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7E681-29A4-44B5-3F30-E04FCB0DD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BDC1A-4E5F-BFAA-C3CC-7C97AC17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20E5DC-C585-E19A-C800-FFAAD178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1AA3D7-4B69-42E4-4D50-1A89E11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EDA25C-B08F-B19D-55D6-CF938117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91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0ED65-A9D7-38D8-1BC2-FFB24A2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CB17425-06D9-4D62-6BB9-99BCA89B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C481A9-43E3-009E-B670-AE99CB1B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AE0BDA-446E-3980-7C64-C9F4F3B7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852EEF-14E2-33C3-A8F5-6AA9B7C9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5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7F5412-E2FF-7953-B103-5589466E7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DC89425-48A5-F5FE-1295-7627DF00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8A7F56-16C1-D96E-4CA5-C06B7A44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982346-CCC8-4B4B-EFD9-6E7EC73E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45962-A5A4-51D6-63BC-37CA6D1B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89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83EB1-19EF-60EA-90C1-EE2624C7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F763BC-0E5B-A888-B438-9CF5C03E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0EEC09-CBB6-BAC5-4104-3816609E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7953DA-F5AF-9774-18C7-167919BF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15F9D8-0985-8F55-1846-5EBC981D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68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3F92F-8D34-D88A-0A29-7B25E44F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EB05794-5BB4-C5BC-6981-0639D2CE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B03411-FE4C-4757-DFB9-D3B0CB2D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E0275-20EB-0FA9-C4ED-C08D3D04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C596FB-F368-F18B-078B-63328D6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86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30D83-82C2-69BD-D180-95CB49DB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BC8218-5113-63C1-ECF3-9B887DA58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FE6A81-6796-C6F1-20AB-AE0181FA8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05F70D-AC93-AD9A-CEFF-279D813B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1AA29B-91E5-0E17-0EC9-A5A9E0F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E1C2B5A-BBC8-5C0A-0F63-25515254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1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87C3-69B2-0435-EDC7-47C6C044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C70EBD-E6F9-2770-6DF2-F7CC7526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EC1C44E-2CE0-2535-7140-773B4D245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1137DE4-6925-1129-52F4-DECE2BE4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C83F2A7-28D8-C5C8-8F63-5142488A7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F860B07-B711-FD22-6CD0-EAD7446E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2CD785A-42AC-605A-4212-99668002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CE53686-CA3F-C32B-0075-10D1ECA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86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87F3A-6CDB-C725-C371-97DA8A1D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A5FE90B-941C-22C9-28EC-990B9A3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76F204A-F49A-C7A6-4C3E-8203EF7B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0F90D6-0F30-81E2-682F-64AE286A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21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3BF7964-907A-FB2B-5408-FA852035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C24C90C-04E9-967A-3554-96EB95DF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AB0181-1234-BDFE-A0E5-FEDFD6D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26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0B55-29F7-DB60-9AE0-E5ABC276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7188D0-EEF5-1C9F-0DF9-6C1217A0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9A8757B-AB9A-A553-3DFF-A03CCB1D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FB434C-6DEE-A1C5-FF77-297DCA66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4F0289-2CEF-77A2-CAAE-13528B38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BC294D-C469-0035-DE8A-76669353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6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47BAB-FB2A-7ABE-43E5-C3A7B431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A802275-B569-5112-2A5C-85EB3FDA8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754B115-B15E-4116-A6F0-6E7CF5D6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69FDE0-9D9D-06B0-80B2-8EA3431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691864-80CD-2BCC-70D5-CC0B9C68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E959128-37F6-A12B-06CB-4B959077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79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70DF939-26CB-331E-85DA-1DFB0375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A2C570-E39B-ED4A-4C2E-9FE82E23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74D711-6D1E-4BC9-F455-95D7B20B1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7FA1-6276-45D3-91B0-083A522414C5}" type="datetimeFigureOut">
              <a:rPr lang="pt-PT" smtClean="0"/>
              <a:t>01/05/2023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B65621-21E1-F81C-3787-5BFB0DC07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63920-B17E-560A-E5B1-3C8A75F5D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F3AE-4200-417D-8BFA-80A2330CA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02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F7813025-113B-4C4B-04E5-15A4A2840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190422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pt-BR" dirty="0"/>
              <a:t>Relatório arquitetónico preliminar</a:t>
            </a:r>
            <a:endParaRPr dirty="0"/>
          </a:p>
          <a:p>
            <a:pPr>
              <a:buClr>
                <a:schemeClr val="dk1"/>
              </a:buClr>
              <a:buSzPts val="1100"/>
            </a:pPr>
            <a:r>
              <a:rPr lang="pt-BR" sz="3200" i="1" dirty="0"/>
              <a:t>Inputs</a:t>
            </a:r>
            <a:r>
              <a:rPr lang="pt-BR" sz="3200" dirty="0"/>
              <a:t> e </a:t>
            </a:r>
            <a:r>
              <a:rPr lang="pt-BR" sz="3200" i="1" dirty="0"/>
              <a:t>outputs</a:t>
            </a:r>
            <a:r>
              <a:rPr lang="pt-BR" sz="3200" dirty="0"/>
              <a:t> preconizados</a:t>
            </a:r>
            <a:endParaRPr dirty="0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4C181F1-1B55-BC9B-AD27-8B68C8DC14E9}"/>
              </a:ext>
            </a:extLst>
          </p:cNvPr>
          <p:cNvSpPr txBox="1"/>
          <p:nvPr/>
        </p:nvSpPr>
        <p:spPr>
          <a:xfrm>
            <a:off x="415600" y="1400052"/>
            <a:ext cx="11546243" cy="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000" dirty="0"/>
              <a:t>Equipa: Magic Mobile (Alix Paulino, Ana Guerreiro, André Alface, Joel Ginga e Marisa Bernardo)</a:t>
            </a:r>
            <a:endParaRPr sz="20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1E85C1C-40AF-96EB-43CB-DA608434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445"/>
              </p:ext>
            </p:extLst>
          </p:nvPr>
        </p:nvGraphicFramePr>
        <p:xfrm>
          <a:off x="415600" y="2028112"/>
          <a:ext cx="11546244" cy="467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48">
                  <a:extLst>
                    <a:ext uri="{9D8B030D-6E8A-4147-A177-3AD203B41FA5}">
                      <a16:colId xmlns:a16="http://schemas.microsoft.com/office/drawing/2014/main" val="1616202668"/>
                    </a:ext>
                  </a:extLst>
                </a:gridCol>
                <a:gridCol w="3848748">
                  <a:extLst>
                    <a:ext uri="{9D8B030D-6E8A-4147-A177-3AD203B41FA5}">
                      <a16:colId xmlns:a16="http://schemas.microsoft.com/office/drawing/2014/main" val="3881960836"/>
                    </a:ext>
                  </a:extLst>
                </a:gridCol>
                <a:gridCol w="3848748">
                  <a:extLst>
                    <a:ext uri="{9D8B030D-6E8A-4147-A177-3AD203B41FA5}">
                      <a16:colId xmlns:a16="http://schemas.microsoft.com/office/drawing/2014/main" val="1976620038"/>
                    </a:ext>
                  </a:extLst>
                </a:gridCol>
              </a:tblGrid>
              <a:tr h="628897">
                <a:tc gridSpan="3"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</a:rPr>
                        <a:t>Lista de Inputs e </a:t>
                      </a:r>
                      <a:r>
                        <a:rPr lang="pt-PT" sz="2000" dirty="0" err="1">
                          <a:solidFill>
                            <a:schemeClr val="tx1"/>
                          </a:solidFill>
                        </a:rPr>
                        <a:t>Ouputs</a:t>
                      </a:r>
                      <a:r>
                        <a:rPr lang="pt-PT" sz="2000" dirty="0">
                          <a:solidFill>
                            <a:schemeClr val="tx1"/>
                          </a:solidFill>
                        </a:rPr>
                        <a:t> de Gestão de Tarefas</a:t>
                      </a:r>
                    </a:p>
                    <a:p>
                      <a:pPr algn="ctr"/>
                      <a:r>
                        <a:rPr lang="pt-PT" sz="2000" dirty="0">
                          <a:solidFill>
                            <a:schemeClr val="tx1"/>
                          </a:solidFill>
                        </a:rPr>
                        <a:t>Equipa: </a:t>
                      </a:r>
                      <a:r>
                        <a:rPr lang="pt-PT" sz="2000" dirty="0" err="1">
                          <a:solidFill>
                            <a:schemeClr val="tx1"/>
                          </a:solidFill>
                        </a:rPr>
                        <a:t>MagicMobile</a:t>
                      </a:r>
                      <a:endParaRPr lang="pt-PT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31541"/>
                  </a:ext>
                </a:extLst>
              </a:tr>
              <a:tr h="364360">
                <a:tc>
                  <a:txBody>
                    <a:bodyPr/>
                    <a:lstStyle/>
                    <a:p>
                      <a:endParaRPr lang="pt-PT" sz="20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Inputs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Outputs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60407"/>
                  </a:ext>
                </a:extLst>
              </a:tr>
              <a:tr h="628897">
                <a:tc>
                  <a:txBody>
                    <a:bodyPr/>
                    <a:lstStyle/>
                    <a:p>
                      <a:r>
                        <a:rPr lang="pt-PT" sz="2000" dirty="0"/>
                        <a:t>Algorítmicos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2000" dirty="0"/>
                        <a:t>Tarefas e data para conclusão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Tarefas e tempo restante de conclusão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26634"/>
                  </a:ext>
                </a:extLst>
              </a:tr>
              <a:tr h="2785114">
                <a:tc>
                  <a:txBody>
                    <a:bodyPr/>
                    <a:lstStyle/>
                    <a:p>
                      <a:r>
                        <a:rPr lang="pt-PT" sz="2000" dirty="0"/>
                        <a:t>De Controlo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Clique no botão “Adicionar Tarefa”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Legenda do </a:t>
                      </a:r>
                      <a:r>
                        <a:rPr lang="pt-PT" sz="2000" dirty="0" err="1"/>
                        <a:t>prompt</a:t>
                      </a:r>
                      <a:r>
                        <a:rPr lang="pt-PT" sz="2000" dirty="0"/>
                        <a:t> (“Insira o nome da tarefa: ”) e (“Insira a data de conclusão no formato [</a:t>
                      </a:r>
                      <a:r>
                        <a:rPr lang="pt-PT" sz="2000" dirty="0" err="1"/>
                        <a:t>dd</a:t>
                      </a:r>
                      <a:r>
                        <a:rPr lang="pt-PT" sz="2000" dirty="0"/>
                        <a:t>/mm/</a:t>
                      </a:r>
                      <a:r>
                        <a:rPr lang="pt-PT" sz="2000" dirty="0" err="1"/>
                        <a:t>aaaa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hh:mm</a:t>
                      </a:r>
                      <a:r>
                        <a:rPr lang="pt-PT" sz="2000" dirty="0"/>
                        <a:t>]”)</a:t>
                      </a:r>
                    </a:p>
                    <a:p>
                      <a:r>
                        <a:rPr lang="pt-PT" sz="2000" dirty="0"/>
                        <a:t>Legenda do resultado(“Tarefa criada: “) e (“Tempo restante para a conclusão da tarefa: “)</a:t>
                      </a:r>
                      <a:br>
                        <a:rPr lang="pt-PT" sz="2000" dirty="0"/>
                      </a:br>
                      <a:r>
                        <a:rPr lang="pt-PT" sz="2000" dirty="0"/>
                        <a:t>Listagem tarefas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4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FE46A5-317A-63A0-DE73-EAD2B026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64" y="248920"/>
            <a:ext cx="5091072" cy="63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4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34FC5DD-9E54-26A5-A28A-E0E9BBF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444625"/>
            <a:ext cx="8401050" cy="39687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71AEED-095E-9A81-85E7-888782589C40}"/>
              </a:ext>
            </a:extLst>
          </p:cNvPr>
          <p:cNvSpPr txBox="1"/>
          <p:nvPr/>
        </p:nvSpPr>
        <p:spPr>
          <a:xfrm>
            <a:off x="9060109" y="4324524"/>
            <a:ext cx="112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Digita Dados</a:t>
            </a:r>
          </a:p>
        </p:txBody>
      </p:sp>
    </p:spTree>
    <p:extLst>
      <p:ext uri="{BB962C8B-B14F-4D97-AF65-F5344CB8AC3E}">
        <p14:creationId xmlns:p14="http://schemas.microsoft.com/office/powerpoint/2010/main" val="1442785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116</Words>
  <Application>Microsoft Office PowerPoint</Application>
  <PresentationFormat>Ecrã Panorâmico</PresentationFormat>
  <Paragraphs>15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Relatório arquitetónico preliminar Inputs e outputs preconizados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arquitetónico preliminar Inputs e outputs preconizados</dc:title>
  <dc:creator>Ana Guerreiro</dc:creator>
  <cp:lastModifiedBy>Ana Guerreiro</cp:lastModifiedBy>
  <cp:revision>4</cp:revision>
  <dcterms:created xsi:type="dcterms:W3CDTF">2023-03-27T22:38:51Z</dcterms:created>
  <dcterms:modified xsi:type="dcterms:W3CDTF">2023-05-01T14:30:56Z</dcterms:modified>
</cp:coreProperties>
</file>