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4" r:id="rId3"/>
    <p:sldId id="259" r:id="rId4"/>
    <p:sldId id="262" r:id="rId5"/>
    <p:sldId id="276" r:id="rId6"/>
    <p:sldId id="273" r:id="rId7"/>
    <p:sldId id="275" r:id="rId8"/>
    <p:sldId id="306" r:id="rId9"/>
    <p:sldId id="287" r:id="rId10"/>
    <p:sldId id="294" r:id="rId11"/>
    <p:sldId id="304" r:id="rId12"/>
    <p:sldId id="285" r:id="rId13"/>
    <p:sldId id="302" r:id="rId14"/>
    <p:sldId id="30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https://pandas.pydata.org/docs/reference/api/pandas.core.groupby.GroupBy.mean.html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216-BB6D-4B59-AEEC-58F179B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Exercise (5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A59C-699F-4365-B811-B1099E7E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93A299"/>
              </a:buClr>
              <a:buSzPct val="80000"/>
              <a:buFont typeface="Arial" pitchFamily="34" charset="0"/>
              <a:buAutoNum type="arabicParenR"/>
              <a:tabLst/>
              <a:defRPr/>
            </a:pP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Write a NumPy program to create a 3x3 matrix with values ranging from 2 to 10</a:t>
            </a:r>
          </a:p>
          <a:p>
            <a:pPr marL="342900" indent="-342900">
              <a:buAutoNum type="arabicParenR"/>
            </a:pPr>
            <a:r>
              <a:rPr lang="en-US" dirty="0"/>
              <a:t>Find the square root of all the values in this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2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module used for data analysis and exploration</a:t>
            </a:r>
          </a:p>
          <a:p>
            <a:r>
              <a:rPr lang="en-US" dirty="0"/>
              <a:t>Two main useful data structures: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Can import data files and turn them into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CSV (comma-separated values)</a:t>
            </a:r>
          </a:p>
          <a:p>
            <a:r>
              <a:rPr lang="en-US" dirty="0"/>
              <a:t>If you get stuck, look at the documentation! It is pretty good.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836-CB2A-4FBD-817B-C087AD31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BA77-472E-45A7-802C-7CB6E93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 the original dataset and groups the data by neighborhood and finds the average price, number of reviews, and availability_365</a:t>
            </a:r>
          </a:p>
          <a:p>
            <a:pPr lvl="1"/>
            <a:r>
              <a:rPr lang="en-US" dirty="0"/>
              <a:t>In short, you’re looking for the average price, number of reviews, and availability per neighborhood.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Think about what you should Google for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82048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If you are logged in to Zoom with your email you use to login to Canvas, you should be automatically put in the right room.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bash stand for and what is it used for? What bash command do we use to change directories? How do we print the working directory?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a </a:t>
            </a:r>
            <a:r>
              <a:rPr lang="en-US" dirty="0" err="1"/>
              <a:t>jupyter</a:t>
            </a:r>
            <a:r>
              <a:rPr lang="en-US" dirty="0"/>
              <a:t> notebook. Create a list = [1,2,3,4,5,6,7,8]. Iterate through the list and only return the even values.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 err="1"/>
              <a:t>Numpy</a:t>
            </a:r>
            <a:r>
              <a:rPr lang="en-US" dirty="0"/>
              <a:t> practice (30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Pandas Overview(45 mins)</a:t>
            </a:r>
          </a:p>
          <a:p>
            <a:r>
              <a:rPr lang="en-US" dirty="0"/>
              <a:t>Group Exercise (45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Indexing and slicing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is all about arrays!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2006</TotalTime>
  <Words>608</Words>
  <Application>Microsoft Office PowerPoint</Application>
  <PresentationFormat>Widescreen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Courier New</vt:lpstr>
      <vt:lpstr>Slack-Lato</vt:lpstr>
      <vt:lpstr>Wingdings 2</vt:lpstr>
      <vt:lpstr>View</vt:lpstr>
      <vt:lpstr>Week 04</vt:lpstr>
      <vt:lpstr>Warm-up (10 minutes)</vt:lpstr>
      <vt:lpstr>Today's Activities</vt:lpstr>
      <vt:lpstr>Homework Answers (30 mins)</vt:lpstr>
      <vt:lpstr>NumPy Overview</vt:lpstr>
      <vt:lpstr>Shaping</vt:lpstr>
      <vt:lpstr>Transposition</vt:lpstr>
      <vt:lpstr>Math, universal functions</vt:lpstr>
      <vt:lpstr>Indexing</vt:lpstr>
      <vt:lpstr>Python Slicing</vt:lpstr>
      <vt:lpstr>Numpy Exercise (5 min)</vt:lpstr>
      <vt:lpstr>Break (15 Minutes)</vt:lpstr>
      <vt:lpstr>Pandas</vt:lpstr>
      <vt:lpstr>Pandas exercise (10 minutes)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311</cp:revision>
  <dcterms:created xsi:type="dcterms:W3CDTF">2020-08-22T14:57:00Z</dcterms:created>
  <dcterms:modified xsi:type="dcterms:W3CDTF">2021-10-03T04:49:09Z</dcterms:modified>
</cp:coreProperties>
</file>