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74" r:id="rId3"/>
    <p:sldId id="259" r:id="rId4"/>
    <p:sldId id="318" r:id="rId5"/>
    <p:sldId id="311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3" d="100"/>
          <a:sy n="53" d="100"/>
        </p:scale>
        <p:origin x="67" y="30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are underfitting and overfitting? How do you avoid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Random forest Intro (30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More Random Forest (30 mins)</a:t>
            </a:r>
          </a:p>
          <a:p>
            <a:r>
              <a:rPr lang="en-US" dirty="0"/>
              <a:t>Group Exercise (60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17 of the 18 assignments by July 7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17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</a:t>
            </a:r>
            <a:r>
              <a:rPr lang="en-US" spc="0"/>
              <a:t>your homework.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19375</TotalTime>
  <Words>142</Words>
  <Application>Microsoft Office PowerPoint</Application>
  <PresentationFormat>Widescreen</PresentationFormat>
  <Paragraphs>24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Slack-Lato</vt:lpstr>
      <vt:lpstr>Wingdings 2</vt:lpstr>
      <vt:lpstr>View</vt:lpstr>
      <vt:lpstr>Week 17</vt:lpstr>
      <vt:lpstr>Warm-up (10 minutes)</vt:lpstr>
      <vt:lpstr>Today's Activities</vt:lpstr>
      <vt:lpstr>Class Memo</vt:lpstr>
      <vt:lpstr>Break (15 Minutes)</vt:lpstr>
      <vt:lpstr>Week 17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671</cp:revision>
  <dcterms:created xsi:type="dcterms:W3CDTF">2020-08-22T14:57:00Z</dcterms:created>
  <dcterms:modified xsi:type="dcterms:W3CDTF">2021-06-16T14:25:06Z</dcterms:modified>
</cp:coreProperties>
</file>