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74" r:id="rId3"/>
    <p:sldId id="259" r:id="rId4"/>
    <p:sldId id="318" r:id="rId5"/>
    <p:sldId id="319" r:id="rId6"/>
    <p:sldId id="322" r:id="rId7"/>
    <p:sldId id="323" r:id="rId8"/>
    <p:sldId id="324" r:id="rId9"/>
    <p:sldId id="326" r:id="rId10"/>
    <p:sldId id="311" r:id="rId11"/>
    <p:sldId id="325"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C2AEA3-BFA4-4BDE-BBD5-3918D60ED2AA}" v="2050" dt="2020-08-26T16:19:46.609"/>
    <p1510:client id="{1EBCD0EA-01FE-447B-A94D-AD64C4C53561}" v="8" dt="2020-08-25T03:02:37.674"/>
    <p1510:client id="{2DCC0D7F-9EC9-476D-A671-A19AFF8EF66D}" v="1566" dt="2020-08-23T17:32:20.963"/>
    <p1510:client id="{439AB677-26A9-407F-83B3-798E9FA4A9AC}" v="6955" dt="2020-08-23T00:23:32.703"/>
    <p1510:client id="{74F7966B-73DF-432F-55BA-A03AE20C3522}" v="2082" dt="2020-08-30T14:50:46.532"/>
    <p1510:client id="{B31360A1-ACF1-49B7-8BF8-42258131D342}" v="2" dt="2020-08-27T23:23:33.865"/>
    <p1510:client id="{C961AD2B-D365-4150-AA76-DB76D9BF0368}" v="211" dt="2020-08-24T13:23:29.438"/>
    <p1510:client id="{D3924646-1305-4633-E3E8-CE5673284754}" v="28" dt="2020-09-02T21:37:00.547"/>
    <p1510:client id="{D4DF55F7-9267-4B32-4D4D-6B9A685D7966}" v="156" dt="2020-09-02T00:17:58.126"/>
    <p1510:client id="{E5170A36-3B63-4B55-9B7A-85D3B3CA92FF}" v="324" dt="2020-08-25T21:28:51.4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78" autoAdjust="0"/>
    <p:restoredTop sz="75668" autoAdjust="0"/>
  </p:normalViewPr>
  <p:slideViewPr>
    <p:cSldViewPr snapToGrid="0">
      <p:cViewPr varScale="1">
        <p:scale>
          <a:sx n="57" d="100"/>
          <a:sy n="57" d="100"/>
        </p:scale>
        <p:origin x="1262" y="5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Warner" userId="389b7aa93fe24cc9" providerId="Windows Live" clId="Web-{C961AD2B-D365-4150-AA76-DB76D9BF0368}"/>
    <pc:docChg chg="modSld">
      <pc:chgData name="Matthew Warner" userId="389b7aa93fe24cc9" providerId="Windows Live" clId="Web-{C961AD2B-D365-4150-AA76-DB76D9BF0368}" dt="2020-08-24T13:23:29.438" v="210" actId="20577"/>
      <pc:docMkLst>
        <pc:docMk/>
      </pc:docMkLst>
      <pc:sldChg chg="modSp">
        <pc:chgData name="Matthew Warner" userId="389b7aa93fe24cc9" providerId="Windows Live" clId="Web-{C961AD2B-D365-4150-AA76-DB76D9BF0368}" dt="2020-08-24T13:23:29.422" v="209" actId="20577"/>
        <pc:sldMkLst>
          <pc:docMk/>
          <pc:sldMk cId="3039479220" sldId="265"/>
        </pc:sldMkLst>
        <pc:spChg chg="mod">
          <ac:chgData name="Matthew Warner" userId="389b7aa93fe24cc9" providerId="Windows Live" clId="Web-{C961AD2B-D365-4150-AA76-DB76D9BF0368}" dt="2020-08-24T13:23:29.422" v="209" actId="20577"/>
          <ac:spMkLst>
            <pc:docMk/>
            <pc:sldMk cId="3039479220" sldId="265"/>
            <ac:spMk id="3" creationId="{BA874226-B518-44A7-B142-BA0EFCF75816}"/>
          </ac:spMkLst>
        </pc:spChg>
      </pc:sldChg>
    </pc:docChg>
  </pc:docChgLst>
  <pc:docChgLst>
    <pc:chgData name="Matthew Warner" userId="389b7aa93fe24cc9" providerId="Windows Live" clId="Web-{2DCC0D7F-9EC9-476D-A671-A19AFF8EF66D}"/>
    <pc:docChg chg="addSld modSld sldOrd">
      <pc:chgData name="Matthew Warner" userId="389b7aa93fe24cc9" providerId="Windows Live" clId="Web-{2DCC0D7F-9EC9-476D-A671-A19AFF8EF66D}" dt="2020-08-23T17:32:20.963" v="1565" actId="20577"/>
      <pc:docMkLst>
        <pc:docMk/>
      </pc:docMkLst>
      <pc:sldChg chg="modSp">
        <pc:chgData name="Matthew Warner" userId="389b7aa93fe24cc9" providerId="Windows Live" clId="Web-{2DCC0D7F-9EC9-476D-A671-A19AFF8EF66D}" dt="2020-08-23T15:16:24.188" v="891" actId="20577"/>
        <pc:sldMkLst>
          <pc:docMk/>
          <pc:sldMk cId="2975521112" sldId="259"/>
        </pc:sldMkLst>
        <pc:spChg chg="mod">
          <ac:chgData name="Matthew Warner" userId="389b7aa93fe24cc9" providerId="Windows Live" clId="Web-{2DCC0D7F-9EC9-476D-A671-A19AFF8EF66D}" dt="2020-08-23T15:16:24.188" v="891" actId="20577"/>
          <ac:spMkLst>
            <pc:docMk/>
            <pc:sldMk cId="2975521112" sldId="259"/>
            <ac:spMk id="3" creationId="{A94ED92E-9B1F-48CA-A2B2-FF65221C2F5D}"/>
          </ac:spMkLst>
        </pc:spChg>
      </pc:sldChg>
      <pc:sldChg chg="modSp">
        <pc:chgData name="Matthew Warner" userId="389b7aa93fe24cc9" providerId="Windows Live" clId="Web-{2DCC0D7F-9EC9-476D-A671-A19AFF8EF66D}" dt="2020-08-23T15:23:32.938" v="1554" actId="20577"/>
        <pc:sldMkLst>
          <pc:docMk/>
          <pc:sldMk cId="870379013" sldId="270"/>
        </pc:sldMkLst>
        <pc:spChg chg="mod">
          <ac:chgData name="Matthew Warner" userId="389b7aa93fe24cc9" providerId="Windows Live" clId="Web-{2DCC0D7F-9EC9-476D-A671-A19AFF8EF66D}" dt="2020-08-23T15:23:32.938" v="1554" actId="20577"/>
          <ac:spMkLst>
            <pc:docMk/>
            <pc:sldMk cId="870379013" sldId="270"/>
            <ac:spMk id="3" creationId="{08331B47-5309-4035-8EA1-269697DBA0C8}"/>
          </ac:spMkLst>
        </pc:spChg>
      </pc:sldChg>
      <pc:sldChg chg="modSp">
        <pc:chgData name="Matthew Warner" userId="389b7aa93fe24cc9" providerId="Windows Live" clId="Web-{2DCC0D7F-9EC9-476D-A671-A19AFF8EF66D}" dt="2020-08-23T15:23:38.391" v="1557" actId="20577"/>
        <pc:sldMkLst>
          <pc:docMk/>
          <pc:sldMk cId="656484464" sldId="271"/>
        </pc:sldMkLst>
        <pc:spChg chg="mod">
          <ac:chgData name="Matthew Warner" userId="389b7aa93fe24cc9" providerId="Windows Live" clId="Web-{2DCC0D7F-9EC9-476D-A671-A19AFF8EF66D}" dt="2020-08-23T15:23:38.391" v="1557" actId="20577"/>
          <ac:spMkLst>
            <pc:docMk/>
            <pc:sldMk cId="656484464" sldId="271"/>
            <ac:spMk id="3" creationId="{D327E97E-AE1B-400B-A18F-C9C7C854DCEB}"/>
          </ac:spMkLst>
        </pc:spChg>
      </pc:sldChg>
      <pc:sldChg chg="modSp new">
        <pc:chgData name="Matthew Warner" userId="389b7aa93fe24cc9" providerId="Windows Live" clId="Web-{2DCC0D7F-9EC9-476D-A671-A19AFF8EF66D}" dt="2020-08-23T15:22:39.860" v="1542" actId="20577"/>
        <pc:sldMkLst>
          <pc:docMk/>
          <pc:sldMk cId="902538000" sldId="272"/>
        </pc:sldMkLst>
        <pc:spChg chg="mod">
          <ac:chgData name="Matthew Warner" userId="389b7aa93fe24cc9" providerId="Windows Live" clId="Web-{2DCC0D7F-9EC9-476D-A671-A19AFF8EF66D}" dt="2020-08-23T15:08:53.873" v="51" actId="1076"/>
          <ac:spMkLst>
            <pc:docMk/>
            <pc:sldMk cId="902538000" sldId="272"/>
            <ac:spMk id="2" creationId="{B33A4EC4-C832-436A-8631-19A65163803E}"/>
          </ac:spMkLst>
        </pc:spChg>
        <pc:spChg chg="mod">
          <ac:chgData name="Matthew Warner" userId="389b7aa93fe24cc9" providerId="Windows Live" clId="Web-{2DCC0D7F-9EC9-476D-A671-A19AFF8EF66D}" dt="2020-08-23T15:22:39.860" v="1542" actId="20577"/>
          <ac:spMkLst>
            <pc:docMk/>
            <pc:sldMk cId="902538000" sldId="272"/>
            <ac:spMk id="3" creationId="{6271AC3D-871B-45AF-B1F8-4A33E6A8EB79}"/>
          </ac:spMkLst>
        </pc:spChg>
      </pc:sldChg>
      <pc:sldChg chg="modSp new ord">
        <pc:chgData name="Matthew Warner" userId="389b7aa93fe24cc9" providerId="Windows Live" clId="Web-{2DCC0D7F-9EC9-476D-A671-A19AFF8EF66D}" dt="2020-08-23T17:32:20.948" v="1564" actId="20577"/>
        <pc:sldMkLst>
          <pc:docMk/>
          <pc:sldMk cId="3790712454" sldId="273"/>
        </pc:sldMkLst>
        <pc:spChg chg="mod">
          <ac:chgData name="Matthew Warner" userId="389b7aa93fe24cc9" providerId="Windows Live" clId="Web-{2DCC0D7F-9EC9-476D-A671-A19AFF8EF66D}" dt="2020-08-23T15:16:47.782" v="907" actId="20577"/>
          <ac:spMkLst>
            <pc:docMk/>
            <pc:sldMk cId="3790712454" sldId="273"/>
            <ac:spMk id="2" creationId="{17C155C9-B099-4134-833B-641FEAAFE2CE}"/>
          </ac:spMkLst>
        </pc:spChg>
        <pc:spChg chg="mod">
          <ac:chgData name="Matthew Warner" userId="389b7aa93fe24cc9" providerId="Windows Live" clId="Web-{2DCC0D7F-9EC9-476D-A671-A19AFF8EF66D}" dt="2020-08-23T17:32:20.948" v="1564" actId="20577"/>
          <ac:spMkLst>
            <pc:docMk/>
            <pc:sldMk cId="3790712454" sldId="273"/>
            <ac:spMk id="3" creationId="{DCCF08CB-7B89-46E6-9ACD-EFF193B04EB9}"/>
          </ac:spMkLst>
        </pc:spChg>
      </pc:sldChg>
    </pc:docChg>
  </pc:docChgLst>
  <pc:docChgLst>
    <pc:chgData name="Matthew Warner" userId="389b7aa93fe24cc9" providerId="Windows Live" clId="Web-{D3924646-1305-4633-E3E8-CE5673284754}"/>
    <pc:docChg chg="modSld">
      <pc:chgData name="Matthew Warner" userId="389b7aa93fe24cc9" providerId="Windows Live" clId="Web-{D3924646-1305-4633-E3E8-CE5673284754}" dt="2020-09-02T21:37:00.547" v="27" actId="20577"/>
      <pc:docMkLst>
        <pc:docMk/>
      </pc:docMkLst>
      <pc:sldChg chg="modSp">
        <pc:chgData name="Matthew Warner" userId="389b7aa93fe24cc9" providerId="Windows Live" clId="Web-{D3924646-1305-4633-E3E8-CE5673284754}" dt="2020-09-02T21:36:32.360" v="10" actId="20577"/>
        <pc:sldMkLst>
          <pc:docMk/>
          <pc:sldMk cId="2724415173" sldId="261"/>
        </pc:sldMkLst>
        <pc:spChg chg="mod">
          <ac:chgData name="Matthew Warner" userId="389b7aa93fe24cc9" providerId="Windows Live" clId="Web-{D3924646-1305-4633-E3E8-CE5673284754}" dt="2020-09-02T21:36:32.360" v="10" actId="20577"/>
          <ac:spMkLst>
            <pc:docMk/>
            <pc:sldMk cId="2724415173" sldId="261"/>
            <ac:spMk id="3" creationId="{69852C57-983A-4ED4-A2E9-A96733015953}"/>
          </ac:spMkLst>
        </pc:spChg>
      </pc:sldChg>
      <pc:sldChg chg="modSp">
        <pc:chgData name="Matthew Warner" userId="389b7aa93fe24cc9" providerId="Windows Live" clId="Web-{D3924646-1305-4633-E3E8-CE5673284754}" dt="2020-09-02T21:37:00.547" v="26" actId="20577"/>
        <pc:sldMkLst>
          <pc:docMk/>
          <pc:sldMk cId="2679292092" sldId="262"/>
        </pc:sldMkLst>
        <pc:spChg chg="mod">
          <ac:chgData name="Matthew Warner" userId="389b7aa93fe24cc9" providerId="Windows Live" clId="Web-{D3924646-1305-4633-E3E8-CE5673284754}" dt="2020-09-02T21:37:00.547" v="26" actId="20577"/>
          <ac:spMkLst>
            <pc:docMk/>
            <pc:sldMk cId="2679292092" sldId="262"/>
            <ac:spMk id="3" creationId="{1C31657E-A052-466D-9218-FD671392B5A7}"/>
          </ac:spMkLst>
        </pc:spChg>
      </pc:sldChg>
    </pc:docChg>
  </pc:docChgLst>
  <pc:docChgLst>
    <pc:chgData name="Matthew Warner" userId="389b7aa93fe24cc9" providerId="Windows Live" clId="Web-{439AB677-26A9-407F-83B3-798E9FA4A9AC}"/>
    <pc:docChg chg="addSld delSld modSld sldOrd addMainMaster delMainMaster">
      <pc:chgData name="Matthew Warner" userId="389b7aa93fe24cc9" providerId="Windows Live" clId="Web-{439AB677-26A9-407F-83B3-798E9FA4A9AC}" dt="2020-08-23T00:23:32.703" v="6909" actId="14100"/>
      <pc:docMkLst>
        <pc:docMk/>
      </pc:docMkLst>
      <pc:sldChg chg="modSp mod modClrScheme chgLayout">
        <pc:chgData name="Matthew Warner" userId="389b7aa93fe24cc9" providerId="Windows Live" clId="Web-{439AB677-26A9-407F-83B3-798E9FA4A9AC}" dt="2020-08-22T14:58:08.416" v="13"/>
        <pc:sldMkLst>
          <pc:docMk/>
          <pc:sldMk cId="109857222" sldId="256"/>
        </pc:sldMkLst>
        <pc:spChg chg="mod ord">
          <ac:chgData name="Matthew Warner" userId="389b7aa93fe24cc9" providerId="Windows Live" clId="Web-{439AB677-26A9-407F-83B3-798E9FA4A9AC}" dt="2020-08-22T14:58:08.416" v="13"/>
          <ac:spMkLst>
            <pc:docMk/>
            <pc:sldMk cId="109857222" sldId="256"/>
            <ac:spMk id="2" creationId="{00000000-0000-0000-0000-000000000000}"/>
          </ac:spMkLst>
        </pc:spChg>
        <pc:spChg chg="mod ord">
          <ac:chgData name="Matthew Warner" userId="389b7aa93fe24cc9" providerId="Windows Live" clId="Web-{439AB677-26A9-407F-83B3-798E9FA4A9AC}" dt="2020-08-22T14:58:08.416" v="13"/>
          <ac:spMkLst>
            <pc:docMk/>
            <pc:sldMk cId="109857222" sldId="256"/>
            <ac:spMk id="3" creationId="{00000000-0000-0000-0000-000000000000}"/>
          </ac:spMkLst>
        </pc:spChg>
      </pc:sldChg>
      <pc:sldChg chg="modSp new del mod modClrScheme chgLayout">
        <pc:chgData name="Matthew Warner" userId="389b7aa93fe24cc9" providerId="Windows Live" clId="Web-{439AB677-26A9-407F-83B3-798E9FA4A9AC}" dt="2020-08-22T16:42:09.911" v="6445"/>
        <pc:sldMkLst>
          <pc:docMk/>
          <pc:sldMk cId="1381810366" sldId="257"/>
        </pc:sldMkLst>
        <pc:spChg chg="mod ord">
          <ac:chgData name="Matthew Warner" userId="389b7aa93fe24cc9" providerId="Windows Live" clId="Web-{439AB677-26A9-407F-83B3-798E9FA4A9AC}" dt="2020-08-22T15:06:26.642" v="689" actId="20577"/>
          <ac:spMkLst>
            <pc:docMk/>
            <pc:sldMk cId="1381810366" sldId="257"/>
            <ac:spMk id="2" creationId="{7DB02C77-432F-4D92-A13F-872FF29D4726}"/>
          </ac:spMkLst>
        </pc:spChg>
        <pc:spChg chg="mod ord">
          <ac:chgData name="Matthew Warner" userId="389b7aa93fe24cc9" providerId="Windows Live" clId="Web-{439AB677-26A9-407F-83B3-798E9FA4A9AC}" dt="2020-08-22T15:07:48.379" v="777" actId="1076"/>
          <ac:spMkLst>
            <pc:docMk/>
            <pc:sldMk cId="1381810366" sldId="257"/>
            <ac:spMk id="3" creationId="{5AC92B8E-5F37-4611-A42D-1205BDC6BB98}"/>
          </ac:spMkLst>
        </pc:spChg>
      </pc:sldChg>
      <pc:sldChg chg="addSp modSp new del ord">
        <pc:chgData name="Matthew Warner" userId="389b7aa93fe24cc9" providerId="Windows Live" clId="Web-{439AB677-26A9-407F-83B3-798E9FA4A9AC}" dt="2020-08-22T16:42:12.989" v="6446"/>
        <pc:sldMkLst>
          <pc:docMk/>
          <pc:sldMk cId="3026446298" sldId="258"/>
        </pc:sldMkLst>
        <pc:spChg chg="mod">
          <ac:chgData name="Matthew Warner" userId="389b7aa93fe24cc9" providerId="Windows Live" clId="Web-{439AB677-26A9-407F-83B3-798E9FA4A9AC}" dt="2020-08-22T15:08:29.803" v="902" actId="1076"/>
          <ac:spMkLst>
            <pc:docMk/>
            <pc:sldMk cId="3026446298" sldId="258"/>
            <ac:spMk id="2" creationId="{EFC5117A-B38A-4B37-8C5C-533E45574E54}"/>
          </ac:spMkLst>
        </pc:spChg>
        <pc:spChg chg="mod">
          <ac:chgData name="Matthew Warner" userId="389b7aa93fe24cc9" providerId="Windows Live" clId="Web-{439AB677-26A9-407F-83B3-798E9FA4A9AC}" dt="2020-08-22T15:09:18.649" v="971" actId="20577"/>
          <ac:spMkLst>
            <pc:docMk/>
            <pc:sldMk cId="3026446298" sldId="258"/>
            <ac:spMk id="3" creationId="{B08BBDC3-6493-4C08-AA76-6115717F95CC}"/>
          </ac:spMkLst>
        </pc:spChg>
        <pc:picChg chg="add mod">
          <ac:chgData name="Matthew Warner" userId="389b7aa93fe24cc9" providerId="Windows Live" clId="Web-{439AB677-26A9-407F-83B3-798E9FA4A9AC}" dt="2020-08-22T15:16:37.593" v="1431" actId="1076"/>
          <ac:picMkLst>
            <pc:docMk/>
            <pc:sldMk cId="3026446298" sldId="258"/>
            <ac:picMk id="4" creationId="{CD880AC0-F926-45CA-BF29-9BDC7B1DCE3D}"/>
          </ac:picMkLst>
        </pc:picChg>
      </pc:sldChg>
      <pc:sldChg chg="modSp new ord">
        <pc:chgData name="Matthew Warner" userId="389b7aa93fe24cc9" providerId="Windows Live" clId="Web-{439AB677-26A9-407F-83B3-798E9FA4A9AC}" dt="2020-08-22T16:42:39.552" v="6521" actId="20577"/>
        <pc:sldMkLst>
          <pc:docMk/>
          <pc:sldMk cId="2975521112" sldId="259"/>
        </pc:sldMkLst>
        <pc:spChg chg="mod">
          <ac:chgData name="Matthew Warner" userId="389b7aa93fe24cc9" providerId="Windows Live" clId="Web-{439AB677-26A9-407F-83B3-798E9FA4A9AC}" dt="2020-08-22T15:09:30.929" v="993" actId="1076"/>
          <ac:spMkLst>
            <pc:docMk/>
            <pc:sldMk cId="2975521112" sldId="259"/>
            <ac:spMk id="2" creationId="{4B6EB97C-9C9E-4774-B618-710FC677AD19}"/>
          </ac:spMkLst>
        </pc:spChg>
        <pc:spChg chg="mod">
          <ac:chgData name="Matthew Warner" userId="389b7aa93fe24cc9" providerId="Windows Live" clId="Web-{439AB677-26A9-407F-83B3-798E9FA4A9AC}" dt="2020-08-22T16:42:39.552" v="6521" actId="20577"/>
          <ac:spMkLst>
            <pc:docMk/>
            <pc:sldMk cId="2975521112" sldId="259"/>
            <ac:spMk id="3" creationId="{A94ED92E-9B1F-48CA-A2B2-FF65221C2F5D}"/>
          </ac:spMkLst>
        </pc:spChg>
      </pc:sldChg>
      <pc:sldChg chg="modSp new ord">
        <pc:chgData name="Matthew Warner" userId="389b7aa93fe24cc9" providerId="Windows Live" clId="Web-{439AB677-26A9-407F-83B3-798E9FA4A9AC}" dt="2020-08-22T15:26:23.365" v="2151" actId="20577"/>
        <pc:sldMkLst>
          <pc:docMk/>
          <pc:sldMk cId="2064274216" sldId="260"/>
        </pc:sldMkLst>
        <pc:spChg chg="mod">
          <ac:chgData name="Matthew Warner" userId="389b7aa93fe24cc9" providerId="Windows Live" clId="Web-{439AB677-26A9-407F-83B3-798E9FA4A9AC}" dt="2020-08-22T15:26:23.365" v="2151" actId="20577"/>
          <ac:spMkLst>
            <pc:docMk/>
            <pc:sldMk cId="2064274216" sldId="260"/>
            <ac:spMk id="2" creationId="{55802B4E-CEAD-4FCC-B90E-0E1D5313FF6A}"/>
          </ac:spMkLst>
        </pc:spChg>
        <pc:spChg chg="mod">
          <ac:chgData name="Matthew Warner" userId="389b7aa93fe24cc9" providerId="Windows Live" clId="Web-{439AB677-26A9-407F-83B3-798E9FA4A9AC}" dt="2020-08-22T15:15:27.436" v="1427" actId="20577"/>
          <ac:spMkLst>
            <pc:docMk/>
            <pc:sldMk cId="2064274216" sldId="260"/>
            <ac:spMk id="3" creationId="{BD0B85A5-5DC7-4D00-B29D-E9C5F9A4A481}"/>
          </ac:spMkLst>
        </pc:spChg>
      </pc:sldChg>
      <pc:sldChg chg="modSp new ord">
        <pc:chgData name="Matthew Warner" userId="389b7aa93fe24cc9" providerId="Windows Live" clId="Web-{439AB677-26A9-407F-83B3-798E9FA4A9AC}" dt="2020-08-23T00:20:44.933" v="6902" actId="14100"/>
        <pc:sldMkLst>
          <pc:docMk/>
          <pc:sldMk cId="2724415173" sldId="261"/>
        </pc:sldMkLst>
        <pc:spChg chg="mod">
          <ac:chgData name="Matthew Warner" userId="389b7aa93fe24cc9" providerId="Windows Live" clId="Web-{439AB677-26A9-407F-83B3-798E9FA4A9AC}" dt="2020-08-22T15:26:42.943" v="2165" actId="20577"/>
          <ac:spMkLst>
            <pc:docMk/>
            <pc:sldMk cId="2724415173" sldId="261"/>
            <ac:spMk id="2" creationId="{42F861C7-2981-4EE7-86EC-2B9427B1485B}"/>
          </ac:spMkLst>
        </pc:spChg>
        <pc:spChg chg="mod">
          <ac:chgData name="Matthew Warner" userId="389b7aa93fe24cc9" providerId="Windows Live" clId="Web-{439AB677-26A9-407F-83B3-798E9FA4A9AC}" dt="2020-08-23T00:20:44.933" v="6902" actId="14100"/>
          <ac:spMkLst>
            <pc:docMk/>
            <pc:sldMk cId="2724415173" sldId="261"/>
            <ac:spMk id="3" creationId="{69852C57-983A-4ED4-A2E9-A96733015953}"/>
          </ac:spMkLst>
        </pc:spChg>
      </pc:sldChg>
      <pc:sldChg chg="modSp new">
        <pc:chgData name="Matthew Warner" userId="389b7aa93fe24cc9" providerId="Windows Live" clId="Web-{439AB677-26A9-407F-83B3-798E9FA4A9AC}" dt="2020-08-22T15:27:50.975" v="2189" actId="1076"/>
        <pc:sldMkLst>
          <pc:docMk/>
          <pc:sldMk cId="2679292092" sldId="262"/>
        </pc:sldMkLst>
        <pc:spChg chg="mod">
          <ac:chgData name="Matthew Warner" userId="389b7aa93fe24cc9" providerId="Windows Live" clId="Web-{439AB677-26A9-407F-83B3-798E9FA4A9AC}" dt="2020-08-22T15:27:44.116" v="2186" actId="20577"/>
          <ac:spMkLst>
            <pc:docMk/>
            <pc:sldMk cId="2679292092" sldId="262"/>
            <ac:spMk id="2" creationId="{BE3D1A1B-D13D-4D77-8B55-4A6A706538CD}"/>
          </ac:spMkLst>
        </pc:spChg>
        <pc:spChg chg="mod">
          <ac:chgData name="Matthew Warner" userId="389b7aa93fe24cc9" providerId="Windows Live" clId="Web-{439AB677-26A9-407F-83B3-798E9FA4A9AC}" dt="2020-08-22T15:27:50.975" v="2189" actId="1076"/>
          <ac:spMkLst>
            <pc:docMk/>
            <pc:sldMk cId="2679292092" sldId="262"/>
            <ac:spMk id="3" creationId="{1C31657E-A052-466D-9218-FD671392B5A7}"/>
          </ac:spMkLst>
        </pc:spChg>
      </pc:sldChg>
      <pc:sldChg chg="modSp new">
        <pc:chgData name="Matthew Warner" userId="389b7aa93fe24cc9" providerId="Windows Live" clId="Web-{439AB677-26A9-407F-83B3-798E9FA4A9AC}" dt="2020-08-22T15:28:13.085" v="2244" actId="20577"/>
        <pc:sldMkLst>
          <pc:docMk/>
          <pc:sldMk cId="730710973" sldId="263"/>
        </pc:sldMkLst>
        <pc:spChg chg="mod">
          <ac:chgData name="Matthew Warner" userId="389b7aa93fe24cc9" providerId="Windows Live" clId="Web-{439AB677-26A9-407F-83B3-798E9FA4A9AC}" dt="2020-08-22T15:28:04.757" v="2212" actId="20577"/>
          <ac:spMkLst>
            <pc:docMk/>
            <pc:sldMk cId="730710973" sldId="263"/>
            <ac:spMk id="2" creationId="{E97AC7CA-BE6D-4007-9FD3-921A52AC69F3}"/>
          </ac:spMkLst>
        </pc:spChg>
        <pc:spChg chg="mod">
          <ac:chgData name="Matthew Warner" userId="389b7aa93fe24cc9" providerId="Windows Live" clId="Web-{439AB677-26A9-407F-83B3-798E9FA4A9AC}" dt="2020-08-22T15:28:13.085" v="2244" actId="20577"/>
          <ac:spMkLst>
            <pc:docMk/>
            <pc:sldMk cId="730710973" sldId="263"/>
            <ac:spMk id="3" creationId="{185F4526-CFCB-4306-B94F-83D5DD5CE80A}"/>
          </ac:spMkLst>
        </pc:spChg>
      </pc:sldChg>
      <pc:sldChg chg="modSp new">
        <pc:chgData name="Matthew Warner" userId="389b7aa93fe24cc9" providerId="Windows Live" clId="Web-{439AB677-26A9-407F-83B3-798E9FA4A9AC}" dt="2020-08-22T15:43:01.845" v="3395" actId="20577"/>
        <pc:sldMkLst>
          <pc:docMk/>
          <pc:sldMk cId="373214369" sldId="264"/>
        </pc:sldMkLst>
        <pc:spChg chg="mod">
          <ac:chgData name="Matthew Warner" userId="389b7aa93fe24cc9" providerId="Windows Live" clId="Web-{439AB677-26A9-407F-83B3-798E9FA4A9AC}" dt="2020-08-22T15:28:36.023" v="2281" actId="1076"/>
          <ac:spMkLst>
            <pc:docMk/>
            <pc:sldMk cId="373214369" sldId="264"/>
            <ac:spMk id="2" creationId="{D59EB417-A1B2-4787-81FF-131409557CF8}"/>
          </ac:spMkLst>
        </pc:spChg>
        <pc:spChg chg="mod">
          <ac:chgData name="Matthew Warner" userId="389b7aa93fe24cc9" providerId="Windows Live" clId="Web-{439AB677-26A9-407F-83B3-798E9FA4A9AC}" dt="2020-08-22T15:43:01.845" v="3395" actId="20577"/>
          <ac:spMkLst>
            <pc:docMk/>
            <pc:sldMk cId="373214369" sldId="264"/>
            <ac:spMk id="3" creationId="{1E614483-10C4-418F-A031-02C4467C14E7}"/>
          </ac:spMkLst>
        </pc:spChg>
      </pc:sldChg>
      <pc:sldChg chg="modSp new">
        <pc:chgData name="Matthew Warner" userId="389b7aa93fe24cc9" providerId="Windows Live" clId="Web-{439AB677-26A9-407F-83B3-798E9FA4A9AC}" dt="2020-08-22T15:46:42.160" v="3799" actId="20577"/>
        <pc:sldMkLst>
          <pc:docMk/>
          <pc:sldMk cId="3039479220" sldId="265"/>
        </pc:sldMkLst>
        <pc:spChg chg="mod">
          <ac:chgData name="Matthew Warner" userId="389b7aa93fe24cc9" providerId="Windows Live" clId="Web-{439AB677-26A9-407F-83B3-798E9FA4A9AC}" dt="2020-08-22T15:43:24.220" v="3439" actId="1076"/>
          <ac:spMkLst>
            <pc:docMk/>
            <pc:sldMk cId="3039479220" sldId="265"/>
            <ac:spMk id="2" creationId="{B1EDD2EB-930B-4D1A-AEEE-78EEBB799ADB}"/>
          </ac:spMkLst>
        </pc:spChg>
        <pc:spChg chg="mod">
          <ac:chgData name="Matthew Warner" userId="389b7aa93fe24cc9" providerId="Windows Live" clId="Web-{439AB677-26A9-407F-83B3-798E9FA4A9AC}" dt="2020-08-22T15:46:42.160" v="3799" actId="20577"/>
          <ac:spMkLst>
            <pc:docMk/>
            <pc:sldMk cId="3039479220" sldId="265"/>
            <ac:spMk id="3" creationId="{BA874226-B518-44A7-B142-BA0EFCF75816}"/>
          </ac:spMkLst>
        </pc:spChg>
      </pc:sldChg>
      <pc:sldChg chg="modSp new">
        <pc:chgData name="Matthew Warner" userId="389b7aa93fe24cc9" providerId="Windows Live" clId="Web-{439AB677-26A9-407F-83B3-798E9FA4A9AC}" dt="2020-08-22T16:43:30.880" v="6540" actId="20577"/>
        <pc:sldMkLst>
          <pc:docMk/>
          <pc:sldMk cId="252762970" sldId="266"/>
        </pc:sldMkLst>
        <pc:spChg chg="mod">
          <ac:chgData name="Matthew Warner" userId="389b7aa93fe24cc9" providerId="Windows Live" clId="Web-{439AB677-26A9-407F-83B3-798E9FA4A9AC}" dt="2020-08-22T16:01:47.797" v="4117" actId="20577"/>
          <ac:spMkLst>
            <pc:docMk/>
            <pc:sldMk cId="252762970" sldId="266"/>
            <ac:spMk id="2" creationId="{DBBCBA81-AA40-41B3-B804-DC37B7F8B3B6}"/>
          </ac:spMkLst>
        </pc:spChg>
        <pc:spChg chg="mod">
          <ac:chgData name="Matthew Warner" userId="389b7aa93fe24cc9" providerId="Windows Live" clId="Web-{439AB677-26A9-407F-83B3-798E9FA4A9AC}" dt="2020-08-22T16:43:30.880" v="6540" actId="20577"/>
          <ac:spMkLst>
            <pc:docMk/>
            <pc:sldMk cId="252762970" sldId="266"/>
            <ac:spMk id="3" creationId="{82263948-6025-4804-AC47-C8C6B9AF6630}"/>
          </ac:spMkLst>
        </pc:spChg>
      </pc:sldChg>
      <pc:sldChg chg="addSp delSp modSp new">
        <pc:chgData name="Matthew Warner" userId="389b7aa93fe24cc9" providerId="Windows Live" clId="Web-{439AB677-26A9-407F-83B3-798E9FA4A9AC}" dt="2020-08-22T16:13:57.827" v="4613" actId="14100"/>
        <pc:sldMkLst>
          <pc:docMk/>
          <pc:sldMk cId="3420347925" sldId="267"/>
        </pc:sldMkLst>
        <pc:spChg chg="mod">
          <ac:chgData name="Matthew Warner" userId="389b7aa93fe24cc9" providerId="Windows Live" clId="Web-{439AB677-26A9-407F-83B3-798E9FA4A9AC}" dt="2020-08-22T16:05:26.803" v="4424" actId="1076"/>
          <ac:spMkLst>
            <pc:docMk/>
            <pc:sldMk cId="3420347925" sldId="267"/>
            <ac:spMk id="2" creationId="{1629B0E0-B87C-4318-8371-E847AFFEA84D}"/>
          </ac:spMkLst>
        </pc:spChg>
        <pc:spChg chg="mod">
          <ac:chgData name="Matthew Warner" userId="389b7aa93fe24cc9" providerId="Windows Live" clId="Web-{439AB677-26A9-407F-83B3-798E9FA4A9AC}" dt="2020-08-22T16:13:51.264" v="4609" actId="20577"/>
          <ac:spMkLst>
            <pc:docMk/>
            <pc:sldMk cId="3420347925" sldId="267"/>
            <ac:spMk id="3" creationId="{8008E226-FFE2-48EE-B58E-3A901D4D27E8}"/>
          </ac:spMkLst>
        </pc:spChg>
        <pc:picChg chg="add del mod">
          <ac:chgData name="Matthew Warner" userId="389b7aa93fe24cc9" providerId="Windows Live" clId="Web-{439AB677-26A9-407F-83B3-798E9FA4A9AC}" dt="2020-08-22T16:09:01.854" v="4499"/>
          <ac:picMkLst>
            <pc:docMk/>
            <pc:sldMk cId="3420347925" sldId="267"/>
            <ac:picMk id="4" creationId="{6C15A18B-7473-4E7C-BD5B-553311A4CD80}"/>
          </ac:picMkLst>
        </pc:picChg>
        <pc:picChg chg="add mod">
          <ac:chgData name="Matthew Warner" userId="389b7aa93fe24cc9" providerId="Windows Live" clId="Web-{439AB677-26A9-407F-83B3-798E9FA4A9AC}" dt="2020-08-22T16:09:25.495" v="4501" actId="1076"/>
          <ac:picMkLst>
            <pc:docMk/>
            <pc:sldMk cId="3420347925" sldId="267"/>
            <ac:picMk id="5" creationId="{1CB89308-9123-44D2-A833-42442FED214E}"/>
          </ac:picMkLst>
        </pc:picChg>
        <pc:picChg chg="add mod">
          <ac:chgData name="Matthew Warner" userId="389b7aa93fe24cc9" providerId="Windows Live" clId="Web-{439AB677-26A9-407F-83B3-798E9FA4A9AC}" dt="2020-08-22T16:13:57.827" v="4613" actId="14100"/>
          <ac:picMkLst>
            <pc:docMk/>
            <pc:sldMk cId="3420347925" sldId="267"/>
            <ac:picMk id="6" creationId="{DA3F0F7E-12E3-4646-9431-AAD55A2E166B}"/>
          </ac:picMkLst>
        </pc:picChg>
      </pc:sldChg>
      <pc:sldChg chg="addSp delSp modSp new">
        <pc:chgData name="Matthew Warner" userId="389b7aa93fe24cc9" providerId="Windows Live" clId="Web-{439AB677-26A9-407F-83B3-798E9FA4A9AC}" dt="2020-08-23T00:09:48.091" v="6681" actId="20577"/>
        <pc:sldMkLst>
          <pc:docMk/>
          <pc:sldMk cId="3562130829" sldId="268"/>
        </pc:sldMkLst>
        <pc:spChg chg="mod">
          <ac:chgData name="Matthew Warner" userId="389b7aa93fe24cc9" providerId="Windows Live" clId="Web-{439AB677-26A9-407F-83B3-798E9FA4A9AC}" dt="2020-08-22T16:16:52.704" v="4617" actId="20577"/>
          <ac:spMkLst>
            <pc:docMk/>
            <pc:sldMk cId="3562130829" sldId="268"/>
            <ac:spMk id="2" creationId="{409660B2-8FC6-4B70-B033-3EAC2D48DFF3}"/>
          </ac:spMkLst>
        </pc:spChg>
        <pc:spChg chg="mod">
          <ac:chgData name="Matthew Warner" userId="389b7aa93fe24cc9" providerId="Windows Live" clId="Web-{439AB677-26A9-407F-83B3-798E9FA4A9AC}" dt="2020-08-23T00:09:48.091" v="6681" actId="20577"/>
          <ac:spMkLst>
            <pc:docMk/>
            <pc:sldMk cId="3562130829" sldId="268"/>
            <ac:spMk id="3" creationId="{6C81B47E-EA99-4DBD-B5AA-63DD01F45EEC}"/>
          </ac:spMkLst>
        </pc:spChg>
        <pc:spChg chg="add del mod">
          <ac:chgData name="Matthew Warner" userId="389b7aa93fe24cc9" providerId="Windows Live" clId="Web-{439AB677-26A9-407F-83B3-798E9FA4A9AC}" dt="2020-08-22T16:17:09.532" v="4628"/>
          <ac:spMkLst>
            <pc:docMk/>
            <pc:sldMk cId="3562130829" sldId="268"/>
            <ac:spMk id="4" creationId="{8F01FB15-401D-41E2-BE53-5A470CAF8311}"/>
          </ac:spMkLst>
        </pc:spChg>
        <pc:spChg chg="add del mod">
          <ac:chgData name="Matthew Warner" userId="389b7aa93fe24cc9" providerId="Windows Live" clId="Web-{439AB677-26A9-407F-83B3-798E9FA4A9AC}" dt="2020-08-22T16:22:40.598" v="4760"/>
          <ac:spMkLst>
            <pc:docMk/>
            <pc:sldMk cId="3562130829" sldId="268"/>
            <ac:spMk id="6" creationId="{D3097257-88C4-4E8A-92E0-9691DC361D48}"/>
          </ac:spMkLst>
        </pc:spChg>
        <pc:spChg chg="add del">
          <ac:chgData name="Matthew Warner" userId="389b7aa93fe24cc9" providerId="Windows Live" clId="Web-{439AB677-26A9-407F-83B3-798E9FA4A9AC}" dt="2020-08-22T16:24:03.255" v="4776"/>
          <ac:spMkLst>
            <pc:docMk/>
            <pc:sldMk cId="3562130829" sldId="268"/>
            <ac:spMk id="14" creationId="{D79DC01D-1494-48B4-A311-F5A53A7E833E}"/>
          </ac:spMkLst>
        </pc:spChg>
        <pc:picChg chg="add mod">
          <ac:chgData name="Matthew Warner" userId="389b7aa93fe24cc9" providerId="Windows Live" clId="Web-{439AB677-26A9-407F-83B3-798E9FA4A9AC}" dt="2020-08-22T16:18:28.892" v="4633" actId="14100"/>
          <ac:picMkLst>
            <pc:docMk/>
            <pc:sldMk cId="3562130829" sldId="268"/>
            <ac:picMk id="5" creationId="{71AA293C-2393-44F8-877F-4DDA4C7182E8}"/>
          </ac:picMkLst>
        </pc:picChg>
        <pc:inkChg chg="add">
          <ac:chgData name="Matthew Warner" userId="389b7aa93fe24cc9" providerId="Windows Live" clId="Web-{439AB677-26A9-407F-83B3-798E9FA4A9AC}" dt="2020-08-22T16:22:51.270" v="4761"/>
          <ac:inkMkLst>
            <pc:docMk/>
            <pc:sldMk cId="3562130829" sldId="268"/>
            <ac:inkMk id="7" creationId="{07659ECB-2A60-4BB8-9D36-AD14D8930726}"/>
          </ac:inkMkLst>
        </pc:inkChg>
        <pc:inkChg chg="add del">
          <ac:chgData name="Matthew Warner" userId="389b7aa93fe24cc9" providerId="Windows Live" clId="Web-{439AB677-26A9-407F-83B3-798E9FA4A9AC}" dt="2020-08-22T16:23:05.755" v="4769"/>
          <ac:inkMkLst>
            <pc:docMk/>
            <pc:sldMk cId="3562130829" sldId="268"/>
            <ac:inkMk id="8" creationId="{2B28D762-732F-4F4F-AFC8-50F868086F17}"/>
          </ac:inkMkLst>
        </pc:inkChg>
        <pc:inkChg chg="add del">
          <ac:chgData name="Matthew Warner" userId="389b7aa93fe24cc9" providerId="Windows Live" clId="Web-{439AB677-26A9-407F-83B3-798E9FA4A9AC}" dt="2020-08-22T16:23:05.005" v="4768"/>
          <ac:inkMkLst>
            <pc:docMk/>
            <pc:sldMk cId="3562130829" sldId="268"/>
            <ac:inkMk id="9" creationId="{D7A37EB5-78D0-4827-9F7E-5D6C4ED134AE}"/>
          </ac:inkMkLst>
        </pc:inkChg>
        <pc:inkChg chg="add del">
          <ac:chgData name="Matthew Warner" userId="389b7aa93fe24cc9" providerId="Windows Live" clId="Web-{439AB677-26A9-407F-83B3-798E9FA4A9AC}" dt="2020-08-22T16:23:05.005" v="4767"/>
          <ac:inkMkLst>
            <pc:docMk/>
            <pc:sldMk cId="3562130829" sldId="268"/>
            <ac:inkMk id="10" creationId="{F167F9CC-FEAC-4546-B82B-7E6FDE3590D9}"/>
          </ac:inkMkLst>
        </pc:inkChg>
        <pc:inkChg chg="add del">
          <ac:chgData name="Matthew Warner" userId="389b7aa93fe24cc9" providerId="Windows Live" clId="Web-{439AB677-26A9-407F-83B3-798E9FA4A9AC}" dt="2020-08-22T16:23:03.770" v="4766"/>
          <ac:inkMkLst>
            <pc:docMk/>
            <pc:sldMk cId="3562130829" sldId="268"/>
            <ac:inkMk id="11" creationId="{65CB0AC5-1793-47D3-A81A-2607087FC3A1}"/>
          </ac:inkMkLst>
        </pc:inkChg>
        <pc:inkChg chg="add">
          <ac:chgData name="Matthew Warner" userId="389b7aa93fe24cc9" providerId="Windows Live" clId="Web-{439AB677-26A9-407F-83B3-798E9FA4A9AC}" dt="2020-08-22T16:23:22.896" v="4770"/>
          <ac:inkMkLst>
            <pc:docMk/>
            <pc:sldMk cId="3562130829" sldId="268"/>
            <ac:inkMk id="12" creationId="{859921A0-B9F9-4060-85A0-18203A7A6FBA}"/>
          </ac:inkMkLst>
        </pc:inkChg>
        <pc:inkChg chg="add del">
          <ac:chgData name="Matthew Warner" userId="389b7aa93fe24cc9" providerId="Windows Live" clId="Web-{439AB677-26A9-407F-83B3-798E9FA4A9AC}" dt="2020-08-22T16:23:45.865" v="4772"/>
          <ac:inkMkLst>
            <pc:docMk/>
            <pc:sldMk cId="3562130829" sldId="268"/>
            <ac:inkMk id="13" creationId="{FA567D3D-594B-42AB-AC23-4E820E28DDDC}"/>
          </ac:inkMkLst>
        </pc:inkChg>
        <pc:inkChg chg="add del">
          <ac:chgData name="Matthew Warner" userId="389b7aa93fe24cc9" providerId="Windows Live" clId="Web-{439AB677-26A9-407F-83B3-798E9FA4A9AC}" dt="2020-08-22T16:24:00.271" v="4775"/>
          <ac:inkMkLst>
            <pc:docMk/>
            <pc:sldMk cId="3562130829" sldId="268"/>
            <ac:inkMk id="15" creationId="{C9D7EAE2-5175-42DD-9D8F-894C29492DD3}"/>
          </ac:inkMkLst>
        </pc:inkChg>
        <pc:inkChg chg="add">
          <ac:chgData name="Matthew Warner" userId="389b7aa93fe24cc9" providerId="Windows Live" clId="Web-{439AB677-26A9-407F-83B3-798E9FA4A9AC}" dt="2020-08-22T16:24:18.474" v="4777"/>
          <ac:inkMkLst>
            <pc:docMk/>
            <pc:sldMk cId="3562130829" sldId="268"/>
            <ac:inkMk id="16" creationId="{60D9E76D-4E53-4DC7-8491-2B4C80C031F9}"/>
          </ac:inkMkLst>
        </pc:inkChg>
      </pc:sldChg>
      <pc:sldChg chg="modSp new">
        <pc:chgData name="Matthew Warner" userId="389b7aa93fe24cc9" providerId="Windows Live" clId="Web-{439AB677-26A9-407F-83B3-798E9FA4A9AC}" dt="2020-08-23T00:23:32.703" v="6909" actId="14100"/>
        <pc:sldMkLst>
          <pc:docMk/>
          <pc:sldMk cId="337103106" sldId="269"/>
        </pc:sldMkLst>
        <pc:spChg chg="mod">
          <ac:chgData name="Matthew Warner" userId="389b7aa93fe24cc9" providerId="Windows Live" clId="Web-{439AB677-26A9-407F-83B3-798E9FA4A9AC}" dt="2020-08-22T16:30:10.370" v="5350" actId="1076"/>
          <ac:spMkLst>
            <pc:docMk/>
            <pc:sldMk cId="337103106" sldId="269"/>
            <ac:spMk id="2" creationId="{D83172B4-34F1-4C4E-AA31-5A496E459E1D}"/>
          </ac:spMkLst>
        </pc:spChg>
        <pc:spChg chg="mod">
          <ac:chgData name="Matthew Warner" userId="389b7aa93fe24cc9" providerId="Windows Live" clId="Web-{439AB677-26A9-407F-83B3-798E9FA4A9AC}" dt="2020-08-23T00:23:32.703" v="6909" actId="14100"/>
          <ac:spMkLst>
            <pc:docMk/>
            <pc:sldMk cId="337103106" sldId="269"/>
            <ac:spMk id="3" creationId="{E4388549-A6DD-4B47-9AF0-1810E08B5629}"/>
          </ac:spMkLst>
        </pc:spChg>
      </pc:sldChg>
      <pc:sldChg chg="modSp new">
        <pc:chgData name="Matthew Warner" userId="389b7aa93fe24cc9" providerId="Windows Live" clId="Web-{439AB677-26A9-407F-83B3-798E9FA4A9AC}" dt="2020-08-22T16:32:07.764" v="5562" actId="20577"/>
        <pc:sldMkLst>
          <pc:docMk/>
          <pc:sldMk cId="870379013" sldId="270"/>
        </pc:sldMkLst>
        <pc:spChg chg="mod">
          <ac:chgData name="Matthew Warner" userId="389b7aa93fe24cc9" providerId="Windows Live" clId="Web-{439AB677-26A9-407F-83B3-798E9FA4A9AC}" dt="2020-08-22T16:31:19.747" v="5370" actId="20577"/>
          <ac:spMkLst>
            <pc:docMk/>
            <pc:sldMk cId="870379013" sldId="270"/>
            <ac:spMk id="2" creationId="{D94B9B71-08C0-4D02-BE20-ED19E3A3E388}"/>
          </ac:spMkLst>
        </pc:spChg>
        <pc:spChg chg="mod">
          <ac:chgData name="Matthew Warner" userId="389b7aa93fe24cc9" providerId="Windows Live" clId="Web-{439AB677-26A9-407F-83B3-798E9FA4A9AC}" dt="2020-08-22T16:32:07.764" v="5562" actId="20577"/>
          <ac:spMkLst>
            <pc:docMk/>
            <pc:sldMk cId="870379013" sldId="270"/>
            <ac:spMk id="3" creationId="{08331B47-5309-4035-8EA1-269697DBA0C8}"/>
          </ac:spMkLst>
        </pc:spChg>
      </pc:sldChg>
      <pc:sldChg chg="modSp new">
        <pc:chgData name="Matthew Warner" userId="389b7aa93fe24cc9" providerId="Windows Live" clId="Web-{439AB677-26A9-407F-83B3-798E9FA4A9AC}" dt="2020-08-23T00:08:41.919" v="6675" actId="20577"/>
        <pc:sldMkLst>
          <pc:docMk/>
          <pc:sldMk cId="656484464" sldId="271"/>
        </pc:sldMkLst>
        <pc:spChg chg="mod">
          <ac:chgData name="Matthew Warner" userId="389b7aa93fe24cc9" providerId="Windows Live" clId="Web-{439AB677-26A9-407F-83B3-798E9FA4A9AC}" dt="2020-08-22T16:32:26.420" v="5588" actId="20577"/>
          <ac:spMkLst>
            <pc:docMk/>
            <pc:sldMk cId="656484464" sldId="271"/>
            <ac:spMk id="2" creationId="{1E4C2A9E-C0F4-4E0F-AFFE-27A0CF3625B5}"/>
          </ac:spMkLst>
        </pc:spChg>
        <pc:spChg chg="mod">
          <ac:chgData name="Matthew Warner" userId="389b7aa93fe24cc9" providerId="Windows Live" clId="Web-{439AB677-26A9-407F-83B3-798E9FA4A9AC}" dt="2020-08-23T00:08:41.919" v="6675" actId="20577"/>
          <ac:spMkLst>
            <pc:docMk/>
            <pc:sldMk cId="656484464" sldId="271"/>
            <ac:spMk id="3" creationId="{D327E97E-AE1B-400B-A18F-C9C7C854DCEB}"/>
          </ac:spMkLst>
        </pc:spChg>
      </pc:sldChg>
      <pc:sldChg chg="new del">
        <pc:chgData name="Matthew Warner" userId="389b7aa93fe24cc9" providerId="Windows Live" clId="Web-{439AB677-26A9-407F-83B3-798E9FA4A9AC}" dt="2020-08-23T00:09:35.982" v="6678"/>
        <pc:sldMkLst>
          <pc:docMk/>
          <pc:sldMk cId="1412764292" sldId="272"/>
        </pc:sldMkLst>
      </pc:sldChg>
      <pc:sldMasterChg chg="del delSldLayout">
        <pc:chgData name="Matthew Warner" userId="389b7aa93fe24cc9" providerId="Windows Live" clId="Web-{439AB677-26A9-407F-83B3-798E9FA4A9AC}" dt="2020-08-22T14:57:25.494" v="0"/>
        <pc:sldMasterMkLst>
          <pc:docMk/>
          <pc:sldMasterMk cId="2460954070" sldId="2147483660"/>
        </pc:sldMasterMkLst>
        <pc:sldLayoutChg chg="del">
          <pc:chgData name="Matthew Warner" userId="389b7aa93fe24cc9" providerId="Windows Live" clId="Web-{439AB677-26A9-407F-83B3-798E9FA4A9AC}" dt="2020-08-22T14:57:25.494" v="0"/>
          <pc:sldLayoutMkLst>
            <pc:docMk/>
            <pc:sldMasterMk cId="2460954070" sldId="2147483660"/>
            <pc:sldLayoutMk cId="2385387890" sldId="2147483661"/>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949138452" sldId="2147483662"/>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2591524520" sldId="2147483663"/>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1203092039" sldId="2147483664"/>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733172339" sldId="2147483665"/>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210312558" sldId="2147483666"/>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146388984" sldId="2147483667"/>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171841454" sldId="2147483668"/>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1718958274" sldId="2147483669"/>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2202905451" sldId="2147483670"/>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479445657" sldId="2147483671"/>
          </pc:sldLayoutMkLst>
        </pc:sldLayoutChg>
      </pc:sldMasterChg>
      <pc:sldMasterChg chg="add del addSldLayout delSldLayout modSldLayout">
        <pc:chgData name="Matthew Warner" userId="389b7aa93fe24cc9" providerId="Windows Live" clId="Web-{439AB677-26A9-407F-83B3-798E9FA4A9AC}" dt="2020-08-22T14:57:35.603" v="1"/>
        <pc:sldMasterMkLst>
          <pc:docMk/>
          <pc:sldMasterMk cId="40480400" sldId="2147483672"/>
        </pc:sldMasterMkLst>
        <pc:sldLayoutChg chg="add del mod replId">
          <pc:chgData name="Matthew Warner" userId="389b7aa93fe24cc9" providerId="Windows Live" clId="Web-{439AB677-26A9-407F-83B3-798E9FA4A9AC}" dt="2020-08-22T14:57:35.603" v="1"/>
          <pc:sldLayoutMkLst>
            <pc:docMk/>
            <pc:sldMasterMk cId="40480400" sldId="2147483672"/>
            <pc:sldLayoutMk cId="642981408" sldId="2147483673"/>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2881736959" sldId="2147483674"/>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1823265322" sldId="2147483675"/>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876849221" sldId="2147483676"/>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1853873814" sldId="2147483677"/>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2884829818" sldId="2147483678"/>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3246146972" sldId="2147483679"/>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994250023" sldId="2147483680"/>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221501453" sldId="2147483681"/>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1859067013" sldId="2147483682"/>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1835926364" sldId="2147483683"/>
          </pc:sldLayoutMkLst>
        </pc:sldLayoutChg>
      </pc:sldMasterChg>
      <pc:sldMasterChg chg="add del addSldLayout delSldLayout modSldLayout">
        <pc:chgData name="Matthew Warner" userId="389b7aa93fe24cc9" providerId="Windows Live" clId="Web-{439AB677-26A9-407F-83B3-798E9FA4A9AC}" dt="2020-08-22T14:58:08.416" v="13"/>
        <pc:sldMasterMkLst>
          <pc:docMk/>
          <pc:sldMasterMk cId="3407703695" sldId="2147483684"/>
        </pc:sldMasterMkLst>
        <pc:sldLayoutChg chg="add del mod replId">
          <pc:chgData name="Matthew Warner" userId="389b7aa93fe24cc9" providerId="Windows Live" clId="Web-{439AB677-26A9-407F-83B3-798E9FA4A9AC}" dt="2020-08-22T14:58:08.416" v="13"/>
          <pc:sldLayoutMkLst>
            <pc:docMk/>
            <pc:sldMasterMk cId="3407703695" sldId="2147483684"/>
            <pc:sldLayoutMk cId="3444525562" sldId="2147483685"/>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1290917990" sldId="2147483686"/>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1352791991" sldId="2147483687"/>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2366166122" sldId="2147483688"/>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512180782" sldId="2147483689"/>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1426448271" sldId="2147483690"/>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2246553724" sldId="2147483691"/>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193863712" sldId="2147483692"/>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419184719" sldId="2147483693"/>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506261953" sldId="2147483694"/>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2299971599" sldId="2147483695"/>
          </pc:sldLayoutMkLst>
        </pc:sldLayoutChg>
      </pc:sldMasterChg>
      <pc:sldMasterChg chg="add addSldLayout modSldLayout">
        <pc:chgData name="Matthew Warner" userId="389b7aa93fe24cc9" providerId="Windows Live" clId="Web-{439AB677-26A9-407F-83B3-798E9FA4A9AC}" dt="2020-08-22T14:58:08.416" v="13"/>
        <pc:sldMasterMkLst>
          <pc:docMk/>
          <pc:sldMasterMk cId="2796508261" sldId="2147483696"/>
        </pc:sldMasterMkLst>
        <pc:sldLayoutChg chg="add mod replId">
          <pc:chgData name="Matthew Warner" userId="389b7aa93fe24cc9" providerId="Windows Live" clId="Web-{439AB677-26A9-407F-83B3-798E9FA4A9AC}" dt="2020-08-22T14:58:08.416" v="13"/>
          <pc:sldLayoutMkLst>
            <pc:docMk/>
            <pc:sldMasterMk cId="2796508261" sldId="2147483696"/>
            <pc:sldLayoutMk cId="4162123845" sldId="2147483697"/>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2026476533" sldId="2147483698"/>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2511895949" sldId="2147483699"/>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2191138255" sldId="2147483700"/>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3235188955" sldId="2147483701"/>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1553307418" sldId="2147483702"/>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3443404257" sldId="2147483703"/>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4213932828" sldId="2147483704"/>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2047018334" sldId="2147483705"/>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3811903306" sldId="2147483706"/>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3683662820" sldId="2147483707"/>
          </pc:sldLayoutMkLst>
        </pc:sldLayoutChg>
      </pc:sldMasterChg>
    </pc:docChg>
  </pc:docChgLst>
  <pc:docChgLst>
    <pc:chgData name="Matthew Warner" userId="389b7aa93fe24cc9" providerId="Windows Live" clId="Web-{74F7966B-73DF-432F-55BA-A03AE20C3522}"/>
    <pc:docChg chg="addSld delSld modSld sldOrd">
      <pc:chgData name="Matthew Warner" userId="389b7aa93fe24cc9" providerId="Windows Live" clId="Web-{74F7966B-73DF-432F-55BA-A03AE20C3522}" dt="2020-08-30T14:50:46.532" v="2076" actId="20577"/>
      <pc:docMkLst>
        <pc:docMk/>
      </pc:docMkLst>
      <pc:sldChg chg="modSp">
        <pc:chgData name="Matthew Warner" userId="389b7aa93fe24cc9" providerId="Windows Live" clId="Web-{74F7966B-73DF-432F-55BA-A03AE20C3522}" dt="2020-08-29T19:16:19.367" v="710" actId="20577"/>
        <pc:sldMkLst>
          <pc:docMk/>
          <pc:sldMk cId="109857222" sldId="256"/>
        </pc:sldMkLst>
        <pc:spChg chg="mod">
          <ac:chgData name="Matthew Warner" userId="389b7aa93fe24cc9" providerId="Windows Live" clId="Web-{74F7966B-73DF-432F-55BA-A03AE20C3522}" dt="2020-08-29T19:04:54.281" v="0" actId="20577"/>
          <ac:spMkLst>
            <pc:docMk/>
            <pc:sldMk cId="109857222" sldId="256"/>
            <ac:spMk id="2" creationId="{00000000-0000-0000-0000-000000000000}"/>
          </ac:spMkLst>
        </pc:spChg>
        <pc:spChg chg="mod">
          <ac:chgData name="Matthew Warner" userId="389b7aa93fe24cc9" providerId="Windows Live" clId="Web-{74F7966B-73DF-432F-55BA-A03AE20C3522}" dt="2020-08-29T19:16:19.367" v="710" actId="20577"/>
          <ac:spMkLst>
            <pc:docMk/>
            <pc:sldMk cId="109857222" sldId="256"/>
            <ac:spMk id="3" creationId="{00000000-0000-0000-0000-000000000000}"/>
          </ac:spMkLst>
        </pc:spChg>
      </pc:sldChg>
      <pc:sldChg chg="modSp">
        <pc:chgData name="Matthew Warner" userId="389b7aa93fe24cc9" providerId="Windows Live" clId="Web-{74F7966B-73DF-432F-55BA-A03AE20C3522}" dt="2020-08-29T19:07:09.361" v="222" actId="20577"/>
        <pc:sldMkLst>
          <pc:docMk/>
          <pc:sldMk cId="2975521112" sldId="259"/>
        </pc:sldMkLst>
        <pc:spChg chg="mod">
          <ac:chgData name="Matthew Warner" userId="389b7aa93fe24cc9" providerId="Windows Live" clId="Web-{74F7966B-73DF-432F-55BA-A03AE20C3522}" dt="2020-08-29T19:07:09.361" v="222" actId="20577"/>
          <ac:spMkLst>
            <pc:docMk/>
            <pc:sldMk cId="2975521112" sldId="259"/>
            <ac:spMk id="3" creationId="{A94ED92E-9B1F-48CA-A2B2-FF65221C2F5D}"/>
          </ac:spMkLst>
        </pc:spChg>
      </pc:sldChg>
      <pc:sldChg chg="modSp">
        <pc:chgData name="Matthew Warner" userId="389b7aa93fe24cc9" providerId="Windows Live" clId="Web-{74F7966B-73DF-432F-55BA-A03AE20C3522}" dt="2020-08-29T19:07:15.251" v="224" actId="20577"/>
        <pc:sldMkLst>
          <pc:docMk/>
          <pc:sldMk cId="2064274216" sldId="260"/>
        </pc:sldMkLst>
        <pc:spChg chg="mod">
          <ac:chgData name="Matthew Warner" userId="389b7aa93fe24cc9" providerId="Windows Live" clId="Web-{74F7966B-73DF-432F-55BA-A03AE20C3522}" dt="2020-08-29T19:07:15.251" v="224" actId="20577"/>
          <ac:spMkLst>
            <pc:docMk/>
            <pc:sldMk cId="2064274216" sldId="260"/>
            <ac:spMk id="2" creationId="{55802B4E-CEAD-4FCC-B90E-0E1D5313FF6A}"/>
          </ac:spMkLst>
        </pc:spChg>
      </pc:sldChg>
      <pc:sldChg chg="modSp">
        <pc:chgData name="Matthew Warner" userId="389b7aa93fe24cc9" providerId="Windows Live" clId="Web-{74F7966B-73DF-432F-55BA-A03AE20C3522}" dt="2020-08-29T19:10:17.894" v="485" actId="20577"/>
        <pc:sldMkLst>
          <pc:docMk/>
          <pc:sldMk cId="2724415173" sldId="261"/>
        </pc:sldMkLst>
        <pc:spChg chg="mod">
          <ac:chgData name="Matthew Warner" userId="389b7aa93fe24cc9" providerId="Windows Live" clId="Web-{74F7966B-73DF-432F-55BA-A03AE20C3522}" dt="2020-08-29T19:10:17.894" v="485" actId="20577"/>
          <ac:spMkLst>
            <pc:docMk/>
            <pc:sldMk cId="2724415173" sldId="261"/>
            <ac:spMk id="3" creationId="{69852C57-983A-4ED4-A2E9-A96733015953}"/>
          </ac:spMkLst>
        </pc:spChg>
      </pc:sldChg>
      <pc:sldChg chg="modSp">
        <pc:chgData name="Matthew Warner" userId="389b7aa93fe24cc9" providerId="Windows Live" clId="Web-{74F7966B-73DF-432F-55BA-A03AE20C3522}" dt="2020-08-29T19:14:29.069" v="651" actId="20577"/>
        <pc:sldMkLst>
          <pc:docMk/>
          <pc:sldMk cId="2679292092" sldId="262"/>
        </pc:sldMkLst>
        <pc:spChg chg="mod">
          <ac:chgData name="Matthew Warner" userId="389b7aa93fe24cc9" providerId="Windows Live" clId="Web-{74F7966B-73DF-432F-55BA-A03AE20C3522}" dt="2020-08-29T19:14:29.069" v="651" actId="20577"/>
          <ac:spMkLst>
            <pc:docMk/>
            <pc:sldMk cId="2679292092" sldId="262"/>
            <ac:spMk id="3" creationId="{1C31657E-A052-466D-9218-FD671392B5A7}"/>
          </ac:spMkLst>
        </pc:spChg>
      </pc:sldChg>
      <pc:sldChg chg="modSp">
        <pc:chgData name="Matthew Warner" userId="389b7aa93fe24cc9" providerId="Windows Live" clId="Web-{74F7966B-73DF-432F-55BA-A03AE20C3522}" dt="2020-08-29T19:11:33.536" v="559" actId="20577"/>
        <pc:sldMkLst>
          <pc:docMk/>
          <pc:sldMk cId="730710973" sldId="263"/>
        </pc:sldMkLst>
        <pc:spChg chg="mod">
          <ac:chgData name="Matthew Warner" userId="389b7aa93fe24cc9" providerId="Windows Live" clId="Web-{74F7966B-73DF-432F-55BA-A03AE20C3522}" dt="2020-08-29T19:11:33.536" v="559" actId="20577"/>
          <ac:spMkLst>
            <pc:docMk/>
            <pc:sldMk cId="730710973" sldId="263"/>
            <ac:spMk id="3" creationId="{185F4526-CFCB-4306-B94F-83D5DD5CE80A}"/>
          </ac:spMkLst>
        </pc:spChg>
      </pc:sldChg>
      <pc:sldChg chg="del">
        <pc:chgData name="Matthew Warner" userId="389b7aa93fe24cc9" providerId="Windows Live" clId="Web-{74F7966B-73DF-432F-55BA-A03AE20C3522}" dt="2020-08-29T19:11:47.848" v="562"/>
        <pc:sldMkLst>
          <pc:docMk/>
          <pc:sldMk cId="373214369" sldId="264"/>
        </pc:sldMkLst>
      </pc:sldChg>
      <pc:sldChg chg="del">
        <pc:chgData name="Matthew Warner" userId="389b7aa93fe24cc9" providerId="Windows Live" clId="Web-{74F7966B-73DF-432F-55BA-A03AE20C3522}" dt="2020-08-29T19:11:53.020" v="563"/>
        <pc:sldMkLst>
          <pc:docMk/>
          <pc:sldMk cId="3039479220" sldId="265"/>
        </pc:sldMkLst>
      </pc:sldChg>
      <pc:sldChg chg="del">
        <pc:chgData name="Matthew Warner" userId="389b7aa93fe24cc9" providerId="Windows Live" clId="Web-{74F7966B-73DF-432F-55BA-A03AE20C3522}" dt="2020-08-29T19:12:05.255" v="564"/>
        <pc:sldMkLst>
          <pc:docMk/>
          <pc:sldMk cId="252762970" sldId="266"/>
        </pc:sldMkLst>
      </pc:sldChg>
      <pc:sldChg chg="modSp">
        <pc:chgData name="Matthew Warner" userId="389b7aa93fe24cc9" providerId="Windows Live" clId="Web-{74F7966B-73DF-432F-55BA-A03AE20C3522}" dt="2020-08-29T19:12:17.193" v="567" actId="20577"/>
        <pc:sldMkLst>
          <pc:docMk/>
          <pc:sldMk cId="3420347925" sldId="267"/>
        </pc:sldMkLst>
        <pc:spChg chg="mod">
          <ac:chgData name="Matthew Warner" userId="389b7aa93fe24cc9" providerId="Windows Live" clId="Web-{74F7966B-73DF-432F-55BA-A03AE20C3522}" dt="2020-08-29T19:12:17.193" v="567" actId="20577"/>
          <ac:spMkLst>
            <pc:docMk/>
            <pc:sldMk cId="3420347925" sldId="267"/>
            <ac:spMk id="3" creationId="{8008E226-FFE2-48EE-B58E-3A901D4D27E8}"/>
          </ac:spMkLst>
        </pc:spChg>
      </pc:sldChg>
      <pc:sldChg chg="modSp">
        <pc:chgData name="Matthew Warner" userId="389b7aa93fe24cc9" providerId="Windows Live" clId="Web-{74F7966B-73DF-432F-55BA-A03AE20C3522}" dt="2020-08-29T19:12:48.646" v="573" actId="20577"/>
        <pc:sldMkLst>
          <pc:docMk/>
          <pc:sldMk cId="337103106" sldId="269"/>
        </pc:sldMkLst>
        <pc:spChg chg="mod">
          <ac:chgData name="Matthew Warner" userId="389b7aa93fe24cc9" providerId="Windows Live" clId="Web-{74F7966B-73DF-432F-55BA-A03AE20C3522}" dt="2020-08-29T19:12:48.646" v="573" actId="20577"/>
          <ac:spMkLst>
            <pc:docMk/>
            <pc:sldMk cId="337103106" sldId="269"/>
            <ac:spMk id="3" creationId="{E4388549-A6DD-4B47-9AF0-1810E08B5629}"/>
          </ac:spMkLst>
        </pc:spChg>
      </pc:sldChg>
      <pc:sldChg chg="modSp">
        <pc:chgData name="Matthew Warner" userId="389b7aa93fe24cc9" providerId="Windows Live" clId="Web-{74F7966B-73DF-432F-55BA-A03AE20C3522}" dt="2020-08-29T19:13:45.444" v="645" actId="20577"/>
        <pc:sldMkLst>
          <pc:docMk/>
          <pc:sldMk cId="870379013" sldId="270"/>
        </pc:sldMkLst>
        <pc:spChg chg="mod">
          <ac:chgData name="Matthew Warner" userId="389b7aa93fe24cc9" providerId="Windows Live" clId="Web-{74F7966B-73DF-432F-55BA-A03AE20C3522}" dt="2020-08-29T19:13:45.444" v="645" actId="20577"/>
          <ac:spMkLst>
            <pc:docMk/>
            <pc:sldMk cId="870379013" sldId="270"/>
            <ac:spMk id="3" creationId="{08331B47-5309-4035-8EA1-269697DBA0C8}"/>
          </ac:spMkLst>
        </pc:spChg>
      </pc:sldChg>
      <pc:sldChg chg="modSp">
        <pc:chgData name="Matthew Warner" userId="389b7aa93fe24cc9" providerId="Windows Live" clId="Web-{74F7966B-73DF-432F-55BA-A03AE20C3522}" dt="2020-08-29T19:13:18.381" v="579" actId="20577"/>
        <pc:sldMkLst>
          <pc:docMk/>
          <pc:sldMk cId="656484464" sldId="271"/>
        </pc:sldMkLst>
        <pc:spChg chg="mod">
          <ac:chgData name="Matthew Warner" userId="389b7aa93fe24cc9" providerId="Windows Live" clId="Web-{74F7966B-73DF-432F-55BA-A03AE20C3522}" dt="2020-08-29T19:13:18.381" v="579" actId="20577"/>
          <ac:spMkLst>
            <pc:docMk/>
            <pc:sldMk cId="656484464" sldId="271"/>
            <ac:spMk id="2" creationId="{1E4C2A9E-C0F4-4E0F-AFFE-27A0CF3625B5}"/>
          </ac:spMkLst>
        </pc:spChg>
      </pc:sldChg>
      <pc:sldChg chg="del">
        <pc:chgData name="Matthew Warner" userId="389b7aa93fe24cc9" providerId="Windows Live" clId="Web-{74F7966B-73DF-432F-55BA-A03AE20C3522}" dt="2020-08-29T19:12:55.443" v="576"/>
        <pc:sldMkLst>
          <pc:docMk/>
          <pc:sldMk cId="902538000" sldId="272"/>
        </pc:sldMkLst>
      </pc:sldChg>
      <pc:sldChg chg="modSp new ord">
        <pc:chgData name="Matthew Warner" userId="389b7aa93fe24cc9" providerId="Windows Live" clId="Web-{74F7966B-73DF-432F-55BA-A03AE20C3522}" dt="2020-08-29T19:29:07.445" v="1722" actId="20577"/>
        <pc:sldMkLst>
          <pc:docMk/>
          <pc:sldMk cId="4150202754" sldId="272"/>
        </pc:sldMkLst>
        <pc:spChg chg="mod">
          <ac:chgData name="Matthew Warner" userId="389b7aa93fe24cc9" providerId="Windows Live" clId="Web-{74F7966B-73DF-432F-55BA-A03AE20C3522}" dt="2020-08-29T19:17:53.872" v="730" actId="20577"/>
          <ac:spMkLst>
            <pc:docMk/>
            <pc:sldMk cId="4150202754" sldId="272"/>
            <ac:spMk id="2" creationId="{23892C42-E835-4CE4-A4CF-31A0589D4B1B}"/>
          </ac:spMkLst>
        </pc:spChg>
        <pc:spChg chg="mod">
          <ac:chgData name="Matthew Warner" userId="389b7aa93fe24cc9" providerId="Windows Live" clId="Web-{74F7966B-73DF-432F-55BA-A03AE20C3522}" dt="2020-08-29T19:29:07.445" v="1722" actId="20577"/>
          <ac:spMkLst>
            <pc:docMk/>
            <pc:sldMk cId="4150202754" sldId="272"/>
            <ac:spMk id="3" creationId="{B6B3A622-6FDD-4897-A494-07F8EE4BBCCC}"/>
          </ac:spMkLst>
        </pc:spChg>
      </pc:sldChg>
      <pc:sldChg chg="modSp new">
        <pc:chgData name="Matthew Warner" userId="389b7aa93fe24cc9" providerId="Windows Live" clId="Web-{74F7966B-73DF-432F-55BA-A03AE20C3522}" dt="2020-08-30T14:50:46.532" v="2075" actId="20577"/>
        <pc:sldMkLst>
          <pc:docMk/>
          <pc:sldMk cId="2469862658" sldId="273"/>
        </pc:sldMkLst>
        <pc:spChg chg="mod">
          <ac:chgData name="Matthew Warner" userId="389b7aa93fe24cc9" providerId="Windows Live" clId="Web-{74F7966B-73DF-432F-55BA-A03AE20C3522}" dt="2020-08-29T20:14:45.551" v="1755" actId="20577"/>
          <ac:spMkLst>
            <pc:docMk/>
            <pc:sldMk cId="2469862658" sldId="273"/>
            <ac:spMk id="2" creationId="{4657CA14-3F32-4A34-9F9B-6055248C8B24}"/>
          </ac:spMkLst>
        </pc:spChg>
        <pc:spChg chg="mod">
          <ac:chgData name="Matthew Warner" userId="389b7aa93fe24cc9" providerId="Windows Live" clId="Web-{74F7966B-73DF-432F-55BA-A03AE20C3522}" dt="2020-08-30T14:50:46.532" v="2075" actId="20577"/>
          <ac:spMkLst>
            <pc:docMk/>
            <pc:sldMk cId="2469862658" sldId="273"/>
            <ac:spMk id="3" creationId="{7C1601A4-69CB-4A48-AE96-EE99E72FF3F2}"/>
          </ac:spMkLst>
        </pc:spChg>
      </pc:sldChg>
      <pc:sldChg chg="del">
        <pc:chgData name="Matthew Warner" userId="389b7aa93fe24cc9" providerId="Windows Live" clId="Web-{74F7966B-73DF-432F-55BA-A03AE20C3522}" dt="2020-08-29T19:12:52.240" v="575"/>
        <pc:sldMkLst>
          <pc:docMk/>
          <pc:sldMk cId="3790712454" sldId="273"/>
        </pc:sldMkLst>
      </pc:sldChg>
      <pc:sldChg chg="del">
        <pc:chgData name="Matthew Warner" userId="389b7aa93fe24cc9" providerId="Windows Live" clId="Web-{74F7966B-73DF-432F-55BA-A03AE20C3522}" dt="2020-08-29T19:11:39.817" v="561"/>
        <pc:sldMkLst>
          <pc:docMk/>
          <pc:sldMk cId="3936753933" sldId="274"/>
        </pc:sldMkLst>
      </pc:sldChg>
    </pc:docChg>
  </pc:docChgLst>
  <pc:docChgLst>
    <pc:chgData name="Charlie Garavaglia" userId="00d661aca25ac8aa" providerId="Windows Live" clId="Web-{1EBCD0EA-01FE-447B-A94D-AD64C4C53561}"/>
    <pc:docChg chg="modSld">
      <pc:chgData name="Charlie Garavaglia" userId="00d661aca25ac8aa" providerId="Windows Live" clId="Web-{1EBCD0EA-01FE-447B-A94D-AD64C4C53561}" dt="2020-08-25T03:02:37.674" v="7" actId="20577"/>
      <pc:docMkLst>
        <pc:docMk/>
      </pc:docMkLst>
      <pc:sldChg chg="modSp">
        <pc:chgData name="Charlie Garavaglia" userId="00d661aca25ac8aa" providerId="Windows Live" clId="Web-{1EBCD0EA-01FE-447B-A94D-AD64C4C53561}" dt="2020-08-25T03:02:37.674" v="7" actId="20577"/>
        <pc:sldMkLst>
          <pc:docMk/>
          <pc:sldMk cId="902538000" sldId="272"/>
        </pc:sldMkLst>
        <pc:spChg chg="mod">
          <ac:chgData name="Charlie Garavaglia" userId="00d661aca25ac8aa" providerId="Windows Live" clId="Web-{1EBCD0EA-01FE-447B-A94D-AD64C4C53561}" dt="2020-08-25T03:02:37.674" v="7" actId="20577"/>
          <ac:spMkLst>
            <pc:docMk/>
            <pc:sldMk cId="902538000" sldId="272"/>
            <ac:spMk id="3" creationId="{6271AC3D-871B-45AF-B1F8-4A33E6A8EB79}"/>
          </ac:spMkLst>
        </pc:spChg>
      </pc:sldChg>
    </pc:docChg>
  </pc:docChgLst>
  <pc:docChgLst>
    <pc:chgData name="Matthew Warner" userId="389b7aa93fe24cc9" providerId="Windows Live" clId="Web-{05C2AEA3-BFA4-4BDE-BBD5-3918D60ED2AA}"/>
    <pc:docChg chg="addSld modSld sldOrd">
      <pc:chgData name="Matthew Warner" userId="389b7aa93fe24cc9" providerId="Windows Live" clId="Web-{05C2AEA3-BFA4-4BDE-BBD5-3918D60ED2AA}" dt="2020-08-26T16:19:46.609" v="2048" actId="20577"/>
      <pc:docMkLst>
        <pc:docMk/>
      </pc:docMkLst>
      <pc:sldChg chg="modSp">
        <pc:chgData name="Matthew Warner" userId="389b7aa93fe24cc9" providerId="Windows Live" clId="Web-{05C2AEA3-BFA4-4BDE-BBD5-3918D60ED2AA}" dt="2020-08-26T16:19:46.609" v="2047" actId="20577"/>
        <pc:sldMkLst>
          <pc:docMk/>
          <pc:sldMk cId="730710973" sldId="263"/>
        </pc:sldMkLst>
        <pc:spChg chg="mod">
          <ac:chgData name="Matthew Warner" userId="389b7aa93fe24cc9" providerId="Windows Live" clId="Web-{05C2AEA3-BFA4-4BDE-BBD5-3918D60ED2AA}" dt="2020-08-26T14:43:17.895" v="495" actId="1076"/>
          <ac:spMkLst>
            <pc:docMk/>
            <pc:sldMk cId="730710973" sldId="263"/>
            <ac:spMk id="2" creationId="{E97AC7CA-BE6D-4007-9FD3-921A52AC69F3}"/>
          </ac:spMkLst>
        </pc:spChg>
        <pc:spChg chg="mod">
          <ac:chgData name="Matthew Warner" userId="389b7aa93fe24cc9" providerId="Windows Live" clId="Web-{05C2AEA3-BFA4-4BDE-BBD5-3918D60ED2AA}" dt="2020-08-26T16:19:46.609" v="2047" actId="20577"/>
          <ac:spMkLst>
            <pc:docMk/>
            <pc:sldMk cId="730710973" sldId="263"/>
            <ac:spMk id="3" creationId="{185F4526-CFCB-4306-B94F-83D5DD5CE80A}"/>
          </ac:spMkLst>
        </pc:spChg>
      </pc:sldChg>
      <pc:sldChg chg="modSp new ord">
        <pc:chgData name="Matthew Warner" userId="389b7aa93fe24cc9" providerId="Windows Live" clId="Web-{05C2AEA3-BFA4-4BDE-BBD5-3918D60ED2AA}" dt="2020-08-26T16:17:46.064" v="1765" actId="20577"/>
        <pc:sldMkLst>
          <pc:docMk/>
          <pc:sldMk cId="3936753933" sldId="274"/>
        </pc:sldMkLst>
        <pc:spChg chg="mod">
          <ac:chgData name="Matthew Warner" userId="389b7aa93fe24cc9" providerId="Windows Live" clId="Web-{05C2AEA3-BFA4-4BDE-BBD5-3918D60ED2AA}" dt="2020-08-26T16:13:20.989" v="1172" actId="1076"/>
          <ac:spMkLst>
            <pc:docMk/>
            <pc:sldMk cId="3936753933" sldId="274"/>
            <ac:spMk id="2" creationId="{6CFEDE31-0F58-4774-9328-8C65C202D437}"/>
          </ac:spMkLst>
        </pc:spChg>
        <pc:spChg chg="mod">
          <ac:chgData name="Matthew Warner" userId="389b7aa93fe24cc9" providerId="Windows Live" clId="Web-{05C2AEA3-BFA4-4BDE-BBD5-3918D60ED2AA}" dt="2020-08-26T16:17:46.064" v="1765" actId="20577"/>
          <ac:spMkLst>
            <pc:docMk/>
            <pc:sldMk cId="3936753933" sldId="274"/>
            <ac:spMk id="3" creationId="{DE7D8463-D174-44B9-952E-C195D56426D9}"/>
          </ac:spMkLst>
        </pc:spChg>
      </pc:sldChg>
    </pc:docChg>
  </pc:docChgLst>
  <pc:docChgLst>
    <pc:chgData name="Matthew Warner" userId="389b7aa93fe24cc9" providerId="Windows Live" clId="Web-{B31360A1-ACF1-49B7-8BF8-42258131D342}"/>
    <pc:docChg chg="modSld">
      <pc:chgData name="Matthew Warner" userId="389b7aa93fe24cc9" providerId="Windows Live" clId="Web-{B31360A1-ACF1-49B7-8BF8-42258131D342}" dt="2020-08-27T23:23:33.865" v="1" actId="20577"/>
      <pc:docMkLst>
        <pc:docMk/>
      </pc:docMkLst>
      <pc:sldChg chg="modSp">
        <pc:chgData name="Matthew Warner" userId="389b7aa93fe24cc9" providerId="Windows Live" clId="Web-{B31360A1-ACF1-49B7-8BF8-42258131D342}" dt="2020-08-27T23:23:33.865" v="0" actId="20577"/>
        <pc:sldMkLst>
          <pc:docMk/>
          <pc:sldMk cId="252762970" sldId="266"/>
        </pc:sldMkLst>
        <pc:spChg chg="mod">
          <ac:chgData name="Matthew Warner" userId="389b7aa93fe24cc9" providerId="Windows Live" clId="Web-{B31360A1-ACF1-49B7-8BF8-42258131D342}" dt="2020-08-27T23:23:33.865" v="0" actId="20577"/>
          <ac:spMkLst>
            <pc:docMk/>
            <pc:sldMk cId="252762970" sldId="266"/>
            <ac:spMk id="3" creationId="{82263948-6025-4804-AC47-C8C6B9AF6630}"/>
          </ac:spMkLst>
        </pc:spChg>
      </pc:sldChg>
    </pc:docChg>
  </pc:docChgLst>
  <pc:docChgLst>
    <pc:chgData name="Matthew Warner" userId="389b7aa93fe24cc9" providerId="Windows Live" clId="Web-{D4DF55F7-9267-4B32-4D4D-6B9A685D7966}"/>
    <pc:docChg chg="modSld">
      <pc:chgData name="Matthew Warner" userId="389b7aa93fe24cc9" providerId="Windows Live" clId="Web-{D4DF55F7-9267-4B32-4D4D-6B9A685D7966}" dt="2020-09-02T00:17:58.126" v="155" actId="20577"/>
      <pc:docMkLst>
        <pc:docMk/>
      </pc:docMkLst>
      <pc:sldChg chg="modSp">
        <pc:chgData name="Matthew Warner" userId="389b7aa93fe24cc9" providerId="Windows Live" clId="Web-{D4DF55F7-9267-4B32-4D4D-6B9A685D7966}" dt="2020-09-02T00:15:26.157" v="24" actId="20577"/>
        <pc:sldMkLst>
          <pc:docMk/>
          <pc:sldMk cId="2975521112" sldId="259"/>
        </pc:sldMkLst>
        <pc:spChg chg="mod">
          <ac:chgData name="Matthew Warner" userId="389b7aa93fe24cc9" providerId="Windows Live" clId="Web-{D4DF55F7-9267-4B32-4D4D-6B9A685D7966}" dt="2020-09-02T00:15:26.157" v="24" actId="20577"/>
          <ac:spMkLst>
            <pc:docMk/>
            <pc:sldMk cId="2975521112" sldId="259"/>
            <ac:spMk id="3" creationId="{A94ED92E-9B1F-48CA-A2B2-FF65221C2F5D}"/>
          </ac:spMkLst>
        </pc:spChg>
      </pc:sldChg>
      <pc:sldChg chg="modSp">
        <pc:chgData name="Matthew Warner" userId="389b7aa93fe24cc9" providerId="Windows Live" clId="Web-{D4DF55F7-9267-4B32-4D4D-6B9A685D7966}" dt="2020-09-02T00:17:58.110" v="154" actId="20577"/>
        <pc:sldMkLst>
          <pc:docMk/>
          <pc:sldMk cId="2469862658" sldId="273"/>
        </pc:sldMkLst>
        <pc:spChg chg="mod">
          <ac:chgData name="Matthew Warner" userId="389b7aa93fe24cc9" providerId="Windows Live" clId="Web-{D4DF55F7-9267-4B32-4D4D-6B9A685D7966}" dt="2020-09-02T00:17:58.110" v="154" actId="20577"/>
          <ac:spMkLst>
            <pc:docMk/>
            <pc:sldMk cId="2469862658" sldId="273"/>
            <ac:spMk id="3" creationId="{7C1601A4-69CB-4A48-AE96-EE99E72FF3F2}"/>
          </ac:spMkLst>
        </pc:spChg>
      </pc:sldChg>
    </pc:docChg>
  </pc:docChgLst>
  <pc:docChgLst>
    <pc:chgData name="Matthew Warner" userId="389b7aa93fe24cc9" providerId="Windows Live" clId="Web-{E5170A36-3B63-4B55-9B7A-85D3B3CA92FF}"/>
    <pc:docChg chg="modSld">
      <pc:chgData name="Matthew Warner" userId="389b7aa93fe24cc9" providerId="Windows Live" clId="Web-{E5170A36-3B63-4B55-9B7A-85D3B3CA92FF}" dt="2020-08-25T21:28:51.477" v="323" actId="20577"/>
      <pc:docMkLst>
        <pc:docMk/>
      </pc:docMkLst>
      <pc:sldChg chg="modSp">
        <pc:chgData name="Matthew Warner" userId="389b7aa93fe24cc9" providerId="Windows Live" clId="Web-{E5170A36-3B63-4B55-9B7A-85D3B3CA92FF}" dt="2020-08-25T21:20:22.805" v="72" actId="20577"/>
        <pc:sldMkLst>
          <pc:docMk/>
          <pc:sldMk cId="2724415173" sldId="261"/>
        </pc:sldMkLst>
        <pc:spChg chg="mod">
          <ac:chgData name="Matthew Warner" userId="389b7aa93fe24cc9" providerId="Windows Live" clId="Web-{E5170A36-3B63-4B55-9B7A-85D3B3CA92FF}" dt="2020-08-25T21:20:22.805" v="72" actId="20577"/>
          <ac:spMkLst>
            <pc:docMk/>
            <pc:sldMk cId="2724415173" sldId="261"/>
            <ac:spMk id="3" creationId="{69852C57-983A-4ED4-A2E9-A96733015953}"/>
          </ac:spMkLst>
        </pc:spChg>
      </pc:sldChg>
      <pc:sldChg chg="modSp">
        <pc:chgData name="Matthew Warner" userId="389b7aa93fe24cc9" providerId="Windows Live" clId="Web-{E5170A36-3B63-4B55-9B7A-85D3B3CA92FF}" dt="2020-08-25T21:28:51.461" v="322" actId="20577"/>
        <pc:sldMkLst>
          <pc:docMk/>
          <pc:sldMk cId="373214369" sldId="264"/>
        </pc:sldMkLst>
        <pc:spChg chg="mod">
          <ac:chgData name="Matthew Warner" userId="389b7aa93fe24cc9" providerId="Windows Live" clId="Web-{E5170A36-3B63-4B55-9B7A-85D3B3CA92FF}" dt="2020-08-25T21:28:51.461" v="322" actId="20577"/>
          <ac:spMkLst>
            <pc:docMk/>
            <pc:sldMk cId="373214369" sldId="264"/>
            <ac:spMk id="3" creationId="{1E614483-10C4-418F-A031-02C4467C14E7}"/>
          </ac:spMkLst>
        </pc:spChg>
      </pc:sldChg>
      <pc:sldChg chg="modSp">
        <pc:chgData name="Matthew Warner" userId="389b7aa93fe24cc9" providerId="Windows Live" clId="Web-{E5170A36-3B63-4B55-9B7A-85D3B3CA92FF}" dt="2020-08-25T21:23:36.539" v="118" actId="20577"/>
        <pc:sldMkLst>
          <pc:docMk/>
          <pc:sldMk cId="3039479220" sldId="265"/>
        </pc:sldMkLst>
        <pc:spChg chg="mod">
          <ac:chgData name="Matthew Warner" userId="389b7aa93fe24cc9" providerId="Windows Live" clId="Web-{E5170A36-3B63-4B55-9B7A-85D3B3CA92FF}" dt="2020-08-25T21:23:36.539" v="118" actId="20577"/>
          <ac:spMkLst>
            <pc:docMk/>
            <pc:sldMk cId="3039479220" sldId="265"/>
            <ac:spMk id="3" creationId="{BA874226-B518-44A7-B142-BA0EFCF75816}"/>
          </ac:spMkLst>
        </pc:spChg>
      </pc:sldChg>
      <pc:sldChg chg="modSp">
        <pc:chgData name="Matthew Warner" userId="389b7aa93fe24cc9" providerId="Windows Live" clId="Web-{E5170A36-3B63-4B55-9B7A-85D3B3CA92FF}" dt="2020-08-25T21:23:42.305" v="120" actId="20577"/>
        <pc:sldMkLst>
          <pc:docMk/>
          <pc:sldMk cId="252762970" sldId="266"/>
        </pc:sldMkLst>
        <pc:spChg chg="mod">
          <ac:chgData name="Matthew Warner" userId="389b7aa93fe24cc9" providerId="Windows Live" clId="Web-{E5170A36-3B63-4B55-9B7A-85D3B3CA92FF}" dt="2020-08-25T21:23:42.305" v="120" actId="20577"/>
          <ac:spMkLst>
            <pc:docMk/>
            <pc:sldMk cId="252762970" sldId="266"/>
            <ac:spMk id="3" creationId="{82263948-6025-4804-AC47-C8C6B9AF6630}"/>
          </ac:spMkLst>
        </pc:spChg>
      </pc:sldChg>
      <pc:sldChg chg="modSp">
        <pc:chgData name="Matthew Warner" userId="389b7aa93fe24cc9" providerId="Windows Live" clId="Web-{E5170A36-3B63-4B55-9B7A-85D3B3CA92FF}" dt="2020-08-25T21:24:14.789" v="123" actId="20577"/>
        <pc:sldMkLst>
          <pc:docMk/>
          <pc:sldMk cId="3420347925" sldId="267"/>
        </pc:sldMkLst>
        <pc:spChg chg="mod">
          <ac:chgData name="Matthew Warner" userId="389b7aa93fe24cc9" providerId="Windows Live" clId="Web-{E5170A36-3B63-4B55-9B7A-85D3B3CA92FF}" dt="2020-08-25T21:24:14.789" v="123" actId="20577"/>
          <ac:spMkLst>
            <pc:docMk/>
            <pc:sldMk cId="3420347925" sldId="267"/>
            <ac:spMk id="3" creationId="{8008E226-FFE2-48EE-B58E-3A901D4D27E8}"/>
          </ac:spMkLst>
        </pc:spChg>
      </pc:sldChg>
      <pc:sldChg chg="modSp">
        <pc:chgData name="Matthew Warner" userId="389b7aa93fe24cc9" providerId="Windows Live" clId="Web-{E5170A36-3B63-4B55-9B7A-85D3B3CA92FF}" dt="2020-08-25T21:24:28.711" v="128" actId="20577"/>
        <pc:sldMkLst>
          <pc:docMk/>
          <pc:sldMk cId="3562130829" sldId="268"/>
        </pc:sldMkLst>
        <pc:spChg chg="mod">
          <ac:chgData name="Matthew Warner" userId="389b7aa93fe24cc9" providerId="Windows Live" clId="Web-{E5170A36-3B63-4B55-9B7A-85D3B3CA92FF}" dt="2020-08-25T21:24:28.711" v="128" actId="20577"/>
          <ac:spMkLst>
            <pc:docMk/>
            <pc:sldMk cId="3562130829" sldId="268"/>
            <ac:spMk id="3" creationId="{6C81B47E-EA99-4DBD-B5AA-63DD01F45EEC}"/>
          </ac:spMkLst>
        </pc:spChg>
      </pc:sldChg>
      <pc:sldChg chg="modSp">
        <pc:chgData name="Matthew Warner" userId="389b7aa93fe24cc9" providerId="Windows Live" clId="Web-{E5170A36-3B63-4B55-9B7A-85D3B3CA92FF}" dt="2020-08-25T21:24:44.133" v="132" actId="20577"/>
        <pc:sldMkLst>
          <pc:docMk/>
          <pc:sldMk cId="337103106" sldId="269"/>
        </pc:sldMkLst>
        <pc:spChg chg="mod">
          <ac:chgData name="Matthew Warner" userId="389b7aa93fe24cc9" providerId="Windows Live" clId="Web-{E5170A36-3B63-4B55-9B7A-85D3B3CA92FF}" dt="2020-08-25T21:24:44.133" v="132" actId="20577"/>
          <ac:spMkLst>
            <pc:docMk/>
            <pc:sldMk cId="337103106" sldId="269"/>
            <ac:spMk id="3" creationId="{E4388549-A6DD-4B47-9AF0-1810E08B5629}"/>
          </ac:spMkLst>
        </pc:spChg>
      </pc:sldChg>
      <pc:sldChg chg="modSp">
        <pc:chgData name="Matthew Warner" userId="389b7aa93fe24cc9" providerId="Windows Live" clId="Web-{E5170A36-3B63-4B55-9B7A-85D3B3CA92FF}" dt="2020-08-25T21:27:33.633" v="206" actId="20577"/>
        <pc:sldMkLst>
          <pc:docMk/>
          <pc:sldMk cId="656484464" sldId="271"/>
        </pc:sldMkLst>
        <pc:spChg chg="mod">
          <ac:chgData name="Matthew Warner" userId="389b7aa93fe24cc9" providerId="Windows Live" clId="Web-{E5170A36-3B63-4B55-9B7A-85D3B3CA92FF}" dt="2020-08-25T21:27:33.633" v="206" actId="20577"/>
          <ac:spMkLst>
            <pc:docMk/>
            <pc:sldMk cId="656484464" sldId="271"/>
            <ac:spMk id="3" creationId="{D327E97E-AE1B-400B-A18F-C9C7C854DCEB}"/>
          </ac:spMkLst>
        </pc:spChg>
      </pc:sldChg>
      <pc:sldChg chg="modSp">
        <pc:chgData name="Matthew Warner" userId="389b7aa93fe24cc9" providerId="Windows Live" clId="Web-{E5170A36-3B63-4B55-9B7A-85D3B3CA92FF}" dt="2020-08-25T21:26:38.023" v="142" actId="20577"/>
        <pc:sldMkLst>
          <pc:docMk/>
          <pc:sldMk cId="902538000" sldId="272"/>
        </pc:sldMkLst>
        <pc:spChg chg="mod">
          <ac:chgData name="Matthew Warner" userId="389b7aa93fe24cc9" providerId="Windows Live" clId="Web-{E5170A36-3B63-4B55-9B7A-85D3B3CA92FF}" dt="2020-08-25T21:26:38.023" v="142" actId="20577"/>
          <ac:spMkLst>
            <pc:docMk/>
            <pc:sldMk cId="902538000" sldId="272"/>
            <ac:spMk id="3" creationId="{6271AC3D-871B-45AF-B1F8-4A33E6A8EB7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9EFDB-215C-4120-ADCB-EAD745B7163E}" type="datetimeFigureOut">
              <a:rPr lang="en-US" smtClean="0"/>
              <a:t>7/3/2021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1F1524-C5FD-4370-8A10-5BE52A97A495}" type="slidenum">
              <a:rPr lang="en-US" smtClean="0"/>
              <a:t>‹#›</a:t>
            </a:fld>
            <a:endParaRPr lang="en-US"/>
          </a:p>
        </p:txBody>
      </p:sp>
    </p:spTree>
    <p:extLst>
      <p:ext uri="{BB962C8B-B14F-4D97-AF65-F5344CB8AC3E}">
        <p14:creationId xmlns:p14="http://schemas.microsoft.com/office/powerpoint/2010/main" val="1181674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1</a:t>
            </a:fld>
            <a:endParaRPr lang="en-US"/>
          </a:p>
        </p:txBody>
      </p:sp>
    </p:spTree>
    <p:extLst>
      <p:ext uri="{BB962C8B-B14F-4D97-AF65-F5344CB8AC3E}">
        <p14:creationId xmlns:p14="http://schemas.microsoft.com/office/powerpoint/2010/main" val="1932021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3</a:t>
            </a:fld>
            <a:endParaRPr lang="en-US"/>
          </a:p>
        </p:txBody>
      </p:sp>
    </p:spTree>
    <p:extLst>
      <p:ext uri="{BB962C8B-B14F-4D97-AF65-F5344CB8AC3E}">
        <p14:creationId xmlns:p14="http://schemas.microsoft.com/office/powerpoint/2010/main" val="2669578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5</a:t>
            </a:fld>
            <a:endParaRPr lang="en-US"/>
          </a:p>
        </p:txBody>
      </p:sp>
    </p:spTree>
    <p:extLst>
      <p:ext uri="{BB962C8B-B14F-4D97-AF65-F5344CB8AC3E}">
        <p14:creationId xmlns:p14="http://schemas.microsoft.com/office/powerpoint/2010/main" val="3871265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https://machinelearningmastery.com/how-to-improve-neural-network-stability-and-modeling-performance-with-data-scaling/</a:t>
            </a:r>
          </a:p>
        </p:txBody>
      </p:sp>
      <p:sp>
        <p:nvSpPr>
          <p:cNvPr id="4" name="Slide Number Placeholder 3"/>
          <p:cNvSpPr>
            <a:spLocks noGrp="1"/>
          </p:cNvSpPr>
          <p:nvPr>
            <p:ph type="sldNum" sz="quarter" idx="5"/>
          </p:nvPr>
        </p:nvSpPr>
        <p:spPr/>
        <p:txBody>
          <a:bodyPr/>
          <a:lstStyle/>
          <a:p>
            <a:fld id="{791F1524-C5FD-4370-8A10-5BE52A97A495}" type="slidenum">
              <a:rPr lang="en-US" smtClean="0"/>
              <a:t>6</a:t>
            </a:fld>
            <a:endParaRPr lang="en-US"/>
          </a:p>
        </p:txBody>
      </p:sp>
    </p:spTree>
    <p:extLst>
      <p:ext uri="{BB962C8B-B14F-4D97-AF65-F5344CB8AC3E}">
        <p14:creationId xmlns:p14="http://schemas.microsoft.com/office/powerpoint/2010/main" val="2785161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https://www.geeksforgeeks.org/clustering-in-machine-learning/</a:t>
            </a:r>
          </a:p>
        </p:txBody>
      </p:sp>
      <p:sp>
        <p:nvSpPr>
          <p:cNvPr id="4" name="Slide Number Placeholder 3"/>
          <p:cNvSpPr>
            <a:spLocks noGrp="1"/>
          </p:cNvSpPr>
          <p:nvPr>
            <p:ph type="sldNum" sz="quarter" idx="5"/>
          </p:nvPr>
        </p:nvSpPr>
        <p:spPr/>
        <p:txBody>
          <a:bodyPr/>
          <a:lstStyle/>
          <a:p>
            <a:fld id="{791F1524-C5FD-4370-8A10-5BE52A97A495}" type="slidenum">
              <a:rPr lang="en-US" smtClean="0"/>
              <a:t>8</a:t>
            </a:fld>
            <a:endParaRPr lang="en-US"/>
          </a:p>
        </p:txBody>
      </p:sp>
    </p:spTree>
    <p:extLst>
      <p:ext uri="{BB962C8B-B14F-4D97-AF65-F5344CB8AC3E}">
        <p14:creationId xmlns:p14="http://schemas.microsoft.com/office/powerpoint/2010/main" val="1788261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12</a:t>
            </a:fld>
            <a:endParaRPr lang="en-US"/>
          </a:p>
        </p:txBody>
      </p:sp>
    </p:spTree>
    <p:extLst>
      <p:ext uri="{BB962C8B-B14F-4D97-AF65-F5344CB8AC3E}">
        <p14:creationId xmlns:p14="http://schemas.microsoft.com/office/powerpoint/2010/main" val="3603489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CF1A1B0-862D-4909-A7DB-D8ADA062DFCA}" type="datetimeFigureOut">
              <a:rPr lang="en-US" dirty="0"/>
              <a:t>7/3/2021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6212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156144-9CB7-4E3A-B87E-A382F9BE05EF}" type="datetimeFigureOut">
              <a:rPr lang="en-US" dirty="0"/>
              <a:t>7/3/2021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11903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43D55F-46AB-4791-9172-4FA8DD3A6A9C}" type="datetimeFigureOut">
              <a:rPr lang="en-US" dirty="0"/>
              <a:t>7/3/2021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83662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026881-8A08-449C-8D73-E5F201F814C1}" type="datetimeFigureOut">
              <a:rPr lang="en-US" dirty="0"/>
              <a:t>7/3/2021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026476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EB5A5E-0C07-4E93-A112-D37B4D166B30}" type="datetimeFigureOut">
              <a:rPr lang="en-US" dirty="0"/>
              <a:t>7/3/2021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1895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1F71C5-DC57-4358-A1EA-30C08AF6E3C5}" type="datetimeFigureOut">
              <a:rPr lang="en-US" dirty="0"/>
              <a:t>7/3/2021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191138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571DBA-DE60-4731-B773-47AAA185C143}" type="datetimeFigureOut">
              <a:rPr lang="en-US" dirty="0"/>
              <a:t>7/3/2021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235188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7/3/2021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53307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4A628-C83B-4C66-83F4-1711CE3738FD}" type="datetimeFigureOut">
              <a:rPr lang="en-US" dirty="0"/>
              <a:t>7/3/2021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443404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8C1D73-9400-43CA-A37F-F9B7D00DE14C}" type="datetimeFigureOut">
              <a:rPr lang="en-US" dirty="0"/>
              <a:t>7/3/2021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21393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B7711-B905-4633-B4D7-6F3A49A2E7D9}" type="datetimeFigureOut">
              <a:rPr lang="en-US" dirty="0"/>
              <a:t>7/3/2021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047018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89C235CF-BDA2-4E7E-8BBD-350479985E74}" type="datetimeFigureOut">
              <a:rPr lang="en-US" dirty="0"/>
              <a:pPr/>
              <a:t>7/3/2021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79650826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19</a:t>
            </a:r>
          </a:p>
        </p:txBody>
      </p:sp>
      <p:sp>
        <p:nvSpPr>
          <p:cNvPr id="5" name="Subtitle 4">
            <a:extLst>
              <a:ext uri="{FF2B5EF4-FFF2-40B4-BE49-F238E27FC236}">
                <a16:creationId xmlns:a16="http://schemas.microsoft.com/office/drawing/2014/main" id="{1BB4FC84-A1E9-450B-9D7D-78DA058A12F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7BDE90-8DCF-4039-AB05-11C3F09C3813}"/>
              </a:ext>
            </a:extLst>
          </p:cNvPr>
          <p:cNvSpPr>
            <a:spLocks noGrp="1"/>
          </p:cNvSpPr>
          <p:nvPr>
            <p:ph type="ctrTitle"/>
          </p:nvPr>
        </p:nvSpPr>
        <p:spPr/>
        <p:txBody>
          <a:bodyPr/>
          <a:lstStyle/>
          <a:p>
            <a:r>
              <a:rPr lang="en-US" dirty="0"/>
              <a:t>Break (15 Minutes)</a:t>
            </a:r>
          </a:p>
        </p:txBody>
      </p:sp>
      <p:sp>
        <p:nvSpPr>
          <p:cNvPr id="5" name="Subtitle 4">
            <a:extLst>
              <a:ext uri="{FF2B5EF4-FFF2-40B4-BE49-F238E27FC236}">
                <a16:creationId xmlns:a16="http://schemas.microsoft.com/office/drawing/2014/main" id="{AE43AD4D-53BE-4D90-B4EE-A313556AC5A9}"/>
              </a:ext>
            </a:extLst>
          </p:cNvPr>
          <p:cNvSpPr>
            <a:spLocks noGrp="1"/>
          </p:cNvSpPr>
          <p:nvPr>
            <p:ph type="subTitle" idx="1"/>
          </p:nvPr>
        </p:nvSpPr>
        <p:spPr/>
        <p:txBody>
          <a:bodyPr/>
          <a:lstStyle/>
          <a:p>
            <a:r>
              <a:rPr lang="en-US" dirty="0"/>
              <a:t>Attendance </a:t>
            </a:r>
            <a:r>
              <a:rPr lang="en-US" dirty="0" err="1"/>
              <a:t>word:</a:t>
            </a:r>
            <a:r>
              <a:rPr lang="en-US" b="0" i="0" dirty="0" err="1">
                <a:solidFill>
                  <a:schemeClr val="tx1"/>
                </a:solidFill>
                <a:effectLst/>
                <a:latin typeface="Slack-Lato"/>
              </a:rPr>
              <a:t>CSSConjurer</a:t>
            </a:r>
            <a:r>
              <a:rPr lang="en-US" b="0" i="0" dirty="0">
                <a:solidFill>
                  <a:srgbClr val="1D1C1D"/>
                </a:solidFill>
                <a:effectLst/>
                <a:latin typeface="Slack-Lato"/>
              </a:rPr>
              <a:t> </a:t>
            </a:r>
            <a:endParaRPr lang="en-US" dirty="0">
              <a:solidFill>
                <a:schemeClr val="tx1">
                  <a:lumMod val="95000"/>
                </a:schemeClr>
              </a:solidFill>
            </a:endParaRPr>
          </a:p>
        </p:txBody>
      </p:sp>
    </p:spTree>
    <p:extLst>
      <p:ext uri="{BB962C8B-B14F-4D97-AF65-F5344CB8AC3E}">
        <p14:creationId xmlns:p14="http://schemas.microsoft.com/office/powerpoint/2010/main" val="2787214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BFC6-FAF8-484E-A545-CE1519D5899D}"/>
              </a:ext>
            </a:extLst>
          </p:cNvPr>
          <p:cNvSpPr>
            <a:spLocks noGrp="1"/>
          </p:cNvSpPr>
          <p:nvPr>
            <p:ph type="title"/>
          </p:nvPr>
        </p:nvSpPr>
        <p:spPr/>
        <p:txBody>
          <a:bodyPr/>
          <a:lstStyle/>
          <a:p>
            <a:r>
              <a:rPr lang="en-US" dirty="0"/>
              <a:t>Dimensionality Reduction</a:t>
            </a:r>
          </a:p>
        </p:txBody>
      </p:sp>
      <p:sp>
        <p:nvSpPr>
          <p:cNvPr id="3" name="Content Placeholder 2">
            <a:extLst>
              <a:ext uri="{FF2B5EF4-FFF2-40B4-BE49-F238E27FC236}">
                <a16:creationId xmlns:a16="http://schemas.microsoft.com/office/drawing/2014/main" id="{1CFB0D62-9255-4524-9905-E60AE27467A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57587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2A9E-C0F4-4E0F-AFFE-27A0CF3625B5}"/>
              </a:ext>
            </a:extLst>
          </p:cNvPr>
          <p:cNvSpPr>
            <a:spLocks noGrp="1"/>
          </p:cNvSpPr>
          <p:nvPr>
            <p:ph type="title"/>
          </p:nvPr>
        </p:nvSpPr>
        <p:spPr/>
        <p:txBody>
          <a:bodyPr/>
          <a:lstStyle/>
          <a:p>
            <a:r>
              <a:rPr lang="en-US" dirty="0"/>
              <a:t>Week 19 Group Exercise</a:t>
            </a:r>
          </a:p>
        </p:txBody>
      </p:sp>
      <p:sp>
        <p:nvSpPr>
          <p:cNvPr id="3" name="Content Placeholder 2">
            <a:extLst>
              <a:ext uri="{FF2B5EF4-FFF2-40B4-BE49-F238E27FC236}">
                <a16:creationId xmlns:a16="http://schemas.microsoft.com/office/drawing/2014/main" id="{D327E97E-AE1B-400B-A18F-C9C7C854DCEB}"/>
              </a:ext>
            </a:extLst>
          </p:cNvPr>
          <p:cNvSpPr>
            <a:spLocks noGrp="1"/>
          </p:cNvSpPr>
          <p:nvPr>
            <p:ph idx="1"/>
          </p:nvPr>
        </p:nvSpPr>
        <p:spPr/>
        <p:txBody>
          <a:bodyPr vert="horz" lIns="91440" tIns="45720" rIns="91440" bIns="45720" rtlCol="0" anchor="t">
            <a:normAutofit/>
          </a:bodyPr>
          <a:lstStyle/>
          <a:p>
            <a:r>
              <a:rPr lang="en-US" spc="0" dirty="0"/>
              <a:t>Once you finish and have submitted your exercise in Canvas via a </a:t>
            </a:r>
            <a:r>
              <a:rPr lang="en-US" spc="0" dirty="0" err="1"/>
              <a:t>github</a:t>
            </a:r>
            <a:r>
              <a:rPr lang="en-US" spc="0" dirty="0"/>
              <a:t> link, use the remaining time to work on your homework.</a:t>
            </a:r>
          </a:p>
        </p:txBody>
      </p:sp>
    </p:spTree>
    <p:extLst>
      <p:ext uri="{BB962C8B-B14F-4D97-AF65-F5344CB8AC3E}">
        <p14:creationId xmlns:p14="http://schemas.microsoft.com/office/powerpoint/2010/main" val="656484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C5DD-629A-487F-A7F5-924593CD7E48}"/>
              </a:ext>
            </a:extLst>
          </p:cNvPr>
          <p:cNvSpPr>
            <a:spLocks noGrp="1"/>
          </p:cNvSpPr>
          <p:nvPr>
            <p:ph type="title"/>
          </p:nvPr>
        </p:nvSpPr>
        <p:spPr/>
        <p:txBody>
          <a:bodyPr/>
          <a:lstStyle/>
          <a:p>
            <a:r>
              <a:rPr lang="en-US" dirty="0"/>
              <a:t>Warm-up	(10 minutes)</a:t>
            </a:r>
          </a:p>
        </p:txBody>
      </p:sp>
      <p:sp>
        <p:nvSpPr>
          <p:cNvPr id="3" name="Content Placeholder 2">
            <a:extLst>
              <a:ext uri="{FF2B5EF4-FFF2-40B4-BE49-F238E27FC236}">
                <a16:creationId xmlns:a16="http://schemas.microsoft.com/office/drawing/2014/main" id="{25D9BA3D-E1A8-448E-8CE9-5E85A7B8C4E1}"/>
              </a:ext>
            </a:extLst>
          </p:cNvPr>
          <p:cNvSpPr>
            <a:spLocks noGrp="1"/>
          </p:cNvSpPr>
          <p:nvPr>
            <p:ph idx="1"/>
          </p:nvPr>
        </p:nvSpPr>
        <p:spPr>
          <a:xfrm>
            <a:off x="1261872" y="1717130"/>
            <a:ext cx="8595360" cy="4351337"/>
          </a:xfrm>
        </p:spPr>
        <p:txBody>
          <a:bodyPr/>
          <a:lstStyle/>
          <a:p>
            <a:r>
              <a:rPr lang="en-US" dirty="0"/>
              <a:t>How does backpropagation work? Be as detailed as possible.</a:t>
            </a:r>
          </a:p>
          <a:p>
            <a:endParaRPr lang="en-US" dirty="0"/>
          </a:p>
          <a:p>
            <a:endParaRPr lang="en-US" dirty="0"/>
          </a:p>
          <a:p>
            <a:endParaRPr lang="en-US" dirty="0"/>
          </a:p>
          <a:p>
            <a:endParaRPr lang="en-US" dirty="0"/>
          </a:p>
          <a:p>
            <a:endParaRPr lang="en-US" dirty="0"/>
          </a:p>
          <a:p>
            <a:endParaRPr lang="en-US" dirty="0"/>
          </a:p>
          <a:p>
            <a:endParaRPr lang="en-US" dirty="0"/>
          </a:p>
          <a:p>
            <a:r>
              <a:rPr lang="en-US" dirty="0"/>
              <a:t>What do </a:t>
            </a:r>
            <a:r>
              <a:rPr lang="en-US"/>
              <a:t>you remember about PCA? </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8562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EB97C-9C9E-4774-B618-710FC677AD19}"/>
              </a:ext>
            </a:extLst>
          </p:cNvPr>
          <p:cNvSpPr>
            <a:spLocks noGrp="1"/>
          </p:cNvSpPr>
          <p:nvPr>
            <p:ph type="title"/>
          </p:nvPr>
        </p:nvSpPr>
        <p:spPr>
          <a:xfrm>
            <a:off x="80344" y="40412"/>
            <a:ext cx="9692640" cy="769046"/>
          </a:xfrm>
        </p:spPr>
        <p:txBody>
          <a:bodyPr/>
          <a:lstStyle/>
          <a:p>
            <a:r>
              <a:rPr lang="en-US" dirty="0"/>
              <a:t>Today's Activities</a:t>
            </a:r>
          </a:p>
        </p:txBody>
      </p:sp>
      <p:sp>
        <p:nvSpPr>
          <p:cNvPr id="3" name="Content Placeholder 2">
            <a:extLst>
              <a:ext uri="{FF2B5EF4-FFF2-40B4-BE49-F238E27FC236}">
                <a16:creationId xmlns:a16="http://schemas.microsoft.com/office/drawing/2014/main" id="{A94ED92E-9B1F-48CA-A2B2-FF65221C2F5D}"/>
              </a:ext>
            </a:extLst>
          </p:cNvPr>
          <p:cNvSpPr>
            <a:spLocks noGrp="1"/>
          </p:cNvSpPr>
          <p:nvPr>
            <p:ph idx="1"/>
          </p:nvPr>
        </p:nvSpPr>
        <p:spPr>
          <a:xfrm>
            <a:off x="696793" y="981182"/>
            <a:ext cx="9400168" cy="5507179"/>
          </a:xfrm>
        </p:spPr>
        <p:txBody>
          <a:bodyPr vert="horz" lIns="91440" tIns="45720" rIns="91440" bIns="45720" rtlCol="0" anchor="t">
            <a:normAutofit/>
          </a:bodyPr>
          <a:lstStyle/>
          <a:p>
            <a:r>
              <a:rPr lang="en-US" dirty="0"/>
              <a:t>Warmup (15 mins)</a:t>
            </a:r>
          </a:p>
          <a:p>
            <a:r>
              <a:rPr lang="en-US" dirty="0"/>
              <a:t>Review Homework (30 mins)</a:t>
            </a:r>
          </a:p>
          <a:p>
            <a:r>
              <a:rPr lang="en-US" dirty="0"/>
              <a:t>Optimizing Neural Networks (15 mins)</a:t>
            </a:r>
          </a:p>
          <a:p>
            <a:r>
              <a:rPr lang="en-US" dirty="0"/>
              <a:t>Unsupervised Learning (15 mins)</a:t>
            </a:r>
          </a:p>
          <a:p>
            <a:r>
              <a:rPr lang="en-US" dirty="0"/>
              <a:t>Break (15 mins) </a:t>
            </a:r>
          </a:p>
          <a:p>
            <a:r>
              <a:rPr lang="en-US" dirty="0"/>
              <a:t>Unsupervised Learning (30 mins)</a:t>
            </a:r>
          </a:p>
          <a:p>
            <a:r>
              <a:rPr lang="en-US" dirty="0"/>
              <a:t>Group Exercise (60 mins)</a:t>
            </a:r>
          </a:p>
        </p:txBody>
      </p:sp>
    </p:spTree>
    <p:extLst>
      <p:ext uri="{BB962C8B-B14F-4D97-AF65-F5344CB8AC3E}">
        <p14:creationId xmlns:p14="http://schemas.microsoft.com/office/powerpoint/2010/main" val="297552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1A43-979E-43E5-8C1F-8326EB2B3FB4}"/>
              </a:ext>
            </a:extLst>
          </p:cNvPr>
          <p:cNvSpPr>
            <a:spLocks noGrp="1"/>
          </p:cNvSpPr>
          <p:nvPr>
            <p:ph type="title"/>
          </p:nvPr>
        </p:nvSpPr>
        <p:spPr/>
        <p:txBody>
          <a:bodyPr/>
          <a:lstStyle/>
          <a:p>
            <a:r>
              <a:rPr lang="en-US" dirty="0"/>
              <a:t>Class Memo</a:t>
            </a:r>
          </a:p>
        </p:txBody>
      </p:sp>
      <p:sp>
        <p:nvSpPr>
          <p:cNvPr id="3" name="Content Placeholder 2">
            <a:extLst>
              <a:ext uri="{FF2B5EF4-FFF2-40B4-BE49-F238E27FC236}">
                <a16:creationId xmlns:a16="http://schemas.microsoft.com/office/drawing/2014/main" id="{AB97D0A4-C422-42C6-8E66-F662B343808D}"/>
              </a:ext>
            </a:extLst>
          </p:cNvPr>
          <p:cNvSpPr>
            <a:spLocks noGrp="1"/>
          </p:cNvSpPr>
          <p:nvPr>
            <p:ph idx="1"/>
          </p:nvPr>
        </p:nvSpPr>
        <p:spPr/>
        <p:txBody>
          <a:bodyPr/>
          <a:lstStyle/>
          <a:p>
            <a:r>
              <a:rPr lang="en-US" dirty="0"/>
              <a:t>To continue in this course, you must have completed 17 of the 18 assignments by July 7</a:t>
            </a:r>
            <a:r>
              <a:rPr lang="en-US" baseline="30000" dirty="0"/>
              <a:t>th</a:t>
            </a:r>
            <a:r>
              <a:rPr lang="en-US" dirty="0"/>
              <a:t>!</a:t>
            </a:r>
          </a:p>
          <a:p>
            <a:endParaRPr lang="en-US" dirty="0"/>
          </a:p>
          <a:p>
            <a:r>
              <a:rPr lang="en-US" dirty="0"/>
              <a:t>Remember, for the whole course, you can miss one assignment, but you must complete all your group projects. </a:t>
            </a:r>
          </a:p>
        </p:txBody>
      </p:sp>
    </p:spTree>
    <p:extLst>
      <p:ext uri="{BB962C8B-B14F-4D97-AF65-F5344CB8AC3E}">
        <p14:creationId xmlns:p14="http://schemas.microsoft.com/office/powerpoint/2010/main" val="115265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0A9A80-E8FE-48ED-A56B-95801B221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E85544B9-05BC-4819-A434-90EE49FAF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9CC9BA-9AF8-4387-B950-1E53B70F3BF2}"/>
              </a:ext>
            </a:extLst>
          </p:cNvPr>
          <p:cNvSpPr>
            <a:spLocks noGrp="1"/>
          </p:cNvSpPr>
          <p:nvPr>
            <p:ph type="title"/>
          </p:nvPr>
        </p:nvSpPr>
        <p:spPr>
          <a:xfrm>
            <a:off x="2055822" y="745182"/>
            <a:ext cx="9026153" cy="3386433"/>
          </a:xfrm>
        </p:spPr>
        <p:txBody>
          <a:bodyPr vert="horz" lIns="91440" tIns="45720" rIns="91440" bIns="45720" rtlCol="0" anchor="b">
            <a:normAutofit/>
          </a:bodyPr>
          <a:lstStyle/>
          <a:p>
            <a:pPr>
              <a:lnSpc>
                <a:spcPct val="85000"/>
              </a:lnSpc>
            </a:pPr>
            <a:r>
              <a:rPr lang="en-US" sz="6000"/>
              <a:t>Review Homework</a:t>
            </a:r>
          </a:p>
        </p:txBody>
      </p:sp>
      <p:sp>
        <p:nvSpPr>
          <p:cNvPr id="12" name="Rectangle 11">
            <a:extLst>
              <a:ext uri="{FF2B5EF4-FFF2-40B4-BE49-F238E27FC236}">
                <a16:creationId xmlns:a16="http://schemas.microsoft.com/office/drawing/2014/main" id="{B734FEF0-069B-48C5-BACF-9716F0301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28693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72429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70D1-6185-471B-8D89-F3488E80B802}"/>
              </a:ext>
            </a:extLst>
          </p:cNvPr>
          <p:cNvSpPr>
            <a:spLocks noGrp="1"/>
          </p:cNvSpPr>
          <p:nvPr>
            <p:ph type="title"/>
          </p:nvPr>
        </p:nvSpPr>
        <p:spPr/>
        <p:txBody>
          <a:bodyPr/>
          <a:lstStyle/>
          <a:p>
            <a:r>
              <a:rPr lang="en-US" dirty="0"/>
              <a:t>Questions from Reading</a:t>
            </a:r>
          </a:p>
        </p:txBody>
      </p:sp>
      <p:sp>
        <p:nvSpPr>
          <p:cNvPr id="3" name="Content Placeholder 2">
            <a:extLst>
              <a:ext uri="{FF2B5EF4-FFF2-40B4-BE49-F238E27FC236}">
                <a16:creationId xmlns:a16="http://schemas.microsoft.com/office/drawing/2014/main" id="{6EEF27E4-79B6-4919-8718-E7D52A39F8DC}"/>
              </a:ext>
            </a:extLst>
          </p:cNvPr>
          <p:cNvSpPr>
            <a:spLocks noGrp="1"/>
          </p:cNvSpPr>
          <p:nvPr>
            <p:ph idx="1"/>
          </p:nvPr>
        </p:nvSpPr>
        <p:spPr/>
        <p:txBody>
          <a:bodyPr/>
          <a:lstStyle/>
          <a:p>
            <a:pPr marL="342900" indent="-342900">
              <a:buAutoNum type="arabicPeriod"/>
            </a:pPr>
            <a:r>
              <a:rPr lang="en-US" dirty="0"/>
              <a:t>What is a multilayer perceptron?</a:t>
            </a:r>
          </a:p>
          <a:p>
            <a:pPr marL="342900" indent="-342900">
              <a:buAutoNum type="arabicPeriod"/>
            </a:pPr>
            <a:r>
              <a:rPr lang="en-US" dirty="0"/>
              <a:t>Which approach to improving model stability was the most successful for the example in the reading? Why do you think that was?</a:t>
            </a:r>
          </a:p>
        </p:txBody>
      </p:sp>
    </p:spTree>
    <p:extLst>
      <p:ext uri="{BB962C8B-B14F-4D97-AF65-F5344CB8AC3E}">
        <p14:creationId xmlns:p14="http://schemas.microsoft.com/office/powerpoint/2010/main" val="4147735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CE2FD-4558-48EA-B331-408528E67E3F}"/>
              </a:ext>
            </a:extLst>
          </p:cNvPr>
          <p:cNvSpPr>
            <a:spLocks noGrp="1"/>
          </p:cNvSpPr>
          <p:nvPr>
            <p:ph type="title"/>
          </p:nvPr>
        </p:nvSpPr>
        <p:spPr/>
        <p:txBody>
          <a:bodyPr/>
          <a:lstStyle/>
          <a:p>
            <a:r>
              <a:rPr lang="en-US" dirty="0"/>
              <a:t>Unsupervised Learning</a:t>
            </a:r>
          </a:p>
        </p:txBody>
      </p:sp>
      <p:sp>
        <p:nvSpPr>
          <p:cNvPr id="3" name="Content Placeholder 2">
            <a:extLst>
              <a:ext uri="{FF2B5EF4-FFF2-40B4-BE49-F238E27FC236}">
                <a16:creationId xmlns:a16="http://schemas.microsoft.com/office/drawing/2014/main" id="{641C3F58-80F2-44B7-854F-B157FB578598}"/>
              </a:ext>
            </a:extLst>
          </p:cNvPr>
          <p:cNvSpPr>
            <a:spLocks noGrp="1"/>
          </p:cNvSpPr>
          <p:nvPr>
            <p:ph idx="1"/>
          </p:nvPr>
        </p:nvSpPr>
        <p:spPr/>
        <p:txBody>
          <a:bodyPr>
            <a:normAutofit/>
          </a:bodyPr>
          <a:lstStyle/>
          <a:p>
            <a:r>
              <a:rPr lang="en-US" dirty="0"/>
              <a:t>Goal: find patterns in unlabeled data</a:t>
            </a:r>
          </a:p>
          <a:p>
            <a:r>
              <a:rPr lang="en-US" dirty="0"/>
              <a:t>Two main approaches:</a:t>
            </a:r>
          </a:p>
          <a:p>
            <a:pPr lvl="1"/>
            <a:r>
              <a:rPr lang="en-US" dirty="0"/>
              <a:t>Clustering</a:t>
            </a:r>
          </a:p>
          <a:p>
            <a:pPr lvl="2"/>
            <a:r>
              <a:rPr lang="en-US" dirty="0"/>
              <a:t>K-means (also fuzzy K-means)</a:t>
            </a:r>
          </a:p>
          <a:p>
            <a:pPr lvl="2"/>
            <a:r>
              <a:rPr lang="en-US" dirty="0"/>
              <a:t>Hierarchical</a:t>
            </a:r>
          </a:p>
          <a:p>
            <a:pPr lvl="2"/>
            <a:r>
              <a:rPr lang="en-US" dirty="0"/>
              <a:t>Also, grid-based and density based</a:t>
            </a:r>
          </a:p>
          <a:p>
            <a:pPr lvl="1"/>
            <a:r>
              <a:rPr lang="en-US" dirty="0"/>
              <a:t>Dimensionality Reduction</a:t>
            </a:r>
          </a:p>
          <a:p>
            <a:pPr lvl="2"/>
            <a:r>
              <a:rPr lang="en-US" dirty="0"/>
              <a:t>Principal component analysis (PCA)</a:t>
            </a:r>
          </a:p>
          <a:p>
            <a:pPr marL="274320" lvl="1" indent="0">
              <a:buNone/>
            </a:pPr>
            <a:endParaRPr lang="en-US" dirty="0"/>
          </a:p>
          <a:p>
            <a:pPr marL="274320" lvl="1" indent="0">
              <a:buNone/>
            </a:pPr>
            <a:endParaRPr lang="en-US" dirty="0"/>
          </a:p>
          <a:p>
            <a:r>
              <a:rPr lang="en-US" dirty="0"/>
              <a:t>Why do you think we bother with unsupervised learning instead of just labeling our data?</a:t>
            </a:r>
          </a:p>
          <a:p>
            <a:pPr lvl="1"/>
            <a:endParaRPr lang="en-US" dirty="0"/>
          </a:p>
          <a:p>
            <a:pPr lvl="1"/>
            <a:endParaRPr lang="en-US" dirty="0"/>
          </a:p>
          <a:p>
            <a:pPr marL="274320" lvl="1" indent="0">
              <a:buNone/>
            </a:pPr>
            <a:endParaRPr lang="en-US" dirty="0"/>
          </a:p>
        </p:txBody>
      </p:sp>
    </p:spTree>
    <p:extLst>
      <p:ext uri="{BB962C8B-B14F-4D97-AF65-F5344CB8AC3E}">
        <p14:creationId xmlns:p14="http://schemas.microsoft.com/office/powerpoint/2010/main" val="183977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92E5-4254-48C5-AAAF-1BFBC9F4B944}"/>
              </a:ext>
            </a:extLst>
          </p:cNvPr>
          <p:cNvSpPr>
            <a:spLocks noGrp="1"/>
          </p:cNvSpPr>
          <p:nvPr>
            <p:ph type="title"/>
          </p:nvPr>
        </p:nvSpPr>
        <p:spPr>
          <a:xfrm>
            <a:off x="643831" y="640080"/>
            <a:ext cx="3690425" cy="1325562"/>
          </a:xfrm>
        </p:spPr>
        <p:txBody>
          <a:bodyPr>
            <a:normAutofit/>
          </a:bodyPr>
          <a:lstStyle/>
          <a:p>
            <a:r>
              <a:rPr lang="en-US" sz="3200" dirty="0"/>
              <a:t>Clustering</a:t>
            </a:r>
          </a:p>
        </p:txBody>
      </p:sp>
      <p:sp>
        <p:nvSpPr>
          <p:cNvPr id="3" name="Content Placeholder 2">
            <a:extLst>
              <a:ext uri="{FF2B5EF4-FFF2-40B4-BE49-F238E27FC236}">
                <a16:creationId xmlns:a16="http://schemas.microsoft.com/office/drawing/2014/main" id="{21E1FDA5-FE1E-4E3E-B47A-35D679EBEE97}"/>
              </a:ext>
            </a:extLst>
          </p:cNvPr>
          <p:cNvSpPr>
            <a:spLocks noGrp="1"/>
          </p:cNvSpPr>
          <p:nvPr>
            <p:ph idx="1"/>
          </p:nvPr>
        </p:nvSpPr>
        <p:spPr>
          <a:xfrm>
            <a:off x="643831" y="1936955"/>
            <a:ext cx="3690425" cy="4243182"/>
          </a:xfrm>
        </p:spPr>
        <p:txBody>
          <a:bodyPr>
            <a:normAutofit/>
          </a:bodyPr>
          <a:lstStyle/>
          <a:p>
            <a:pPr marL="0" indent="0">
              <a:buNone/>
            </a:pPr>
            <a:r>
              <a:rPr lang="en-US" sz="1600" dirty="0"/>
              <a:t>Clustering is a process that looks to find inherent groupings in data.</a:t>
            </a:r>
          </a:p>
          <a:p>
            <a:pPr marL="0" indent="0">
              <a:buNone/>
            </a:pPr>
            <a:r>
              <a:rPr lang="en-US" sz="1600" b="1" dirty="0"/>
              <a:t>K-means</a:t>
            </a:r>
            <a:r>
              <a:rPr lang="en-US" sz="1600" dirty="0"/>
              <a:t> first randomly assigns a mean value for each of the K clusters. Then, all the values are assigned to the closest mean. Finally, the means of those clusters are recalculated based on the actual values, and the process repeats until this mean is closest to the mean of the values in the cluster.</a:t>
            </a:r>
          </a:p>
          <a:p>
            <a:pPr marL="0" indent="0">
              <a:buNone/>
            </a:pPr>
            <a:r>
              <a:rPr lang="en-US" sz="1600" dirty="0"/>
              <a:t>Hierarchical clustering takes a tree-based structure and groups data together based on proximity into repeatedly smaller groups.</a:t>
            </a:r>
          </a:p>
        </p:txBody>
      </p:sp>
      <p:pic>
        <p:nvPicPr>
          <p:cNvPr id="2050" name="Picture 2">
            <a:extLst>
              <a:ext uri="{FF2B5EF4-FFF2-40B4-BE49-F238E27FC236}">
                <a16:creationId xmlns:a16="http://schemas.microsoft.com/office/drawing/2014/main" id="{E61322F0-B6DA-4CE1-9D4D-714B4B805AC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318096"/>
            <a:ext cx="6155736" cy="4232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7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E02FC-F926-4EC0-97A8-57C53AFCFCDD}"/>
              </a:ext>
            </a:extLst>
          </p:cNvPr>
          <p:cNvSpPr>
            <a:spLocks noGrp="1"/>
          </p:cNvSpPr>
          <p:nvPr>
            <p:ph type="title"/>
          </p:nvPr>
        </p:nvSpPr>
        <p:spPr/>
        <p:txBody>
          <a:bodyPr/>
          <a:lstStyle/>
          <a:p>
            <a:r>
              <a:rPr lang="en-US" dirty="0"/>
              <a:t>Finding Ideal Number of Clusters</a:t>
            </a:r>
          </a:p>
        </p:txBody>
      </p:sp>
      <p:sp>
        <p:nvSpPr>
          <p:cNvPr id="4" name="Text Placeholder 3">
            <a:extLst>
              <a:ext uri="{FF2B5EF4-FFF2-40B4-BE49-F238E27FC236}">
                <a16:creationId xmlns:a16="http://schemas.microsoft.com/office/drawing/2014/main" id="{28C6D1C1-820F-4E0F-AF73-F68D2C5558AF}"/>
              </a:ext>
            </a:extLst>
          </p:cNvPr>
          <p:cNvSpPr>
            <a:spLocks noGrp="1"/>
          </p:cNvSpPr>
          <p:nvPr>
            <p:ph type="body" idx="1"/>
          </p:nvPr>
        </p:nvSpPr>
        <p:spPr/>
        <p:txBody>
          <a:bodyPr/>
          <a:lstStyle/>
          <a:p>
            <a:r>
              <a:rPr lang="en-US" dirty="0"/>
              <a:t>Partitioning (K-Means)</a:t>
            </a:r>
          </a:p>
        </p:txBody>
      </p:sp>
      <p:sp>
        <p:nvSpPr>
          <p:cNvPr id="3" name="Content Placeholder 2">
            <a:extLst>
              <a:ext uri="{FF2B5EF4-FFF2-40B4-BE49-F238E27FC236}">
                <a16:creationId xmlns:a16="http://schemas.microsoft.com/office/drawing/2014/main" id="{85BCECAE-3162-4683-8C4D-C013CEB26369}"/>
              </a:ext>
            </a:extLst>
          </p:cNvPr>
          <p:cNvSpPr>
            <a:spLocks noGrp="1"/>
          </p:cNvSpPr>
          <p:nvPr>
            <p:ph sz="half" idx="2"/>
          </p:nvPr>
        </p:nvSpPr>
        <p:spPr/>
        <p:txBody>
          <a:bodyPr/>
          <a:lstStyle/>
          <a:p>
            <a:r>
              <a:rPr lang="en-US" dirty="0"/>
              <a:t>Measure of inertia</a:t>
            </a:r>
          </a:p>
          <a:p>
            <a:r>
              <a:rPr lang="en-US" dirty="0"/>
              <a:t>Elbow Method – curve of within-cluster sum of squares (WSS)</a:t>
            </a:r>
          </a:p>
          <a:p>
            <a:r>
              <a:rPr lang="en-US" dirty="0"/>
              <a:t>Gap Method – Tries to maximize intra-cluster range</a:t>
            </a:r>
          </a:p>
          <a:p>
            <a:r>
              <a:rPr lang="en-US" dirty="0"/>
              <a:t>Average Silhouette Method – determines how well each value fits in each cluster</a:t>
            </a:r>
          </a:p>
        </p:txBody>
      </p:sp>
      <p:sp>
        <p:nvSpPr>
          <p:cNvPr id="6" name="Text Placeholder 5">
            <a:extLst>
              <a:ext uri="{FF2B5EF4-FFF2-40B4-BE49-F238E27FC236}">
                <a16:creationId xmlns:a16="http://schemas.microsoft.com/office/drawing/2014/main" id="{376EE042-A1D5-41EE-807D-CD13E2683331}"/>
              </a:ext>
            </a:extLst>
          </p:cNvPr>
          <p:cNvSpPr>
            <a:spLocks noGrp="1"/>
          </p:cNvSpPr>
          <p:nvPr>
            <p:ph type="body" sz="quarter" idx="13"/>
          </p:nvPr>
        </p:nvSpPr>
        <p:spPr/>
        <p:txBody>
          <a:bodyPr/>
          <a:lstStyle/>
          <a:p>
            <a:r>
              <a:rPr lang="en-US" dirty="0"/>
              <a:t>Hierarchical</a:t>
            </a:r>
          </a:p>
        </p:txBody>
      </p:sp>
      <p:sp>
        <p:nvSpPr>
          <p:cNvPr id="5" name="Content Placeholder 4">
            <a:extLst>
              <a:ext uri="{FF2B5EF4-FFF2-40B4-BE49-F238E27FC236}">
                <a16:creationId xmlns:a16="http://schemas.microsoft.com/office/drawing/2014/main" id="{31EAA6E8-E614-4BF9-A1CB-DCE4584B3447}"/>
              </a:ext>
            </a:extLst>
          </p:cNvPr>
          <p:cNvSpPr>
            <a:spLocks noGrp="1"/>
          </p:cNvSpPr>
          <p:nvPr>
            <p:ph sz="quarter" idx="4"/>
          </p:nvPr>
        </p:nvSpPr>
        <p:spPr>
          <a:xfrm>
            <a:off x="6126480" y="2507550"/>
            <a:ext cx="4480560" cy="1795509"/>
          </a:xfrm>
        </p:spPr>
        <p:txBody>
          <a:bodyPr/>
          <a:lstStyle/>
          <a:p>
            <a:r>
              <a:rPr lang="en-US" dirty="0"/>
              <a:t>Find Maximum distance in dendrogram</a:t>
            </a:r>
          </a:p>
          <a:p>
            <a:pPr lvl="1"/>
            <a:r>
              <a:rPr lang="en-US" dirty="0"/>
              <a:t>This represents the maximum distance (y axis) between clusters</a:t>
            </a:r>
          </a:p>
          <a:p>
            <a:pPr lvl="1"/>
            <a:r>
              <a:rPr lang="en-US" dirty="0"/>
              <a:t>Number of clusters is number of clusters intersected at max distance.</a:t>
            </a:r>
          </a:p>
        </p:txBody>
      </p:sp>
      <p:pic>
        <p:nvPicPr>
          <p:cNvPr id="1026" name="Picture 2" descr="dendrogram">
            <a:extLst>
              <a:ext uri="{FF2B5EF4-FFF2-40B4-BE49-F238E27FC236}">
                <a16:creationId xmlns:a16="http://schemas.microsoft.com/office/drawing/2014/main" id="{68B2D852-8D4D-45A3-BFF1-BB7D3202B6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285" y="4518789"/>
            <a:ext cx="3100949" cy="21886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2E4A2C1-0625-4AB3-A8E5-4BE4367678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907" y="2526991"/>
            <a:ext cx="4962525"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4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26985</TotalTime>
  <Words>428</Words>
  <Application>Microsoft Office PowerPoint</Application>
  <PresentationFormat>Widescreen</PresentationFormat>
  <Paragraphs>70</Paragraphs>
  <Slides>12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Schoolbook</vt:lpstr>
      <vt:lpstr>Slack-Lato</vt:lpstr>
      <vt:lpstr>Wingdings 2</vt:lpstr>
      <vt:lpstr>View</vt:lpstr>
      <vt:lpstr>Week 19</vt:lpstr>
      <vt:lpstr>Warm-up (10 minutes)</vt:lpstr>
      <vt:lpstr>Today's Activities</vt:lpstr>
      <vt:lpstr>Class Memo</vt:lpstr>
      <vt:lpstr>Review Homework</vt:lpstr>
      <vt:lpstr>Questions from Reading</vt:lpstr>
      <vt:lpstr>Unsupervised Learning</vt:lpstr>
      <vt:lpstr>Clustering</vt:lpstr>
      <vt:lpstr>Finding Ideal Number of Clusters</vt:lpstr>
      <vt:lpstr>Break (15 Minutes)</vt:lpstr>
      <vt:lpstr>Dimensionality Reduction</vt:lpstr>
      <vt:lpstr>Week 19 Group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McKenzie, Alexis (STL)</cp:lastModifiedBy>
  <cp:revision>763</cp:revision>
  <dcterms:created xsi:type="dcterms:W3CDTF">2020-08-22T14:57:00Z</dcterms:created>
  <dcterms:modified xsi:type="dcterms:W3CDTF">2021-07-04T21:40:42Z</dcterms:modified>
</cp:coreProperties>
</file>