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0" r:id="rId7"/>
    <p:sldId id="321" r:id="rId8"/>
    <p:sldId id="323" r:id="rId9"/>
    <p:sldId id="324" r:id="rId10"/>
    <p:sldId id="327" r:id="rId11"/>
    <p:sldId id="325" r:id="rId12"/>
    <p:sldId id="326" r:id="rId13"/>
    <p:sldId id="328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442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But, there 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But, there 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Review Decision Tree Improvements (15 mins)</a:t>
            </a:r>
          </a:p>
          <a:p>
            <a:r>
              <a:rPr lang="en-US" dirty="0"/>
              <a:t>Ensemble Methods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4947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20931</TotalTime>
  <Words>478</Words>
  <Application>Microsoft Office PowerPoint</Application>
  <PresentationFormat>Widescreen</PresentationFormat>
  <Paragraphs>70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Ensemble Methods</vt:lpstr>
      <vt:lpstr>Bias-Variance Tradeoff</vt:lpstr>
      <vt:lpstr>How do you reduce variance without increasing bias?</vt:lpstr>
      <vt:lpstr>Bootstrapping</vt:lpstr>
      <vt:lpstr>Bagging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694</cp:revision>
  <dcterms:created xsi:type="dcterms:W3CDTF">2020-08-22T14:57:00Z</dcterms:created>
  <dcterms:modified xsi:type="dcterms:W3CDTF">2021-06-18T02:59:59Z</dcterms:modified>
</cp:coreProperties>
</file>