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74" r:id="rId3"/>
    <p:sldId id="259" r:id="rId4"/>
    <p:sldId id="301" r:id="rId5"/>
    <p:sldId id="262" r:id="rId6"/>
    <p:sldId id="304" r:id="rId7"/>
    <p:sldId id="302" r:id="rId8"/>
    <p:sldId id="303" r:id="rId9"/>
    <p:sldId id="305" r:id="rId10"/>
    <p:sldId id="285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8" autoAdjust="0"/>
    <p:restoredTop sz="94660"/>
  </p:normalViewPr>
  <p:slideViewPr>
    <p:cSldViewPr snapToGrid="0">
      <p:cViewPr varScale="1">
        <p:scale>
          <a:sx n="36" d="100"/>
          <a:sy n="36" d="100"/>
        </p:scale>
        <p:origin x="67" y="9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4/21/2021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4/21/2021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08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(15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word: </a:t>
            </a:r>
            <a:r>
              <a:rPr lang="en-US" dirty="0" err="1"/>
              <a:t>DivineDBA</a:t>
            </a:r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287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8 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in Canvas via a </a:t>
            </a:r>
            <a:r>
              <a:rPr lang="en-US" spc="0" dirty="0" err="1"/>
              <a:t>github</a:t>
            </a:r>
            <a:r>
              <a:rPr lang="en-US" spc="0" dirty="0"/>
              <a:t> link, use the remaining time to work on your group project. 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(5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r>
              <a:rPr lang="en-US" dirty="0"/>
              <a:t>Write a python function that accepts three numbers and returns the max.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(10 mins)</a:t>
            </a:r>
          </a:p>
          <a:p>
            <a:r>
              <a:rPr lang="en-US" dirty="0"/>
              <a:t>Homework Answers/Q&amp;A (20 mins)</a:t>
            </a:r>
          </a:p>
          <a:p>
            <a:r>
              <a:rPr lang="en-US" dirty="0"/>
              <a:t>Basic Statistics in Python (45 mins)</a:t>
            </a:r>
          </a:p>
          <a:p>
            <a:r>
              <a:rPr lang="en-US" dirty="0"/>
              <a:t>Break (15 mins)</a:t>
            </a:r>
          </a:p>
          <a:p>
            <a:r>
              <a:rPr lang="en-US" dirty="0"/>
              <a:t>Group Exercise (30 mins)</a:t>
            </a:r>
          </a:p>
          <a:p>
            <a:r>
              <a:rPr lang="en-US" dirty="0"/>
              <a:t>Work on Projects (60 mins)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6557-9152-4EF4-AEAB-B6CCFDE3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A2253-10D7-41E1-A6EE-EE290BC96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no longer accept in-class assignments that are more than a week late!</a:t>
            </a:r>
          </a:p>
          <a:p>
            <a:r>
              <a:rPr lang="en-US" dirty="0"/>
              <a:t>Any currently late ones can be turned in before April 30</a:t>
            </a:r>
            <a:r>
              <a:rPr lang="en-US" baseline="30000" dirty="0"/>
              <a:t>th</a:t>
            </a:r>
            <a:r>
              <a:rPr lang="en-US" dirty="0"/>
              <a:t> for a max of 90% credit.</a:t>
            </a:r>
          </a:p>
        </p:txBody>
      </p:sp>
    </p:spTree>
    <p:extLst>
      <p:ext uri="{BB962C8B-B14F-4D97-AF65-F5344CB8AC3E}">
        <p14:creationId xmlns:p14="http://schemas.microsoft.com/office/powerpoint/2010/main" val="2603340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1A1B-D13D-4D77-8B55-4A6A70653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647" y="-550352"/>
            <a:ext cx="9692640" cy="1325562"/>
          </a:xfrm>
        </p:spPr>
        <p:txBody>
          <a:bodyPr/>
          <a:lstStyle/>
          <a:p>
            <a:r>
              <a:rPr lang="en-US" dirty="0"/>
              <a:t>Homework </a:t>
            </a:r>
            <a:r>
              <a:rPr lang="en-US"/>
              <a:t>Answers (20 </a:t>
            </a:r>
            <a:r>
              <a:rPr lang="en-US" dirty="0"/>
              <a:t>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1657E-A052-466D-9218-FD671392B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501" y="1503452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 save some time I will discuss a subset of answers.</a:t>
            </a:r>
          </a:p>
          <a:p>
            <a:r>
              <a:rPr lang="en-US" dirty="0"/>
              <a:t>Voluntarily slack answers to the #datascience channel</a:t>
            </a:r>
          </a:p>
          <a:p>
            <a:r>
              <a:rPr lang="en-US" dirty="0"/>
              <a:t>Don't be shy!</a:t>
            </a:r>
          </a:p>
        </p:txBody>
      </p:sp>
    </p:spTree>
    <p:extLst>
      <p:ext uri="{BB962C8B-B14F-4D97-AF65-F5344CB8AC3E}">
        <p14:creationId xmlns:p14="http://schemas.microsoft.com/office/powerpoint/2010/main" val="267929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5108B-85D6-4602-9AF9-BF3BA1FFD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Scales of Measurement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0E731A-75FF-4316-AD8E-3052D6DFA0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2951530"/>
              </p:ext>
            </p:extLst>
          </p:nvPr>
        </p:nvGraphicFramePr>
        <p:xfrm>
          <a:off x="1262063" y="1828800"/>
          <a:ext cx="8594724" cy="31089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352550">
                  <a:extLst>
                    <a:ext uri="{9D8B030D-6E8A-4147-A177-3AD203B41FA5}">
                      <a16:colId xmlns:a16="http://schemas.microsoft.com/office/drawing/2014/main" val="1791686"/>
                    </a:ext>
                  </a:extLst>
                </a:gridCol>
                <a:gridCol w="7242174">
                  <a:extLst>
                    <a:ext uri="{9D8B030D-6E8A-4147-A177-3AD203B41FA5}">
                      <a16:colId xmlns:a16="http://schemas.microsoft.com/office/drawing/2014/main" val="2479999282"/>
                    </a:ext>
                  </a:extLst>
                </a:gridCol>
              </a:tblGrid>
              <a:tr h="442913">
                <a:tc>
                  <a:txBody>
                    <a:bodyPr/>
                    <a:lstStyle/>
                    <a:p>
                      <a:r>
                        <a:rPr lang="en-US" dirty="0"/>
                        <a:t>Nominal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Categories that do not have a natural order. Ex: blood type, zip code, race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172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Categories where order matters but the difference between them is neither clear nor even. Ex: satisfaction scores, happiness level from 1-10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666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There is order and the difference between two values is meaningful. Ex: Temperature (Celsius and Fahrenheit), credit scores, pH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861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same as interval except it has a concept of 0. There are no negative numbers. Ex: concentration, Kelvin,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381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631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CA0D2-BB9A-403E-A1BB-37247DAE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Statistics in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99E78-2196-454E-A011-B5F03BA42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 Tendency – represents the center point or “typical” value of a dataset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8" name="Picture 4" descr="Measure of Central Tendency and Measure of Spread - AI ASPIRANT">
            <a:extLst>
              <a:ext uri="{FF2B5EF4-FFF2-40B4-BE49-F238E27FC236}">
                <a16:creationId xmlns:a16="http://schemas.microsoft.com/office/drawing/2014/main" id="{C0B432B6-BBEF-42DB-8D48-C8E1CCEBC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2904491"/>
            <a:ext cx="8888855" cy="341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614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1191B-7D22-46BD-BB23-2A7ACD089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Variance, Covariance, Standard Deviation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93427-B756-435B-88B4-B9CAF97D7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Need to consider if your data set is a full population or a sample</a:t>
            </a:r>
          </a:p>
          <a:p>
            <a:r>
              <a:rPr lang="en-US" dirty="0"/>
              <a:t>That will change how you </a:t>
            </a:r>
            <a:r>
              <a:rPr lang="en-US"/>
              <a:t>code works</a:t>
            </a:r>
          </a:p>
          <a:p>
            <a:r>
              <a:rPr lang="en-US"/>
              <a:t>BUT </a:t>
            </a:r>
            <a:r>
              <a:rPr lang="en-US" dirty="0"/>
              <a:t>you may have to dig through the documentation to understand what arguments need to be specified to change between POPULATION and SAMPLE statistics</a:t>
            </a:r>
          </a:p>
        </p:txBody>
      </p:sp>
    </p:spTree>
    <p:extLst>
      <p:ext uri="{BB962C8B-B14F-4D97-AF65-F5344CB8AC3E}">
        <p14:creationId xmlns:p14="http://schemas.microsoft.com/office/powerpoint/2010/main" val="552817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1B769-78F5-439F-886A-0DF4BCDD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Coefficient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F724A-BDE6-4642-A64D-3BB06537A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Negative Correlation Definition">
            <a:extLst>
              <a:ext uri="{FF2B5EF4-FFF2-40B4-BE49-F238E27FC236}">
                <a16:creationId xmlns:a16="http://schemas.microsoft.com/office/drawing/2014/main" id="{DB98AE82-9ACC-45BA-9F27-E12BE1C8F1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67" r="939" b="29302"/>
          <a:stretch/>
        </p:blipFill>
        <p:spPr bwMode="auto">
          <a:xfrm>
            <a:off x="952499" y="1828800"/>
            <a:ext cx="10190421" cy="301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85185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5364</TotalTime>
  <Words>338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Schoolbook</vt:lpstr>
      <vt:lpstr>Wingdings 2</vt:lpstr>
      <vt:lpstr>View</vt:lpstr>
      <vt:lpstr>Week 08</vt:lpstr>
      <vt:lpstr>Warm-up (5 minutes)</vt:lpstr>
      <vt:lpstr>Today's Activities</vt:lpstr>
      <vt:lpstr>Class Memo</vt:lpstr>
      <vt:lpstr>Homework Answers (20 mins)</vt:lpstr>
      <vt:lpstr>Scales of Measurement</vt:lpstr>
      <vt:lpstr>Statistics in Python</vt:lpstr>
      <vt:lpstr>Variance, Covariance, Standard Deviation</vt:lpstr>
      <vt:lpstr>Correlation Coefficient</vt:lpstr>
      <vt:lpstr>Break (15 Minutes)</vt:lpstr>
      <vt:lpstr>Week 8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454</cp:revision>
  <dcterms:created xsi:type="dcterms:W3CDTF">2020-08-22T14:57:00Z</dcterms:created>
  <dcterms:modified xsi:type="dcterms:W3CDTF">2021-04-22T00:49:13Z</dcterms:modified>
</cp:coreProperties>
</file>