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6" r:id="rId11"/>
    <p:sldId id="270" r:id="rId12"/>
    <p:sldId id="269" r:id="rId13"/>
    <p:sldId id="271" r:id="rId14"/>
    <p:sldId id="272" r:id="rId15"/>
    <p:sldId id="274" r:id="rId16"/>
    <p:sldId id="273" r:id="rId17"/>
    <p:sldId id="275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917F39-816E-42F3-B8D1-33B4BA8C8003}" v="2219" dt="2020-08-17T19:51:25.259"/>
    <p1510:client id="{09E9C2B7-0308-4E78-891E-36393163B817}" v="3077" dt="2020-08-17T22:02:52.820"/>
    <p1510:client id="{3E61B8D9-8F69-42A9-A33B-DB86B318E40A}" v="2" dt="2020-08-19T22:09:19.636"/>
    <p1510:client id="{5261A37E-1891-4806-B21A-4ECEF675E00B}" v="91" dt="2020-08-18T23:53:58.954"/>
    <p1510:client id="{5F2BD5B3-6E3E-405B-B6AC-56679E2739A5}" v="65" dt="2020-08-19T18:20:06.444"/>
    <p1510:client id="{982466DD-6CA6-4829-8677-8121BEBBE42F}" v="721" dt="2020-08-17T21:56:51.002"/>
    <p1510:client id="{C05F001A-700F-48C5-BB81-FF2303A7AFC1}" v="4" dt="2020-08-18T00:48:54.632"/>
    <p1510:client id="{EFA17049-0C7F-48B7-BD93-99B23A522F43}" v="4" dt="2020-08-19T21:56:53.6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91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Warner" userId="389b7aa93fe24cc9" providerId="Windows Live" clId="Web-{03917F39-816E-42F3-B8D1-33B4BA8C8003}"/>
    <pc:docChg chg="addSld modSld addMainMaster delMainMaster">
      <pc:chgData name="Matthew Warner" userId="389b7aa93fe24cc9" providerId="Windows Live" clId="Web-{03917F39-816E-42F3-B8D1-33B4BA8C8003}" dt="2020-08-17T19:51:25.259" v="2205" actId="20577"/>
      <pc:docMkLst>
        <pc:docMk/>
      </pc:docMkLst>
      <pc:sldChg chg="modSp mod modClrScheme chgLayout">
        <pc:chgData name="Matthew Warner" userId="389b7aa93fe24cc9" providerId="Windows Live" clId="Web-{03917F39-816E-42F3-B8D1-33B4BA8C8003}" dt="2020-08-17T19:26:13.068" v="240"/>
        <pc:sldMkLst>
          <pc:docMk/>
          <pc:sldMk cId="109857222" sldId="256"/>
        </pc:sldMkLst>
        <pc:spChg chg="mod ord">
          <ac:chgData name="Matthew Warner" userId="389b7aa93fe24cc9" providerId="Windows Live" clId="Web-{03917F39-816E-42F3-B8D1-33B4BA8C8003}" dt="2020-08-17T19:26:13.068" v="240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Matthew Warner" userId="389b7aa93fe24cc9" providerId="Windows Live" clId="Web-{03917F39-816E-42F3-B8D1-33B4BA8C8003}" dt="2020-08-17T19:26:13.068" v="240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mod modClrScheme chgLayout">
        <pc:chgData name="Matthew Warner" userId="389b7aa93fe24cc9" providerId="Windows Live" clId="Web-{03917F39-816E-42F3-B8D1-33B4BA8C8003}" dt="2020-08-17T19:27:18.365" v="324" actId="14100"/>
        <pc:sldMkLst>
          <pc:docMk/>
          <pc:sldMk cId="1977541109" sldId="257"/>
        </pc:sldMkLst>
        <pc:spChg chg="mod ord">
          <ac:chgData name="Matthew Warner" userId="389b7aa93fe24cc9" providerId="Windows Live" clId="Web-{03917F39-816E-42F3-B8D1-33B4BA8C8003}" dt="2020-08-17T19:26:13.068" v="240"/>
          <ac:spMkLst>
            <pc:docMk/>
            <pc:sldMk cId="1977541109" sldId="257"/>
            <ac:spMk id="2" creationId="{486D7F1F-7463-41AF-8D6E-5268BBA8DDDF}"/>
          </ac:spMkLst>
        </pc:spChg>
        <pc:spChg chg="mod ord">
          <ac:chgData name="Matthew Warner" userId="389b7aa93fe24cc9" providerId="Windows Live" clId="Web-{03917F39-816E-42F3-B8D1-33B4BA8C8003}" dt="2020-08-17T19:27:18.365" v="324" actId="14100"/>
          <ac:spMkLst>
            <pc:docMk/>
            <pc:sldMk cId="1977541109" sldId="257"/>
            <ac:spMk id="3" creationId="{62592F66-1544-442A-8D26-071A9347C3FB}"/>
          </ac:spMkLst>
        </pc:spChg>
      </pc:sldChg>
      <pc:sldChg chg="modSp new mod modClrScheme chgLayout">
        <pc:chgData name="Matthew Warner" userId="389b7aa93fe24cc9" providerId="Windows Live" clId="Web-{03917F39-816E-42F3-B8D1-33B4BA8C8003}" dt="2020-08-17T19:30:46.616" v="670" actId="20577"/>
        <pc:sldMkLst>
          <pc:docMk/>
          <pc:sldMk cId="3854308777" sldId="258"/>
        </pc:sldMkLst>
        <pc:spChg chg="mod ord">
          <ac:chgData name="Matthew Warner" userId="389b7aa93fe24cc9" providerId="Windows Live" clId="Web-{03917F39-816E-42F3-B8D1-33B4BA8C8003}" dt="2020-08-17T19:27:27.959" v="326" actId="20577"/>
          <ac:spMkLst>
            <pc:docMk/>
            <pc:sldMk cId="3854308777" sldId="258"/>
            <ac:spMk id="2" creationId="{E366C6FA-1186-4AEA-BD25-BD5CAB66CE2A}"/>
          </ac:spMkLst>
        </pc:spChg>
        <pc:spChg chg="mod ord">
          <ac:chgData name="Matthew Warner" userId="389b7aa93fe24cc9" providerId="Windows Live" clId="Web-{03917F39-816E-42F3-B8D1-33B4BA8C8003}" dt="2020-08-17T19:30:46.616" v="670" actId="20577"/>
          <ac:spMkLst>
            <pc:docMk/>
            <pc:sldMk cId="3854308777" sldId="258"/>
            <ac:spMk id="3" creationId="{DE1805A6-F933-491C-96A0-14F614A26A88}"/>
          </ac:spMkLst>
        </pc:spChg>
      </pc:sldChg>
      <pc:sldChg chg="modSp new">
        <pc:chgData name="Matthew Warner" userId="389b7aa93fe24cc9" providerId="Windows Live" clId="Web-{03917F39-816E-42F3-B8D1-33B4BA8C8003}" dt="2020-08-17T19:32:34.272" v="694" actId="20577"/>
        <pc:sldMkLst>
          <pc:docMk/>
          <pc:sldMk cId="2200791068" sldId="259"/>
        </pc:sldMkLst>
        <pc:spChg chg="mod">
          <ac:chgData name="Matthew Warner" userId="389b7aa93fe24cc9" providerId="Windows Live" clId="Web-{03917F39-816E-42F3-B8D1-33B4BA8C8003}" dt="2020-08-17T19:30:50.116" v="677" actId="20577"/>
          <ac:spMkLst>
            <pc:docMk/>
            <pc:sldMk cId="2200791068" sldId="259"/>
            <ac:spMk id="2" creationId="{8B843771-F851-46D9-8464-2036C78D2DB0}"/>
          </ac:spMkLst>
        </pc:spChg>
        <pc:spChg chg="mod">
          <ac:chgData name="Matthew Warner" userId="389b7aa93fe24cc9" providerId="Windows Live" clId="Web-{03917F39-816E-42F3-B8D1-33B4BA8C8003}" dt="2020-08-17T19:32:34.272" v="694" actId="20577"/>
          <ac:spMkLst>
            <pc:docMk/>
            <pc:sldMk cId="2200791068" sldId="259"/>
            <ac:spMk id="3" creationId="{922694E2-4B26-4EF2-85A5-25C9EFF41FD4}"/>
          </ac:spMkLst>
        </pc:spChg>
      </pc:sldChg>
      <pc:sldChg chg="modSp new">
        <pc:chgData name="Matthew Warner" userId="389b7aa93fe24cc9" providerId="Windows Live" clId="Web-{03917F39-816E-42F3-B8D1-33B4BA8C8003}" dt="2020-08-17T19:48:55.274" v="1824" actId="20577"/>
        <pc:sldMkLst>
          <pc:docMk/>
          <pc:sldMk cId="1554846686" sldId="260"/>
        </pc:sldMkLst>
        <pc:spChg chg="mod">
          <ac:chgData name="Matthew Warner" userId="389b7aa93fe24cc9" providerId="Windows Live" clId="Web-{03917F39-816E-42F3-B8D1-33B4BA8C8003}" dt="2020-08-17T19:37:00.007" v="1303" actId="1076"/>
          <ac:spMkLst>
            <pc:docMk/>
            <pc:sldMk cId="1554846686" sldId="260"/>
            <ac:spMk id="2" creationId="{0F1936F0-68C2-4E59-AB64-C64194A05D0B}"/>
          </ac:spMkLst>
        </pc:spChg>
        <pc:spChg chg="mod">
          <ac:chgData name="Matthew Warner" userId="389b7aa93fe24cc9" providerId="Windows Live" clId="Web-{03917F39-816E-42F3-B8D1-33B4BA8C8003}" dt="2020-08-17T19:48:55.274" v="1824" actId="20577"/>
          <ac:spMkLst>
            <pc:docMk/>
            <pc:sldMk cId="1554846686" sldId="260"/>
            <ac:spMk id="3" creationId="{1B503060-CA6F-4A36-ABD8-16127B6BFC8A}"/>
          </ac:spMkLst>
        </pc:spChg>
      </pc:sldChg>
      <pc:sldChg chg="modSp new">
        <pc:chgData name="Matthew Warner" userId="389b7aa93fe24cc9" providerId="Windows Live" clId="Web-{03917F39-816E-42F3-B8D1-33B4BA8C8003}" dt="2020-08-17T19:51:25.259" v="2204" actId="20577"/>
        <pc:sldMkLst>
          <pc:docMk/>
          <pc:sldMk cId="3574142386" sldId="261"/>
        </pc:sldMkLst>
        <pc:spChg chg="mod">
          <ac:chgData name="Matthew Warner" userId="389b7aa93fe24cc9" providerId="Windows Live" clId="Web-{03917F39-816E-42F3-B8D1-33B4BA8C8003}" dt="2020-08-17T19:49:21.727" v="1841" actId="20577"/>
          <ac:spMkLst>
            <pc:docMk/>
            <pc:sldMk cId="3574142386" sldId="261"/>
            <ac:spMk id="2" creationId="{1BF80977-2CC0-4076-AD86-551E451C3852}"/>
          </ac:spMkLst>
        </pc:spChg>
        <pc:spChg chg="mod">
          <ac:chgData name="Matthew Warner" userId="389b7aa93fe24cc9" providerId="Windows Live" clId="Web-{03917F39-816E-42F3-B8D1-33B4BA8C8003}" dt="2020-08-17T19:51:25.259" v="2204" actId="20577"/>
          <ac:spMkLst>
            <pc:docMk/>
            <pc:sldMk cId="3574142386" sldId="261"/>
            <ac:spMk id="3" creationId="{9D5D6758-4C75-4200-9125-59AD1A25BCAB}"/>
          </ac:spMkLst>
        </pc:spChg>
      </pc:sldChg>
      <pc:sldMasterChg chg="del delSldLayout">
        <pc:chgData name="Matthew Warner" userId="389b7aa93fe24cc9" providerId="Windows Live" clId="Web-{03917F39-816E-42F3-B8D1-33B4BA8C8003}" dt="2020-08-17T19:21:17.521" v="0"/>
        <pc:sldMasterMkLst>
          <pc:docMk/>
          <pc:sldMasterMk cId="2460954070" sldId="2147483660"/>
        </pc:sldMasterMkLst>
        <pc:sldLayoutChg chg="del">
          <pc:chgData name="Matthew Warner" userId="389b7aa93fe24cc9" providerId="Windows Live" clId="Web-{03917F39-816E-42F3-B8D1-33B4BA8C8003}" dt="2020-08-17T19:21:17.521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atthew Warner" userId="389b7aa93fe24cc9" providerId="Windows Live" clId="Web-{03917F39-816E-42F3-B8D1-33B4BA8C8003}" dt="2020-08-17T19:21:17.521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atthew Warner" userId="389b7aa93fe24cc9" providerId="Windows Live" clId="Web-{03917F39-816E-42F3-B8D1-33B4BA8C8003}" dt="2020-08-17T19:21:17.521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atthew Warner" userId="389b7aa93fe24cc9" providerId="Windows Live" clId="Web-{03917F39-816E-42F3-B8D1-33B4BA8C8003}" dt="2020-08-17T19:21:17.521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atthew Warner" userId="389b7aa93fe24cc9" providerId="Windows Live" clId="Web-{03917F39-816E-42F3-B8D1-33B4BA8C8003}" dt="2020-08-17T19:21:17.521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atthew Warner" userId="389b7aa93fe24cc9" providerId="Windows Live" clId="Web-{03917F39-816E-42F3-B8D1-33B4BA8C8003}" dt="2020-08-17T19:21:17.521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atthew Warner" userId="389b7aa93fe24cc9" providerId="Windows Live" clId="Web-{03917F39-816E-42F3-B8D1-33B4BA8C8003}" dt="2020-08-17T19:21:17.521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atthew Warner" userId="389b7aa93fe24cc9" providerId="Windows Live" clId="Web-{03917F39-816E-42F3-B8D1-33B4BA8C8003}" dt="2020-08-17T19:21:17.521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atthew Warner" userId="389b7aa93fe24cc9" providerId="Windows Live" clId="Web-{03917F39-816E-42F3-B8D1-33B4BA8C8003}" dt="2020-08-17T19:21:17.521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atthew Warner" userId="389b7aa93fe24cc9" providerId="Windows Live" clId="Web-{03917F39-816E-42F3-B8D1-33B4BA8C8003}" dt="2020-08-17T19:21:17.521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atthew Warner" userId="389b7aa93fe24cc9" providerId="Windows Live" clId="Web-{03917F39-816E-42F3-B8D1-33B4BA8C8003}" dt="2020-08-17T19:21:17.521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Matthew Warner" userId="389b7aa93fe24cc9" providerId="Windows Live" clId="Web-{03917F39-816E-42F3-B8D1-33B4BA8C8003}" dt="2020-08-17T19:21:19.833" v="1"/>
        <pc:sldMasterMkLst>
          <pc:docMk/>
          <pc:sldMasterMk cId="777262750" sldId="2147483672"/>
        </pc:sldMasterMkLst>
        <pc:sldLayoutChg chg="add del mod replId">
          <pc:chgData name="Matthew Warner" userId="389b7aa93fe24cc9" providerId="Windows Live" clId="Web-{03917F39-816E-42F3-B8D1-33B4BA8C8003}" dt="2020-08-17T19:21:19.833" v="1"/>
          <pc:sldLayoutMkLst>
            <pc:docMk/>
            <pc:sldMasterMk cId="777262750" sldId="2147483672"/>
            <pc:sldLayoutMk cId="1292903734" sldId="2147483673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19.833" v="1"/>
          <pc:sldLayoutMkLst>
            <pc:docMk/>
            <pc:sldMasterMk cId="777262750" sldId="2147483672"/>
            <pc:sldLayoutMk cId="3966969284" sldId="2147483674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19.833" v="1"/>
          <pc:sldLayoutMkLst>
            <pc:docMk/>
            <pc:sldMasterMk cId="777262750" sldId="2147483672"/>
            <pc:sldLayoutMk cId="1624326229" sldId="2147483675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19.833" v="1"/>
          <pc:sldLayoutMkLst>
            <pc:docMk/>
            <pc:sldMasterMk cId="777262750" sldId="2147483672"/>
            <pc:sldLayoutMk cId="2186872870" sldId="2147483676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19.833" v="1"/>
          <pc:sldLayoutMkLst>
            <pc:docMk/>
            <pc:sldMasterMk cId="777262750" sldId="2147483672"/>
            <pc:sldLayoutMk cId="4231694136" sldId="2147483677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19.833" v="1"/>
          <pc:sldLayoutMkLst>
            <pc:docMk/>
            <pc:sldMasterMk cId="777262750" sldId="2147483672"/>
            <pc:sldLayoutMk cId="2728587280" sldId="2147483678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19.833" v="1"/>
          <pc:sldLayoutMkLst>
            <pc:docMk/>
            <pc:sldMasterMk cId="777262750" sldId="2147483672"/>
            <pc:sldLayoutMk cId="37874293" sldId="2147483679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19.833" v="1"/>
          <pc:sldLayoutMkLst>
            <pc:docMk/>
            <pc:sldMasterMk cId="777262750" sldId="2147483672"/>
            <pc:sldLayoutMk cId="1136308494" sldId="2147483680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19.833" v="1"/>
          <pc:sldLayoutMkLst>
            <pc:docMk/>
            <pc:sldMasterMk cId="777262750" sldId="2147483672"/>
            <pc:sldLayoutMk cId="44762476" sldId="2147483681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19.833" v="1"/>
          <pc:sldLayoutMkLst>
            <pc:docMk/>
            <pc:sldMasterMk cId="777262750" sldId="2147483672"/>
            <pc:sldLayoutMk cId="4192797609" sldId="2147483682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19.833" v="1"/>
          <pc:sldLayoutMkLst>
            <pc:docMk/>
            <pc:sldMasterMk cId="777262750" sldId="2147483672"/>
            <pc:sldLayoutMk cId="3894903084" sldId="2147483683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19.833" v="1"/>
          <pc:sldLayoutMkLst>
            <pc:docMk/>
            <pc:sldMasterMk cId="777262750" sldId="2147483672"/>
            <pc:sldLayoutMk cId="3275333587" sldId="2147483684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19.833" v="1"/>
          <pc:sldLayoutMkLst>
            <pc:docMk/>
            <pc:sldMasterMk cId="777262750" sldId="2147483672"/>
            <pc:sldLayoutMk cId="1906764077" sldId="2147483685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19.833" v="1"/>
          <pc:sldLayoutMkLst>
            <pc:docMk/>
            <pc:sldMasterMk cId="777262750" sldId="2147483672"/>
            <pc:sldLayoutMk cId="3237289550" sldId="2147483686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19.833" v="1"/>
          <pc:sldLayoutMkLst>
            <pc:docMk/>
            <pc:sldMasterMk cId="777262750" sldId="2147483672"/>
            <pc:sldLayoutMk cId="3746654041" sldId="2147483687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19.833" v="1"/>
          <pc:sldLayoutMkLst>
            <pc:docMk/>
            <pc:sldMasterMk cId="777262750" sldId="2147483672"/>
            <pc:sldLayoutMk cId="3867750813" sldId="2147483688"/>
          </pc:sldLayoutMkLst>
        </pc:sldLayoutChg>
      </pc:sldMasterChg>
      <pc:sldMasterChg chg="add del addSldLayout delSldLayout modSldLayout">
        <pc:chgData name="Matthew Warner" userId="389b7aa93fe24cc9" providerId="Windows Live" clId="Web-{03917F39-816E-42F3-B8D1-33B4BA8C8003}" dt="2020-08-17T19:21:33.865" v="9"/>
        <pc:sldMasterMkLst>
          <pc:docMk/>
          <pc:sldMasterMk cId="3578596153" sldId="2147483689"/>
        </pc:sldMasterMkLst>
        <pc:sldLayoutChg chg="add del mod replId">
          <pc:chgData name="Matthew Warner" userId="389b7aa93fe24cc9" providerId="Windows Live" clId="Web-{03917F39-816E-42F3-B8D1-33B4BA8C8003}" dt="2020-08-17T19:21:33.865" v="9"/>
          <pc:sldLayoutMkLst>
            <pc:docMk/>
            <pc:sldMasterMk cId="3578596153" sldId="2147483689"/>
            <pc:sldLayoutMk cId="583411839" sldId="2147483690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33.865" v="9"/>
          <pc:sldLayoutMkLst>
            <pc:docMk/>
            <pc:sldMasterMk cId="3578596153" sldId="2147483689"/>
            <pc:sldLayoutMk cId="3563896086" sldId="2147483691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33.865" v="9"/>
          <pc:sldLayoutMkLst>
            <pc:docMk/>
            <pc:sldMasterMk cId="3578596153" sldId="2147483689"/>
            <pc:sldLayoutMk cId="1297899774" sldId="2147483692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33.865" v="9"/>
          <pc:sldLayoutMkLst>
            <pc:docMk/>
            <pc:sldMasterMk cId="3578596153" sldId="2147483689"/>
            <pc:sldLayoutMk cId="715708081" sldId="2147483693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33.865" v="9"/>
          <pc:sldLayoutMkLst>
            <pc:docMk/>
            <pc:sldMasterMk cId="3578596153" sldId="2147483689"/>
            <pc:sldLayoutMk cId="713747078" sldId="2147483694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33.865" v="9"/>
          <pc:sldLayoutMkLst>
            <pc:docMk/>
            <pc:sldMasterMk cId="3578596153" sldId="2147483689"/>
            <pc:sldLayoutMk cId="2553380987" sldId="2147483695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33.865" v="9"/>
          <pc:sldLayoutMkLst>
            <pc:docMk/>
            <pc:sldMasterMk cId="3578596153" sldId="2147483689"/>
            <pc:sldLayoutMk cId="4128654858" sldId="2147483696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33.865" v="9"/>
          <pc:sldLayoutMkLst>
            <pc:docMk/>
            <pc:sldMasterMk cId="3578596153" sldId="2147483689"/>
            <pc:sldLayoutMk cId="3277462363" sldId="2147483697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33.865" v="9"/>
          <pc:sldLayoutMkLst>
            <pc:docMk/>
            <pc:sldMasterMk cId="3578596153" sldId="2147483689"/>
            <pc:sldLayoutMk cId="3422484328" sldId="2147483698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33.865" v="9"/>
          <pc:sldLayoutMkLst>
            <pc:docMk/>
            <pc:sldMasterMk cId="3578596153" sldId="2147483689"/>
            <pc:sldLayoutMk cId="3479218949" sldId="2147483699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33.865" v="9"/>
          <pc:sldLayoutMkLst>
            <pc:docMk/>
            <pc:sldMasterMk cId="3578596153" sldId="2147483689"/>
            <pc:sldLayoutMk cId="2474120185" sldId="2147483700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33.865" v="9"/>
          <pc:sldLayoutMkLst>
            <pc:docMk/>
            <pc:sldMasterMk cId="3578596153" sldId="2147483689"/>
            <pc:sldLayoutMk cId="2368380083" sldId="2147483701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33.865" v="9"/>
          <pc:sldLayoutMkLst>
            <pc:docMk/>
            <pc:sldMasterMk cId="3578596153" sldId="2147483689"/>
            <pc:sldLayoutMk cId="1416205081" sldId="2147483702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33.865" v="9"/>
          <pc:sldLayoutMkLst>
            <pc:docMk/>
            <pc:sldMasterMk cId="3578596153" sldId="2147483689"/>
            <pc:sldLayoutMk cId="2428038319" sldId="2147483703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33.865" v="9"/>
          <pc:sldLayoutMkLst>
            <pc:docMk/>
            <pc:sldMasterMk cId="3578596153" sldId="2147483689"/>
            <pc:sldLayoutMk cId="1984361965" sldId="2147483704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33.865" v="9"/>
          <pc:sldLayoutMkLst>
            <pc:docMk/>
            <pc:sldMasterMk cId="3578596153" sldId="2147483689"/>
            <pc:sldLayoutMk cId="2610860319" sldId="2147483705"/>
          </pc:sldLayoutMkLst>
        </pc:sldLayoutChg>
      </pc:sldMasterChg>
      <pc:sldMasterChg chg="add del addSldLayout delSldLayout modSldLayout">
        <pc:chgData name="Matthew Warner" userId="389b7aa93fe24cc9" providerId="Windows Live" clId="Web-{03917F39-816E-42F3-B8D1-33B4BA8C8003}" dt="2020-08-17T19:22:02.896" v="10"/>
        <pc:sldMasterMkLst>
          <pc:docMk/>
          <pc:sldMasterMk cId="3473668974" sldId="2147483706"/>
        </pc:sldMasterMkLst>
        <pc:sldLayoutChg chg="add del mod replId">
          <pc:chgData name="Matthew Warner" userId="389b7aa93fe24cc9" providerId="Windows Live" clId="Web-{03917F39-816E-42F3-B8D1-33B4BA8C8003}" dt="2020-08-17T19:22:02.896" v="10"/>
          <pc:sldLayoutMkLst>
            <pc:docMk/>
            <pc:sldMasterMk cId="3473668974" sldId="2147483706"/>
            <pc:sldLayoutMk cId="2380530405" sldId="2147483707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02.896" v="10"/>
          <pc:sldLayoutMkLst>
            <pc:docMk/>
            <pc:sldMasterMk cId="3473668974" sldId="2147483706"/>
            <pc:sldLayoutMk cId="1135588461" sldId="2147483708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02.896" v="10"/>
          <pc:sldLayoutMkLst>
            <pc:docMk/>
            <pc:sldMasterMk cId="3473668974" sldId="2147483706"/>
            <pc:sldLayoutMk cId="862105594" sldId="2147483709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02.896" v="10"/>
          <pc:sldLayoutMkLst>
            <pc:docMk/>
            <pc:sldMasterMk cId="3473668974" sldId="2147483706"/>
            <pc:sldLayoutMk cId="1744051094" sldId="2147483710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02.896" v="10"/>
          <pc:sldLayoutMkLst>
            <pc:docMk/>
            <pc:sldMasterMk cId="3473668974" sldId="2147483706"/>
            <pc:sldLayoutMk cId="2006147256" sldId="2147483711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02.896" v="10"/>
          <pc:sldLayoutMkLst>
            <pc:docMk/>
            <pc:sldMasterMk cId="3473668974" sldId="2147483706"/>
            <pc:sldLayoutMk cId="2709540638" sldId="2147483712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02.896" v="10"/>
          <pc:sldLayoutMkLst>
            <pc:docMk/>
            <pc:sldMasterMk cId="3473668974" sldId="2147483706"/>
            <pc:sldLayoutMk cId="879653965" sldId="2147483713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02.896" v="10"/>
          <pc:sldLayoutMkLst>
            <pc:docMk/>
            <pc:sldMasterMk cId="3473668974" sldId="2147483706"/>
            <pc:sldLayoutMk cId="1764290943" sldId="2147483714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02.896" v="10"/>
          <pc:sldLayoutMkLst>
            <pc:docMk/>
            <pc:sldMasterMk cId="3473668974" sldId="2147483706"/>
            <pc:sldLayoutMk cId="2947354280" sldId="2147483715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02.896" v="10"/>
          <pc:sldLayoutMkLst>
            <pc:docMk/>
            <pc:sldMasterMk cId="3473668974" sldId="2147483706"/>
            <pc:sldLayoutMk cId="992493619" sldId="2147483716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02.896" v="10"/>
          <pc:sldLayoutMkLst>
            <pc:docMk/>
            <pc:sldMasterMk cId="3473668974" sldId="2147483706"/>
            <pc:sldLayoutMk cId="1942943860" sldId="2147483717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02.896" v="10"/>
          <pc:sldLayoutMkLst>
            <pc:docMk/>
            <pc:sldMasterMk cId="3473668974" sldId="2147483706"/>
            <pc:sldLayoutMk cId="2050628850" sldId="2147483718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02.896" v="10"/>
          <pc:sldLayoutMkLst>
            <pc:docMk/>
            <pc:sldMasterMk cId="3473668974" sldId="2147483706"/>
            <pc:sldLayoutMk cId="2735071874" sldId="2147483719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02.896" v="10"/>
          <pc:sldLayoutMkLst>
            <pc:docMk/>
            <pc:sldMasterMk cId="3473668974" sldId="2147483706"/>
            <pc:sldLayoutMk cId="2881158409" sldId="2147483720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02.896" v="10"/>
          <pc:sldLayoutMkLst>
            <pc:docMk/>
            <pc:sldMasterMk cId="3473668974" sldId="2147483706"/>
            <pc:sldLayoutMk cId="2650697332" sldId="2147483721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02.896" v="10"/>
          <pc:sldLayoutMkLst>
            <pc:docMk/>
            <pc:sldMasterMk cId="3473668974" sldId="2147483706"/>
            <pc:sldLayoutMk cId="924326807" sldId="2147483722"/>
          </pc:sldLayoutMkLst>
        </pc:sldLayoutChg>
      </pc:sldMasterChg>
      <pc:sldMasterChg chg="add del addSldLayout delSldLayout modSldLayout">
        <pc:chgData name="Matthew Warner" userId="389b7aa93fe24cc9" providerId="Windows Live" clId="Web-{03917F39-816E-42F3-B8D1-33B4BA8C8003}" dt="2020-08-17T19:22:14.365" v="11"/>
        <pc:sldMasterMkLst>
          <pc:docMk/>
          <pc:sldMasterMk cId="244695063" sldId="2147483723"/>
        </pc:sldMasterMkLst>
        <pc:sldLayoutChg chg="add del mod replId">
          <pc:chgData name="Matthew Warner" userId="389b7aa93fe24cc9" providerId="Windows Live" clId="Web-{03917F39-816E-42F3-B8D1-33B4BA8C8003}" dt="2020-08-17T19:22:14.365" v="11"/>
          <pc:sldLayoutMkLst>
            <pc:docMk/>
            <pc:sldMasterMk cId="244695063" sldId="2147483723"/>
            <pc:sldLayoutMk cId="2716709474" sldId="2147483724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14.365" v="11"/>
          <pc:sldLayoutMkLst>
            <pc:docMk/>
            <pc:sldMasterMk cId="244695063" sldId="2147483723"/>
            <pc:sldLayoutMk cId="2508851969" sldId="2147483725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14.365" v="11"/>
          <pc:sldLayoutMkLst>
            <pc:docMk/>
            <pc:sldMasterMk cId="244695063" sldId="2147483723"/>
            <pc:sldLayoutMk cId="3292398379" sldId="2147483726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14.365" v="11"/>
          <pc:sldLayoutMkLst>
            <pc:docMk/>
            <pc:sldMasterMk cId="244695063" sldId="2147483723"/>
            <pc:sldLayoutMk cId="1450991966" sldId="2147483727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14.365" v="11"/>
          <pc:sldLayoutMkLst>
            <pc:docMk/>
            <pc:sldMasterMk cId="244695063" sldId="2147483723"/>
            <pc:sldLayoutMk cId="659593955" sldId="2147483728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14.365" v="11"/>
          <pc:sldLayoutMkLst>
            <pc:docMk/>
            <pc:sldMasterMk cId="244695063" sldId="2147483723"/>
            <pc:sldLayoutMk cId="3855549781" sldId="2147483729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14.365" v="11"/>
          <pc:sldLayoutMkLst>
            <pc:docMk/>
            <pc:sldMasterMk cId="244695063" sldId="2147483723"/>
            <pc:sldLayoutMk cId="2453606947" sldId="2147483730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14.365" v="11"/>
          <pc:sldLayoutMkLst>
            <pc:docMk/>
            <pc:sldMasterMk cId="244695063" sldId="2147483723"/>
            <pc:sldLayoutMk cId="3731607409" sldId="2147483731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14.365" v="11"/>
          <pc:sldLayoutMkLst>
            <pc:docMk/>
            <pc:sldMasterMk cId="244695063" sldId="2147483723"/>
            <pc:sldLayoutMk cId="1604989669" sldId="2147483732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14.365" v="11"/>
          <pc:sldLayoutMkLst>
            <pc:docMk/>
            <pc:sldMasterMk cId="244695063" sldId="2147483723"/>
            <pc:sldLayoutMk cId="1631172963" sldId="2147483733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14.365" v="11"/>
          <pc:sldLayoutMkLst>
            <pc:docMk/>
            <pc:sldMasterMk cId="244695063" sldId="2147483723"/>
            <pc:sldLayoutMk cId="581000444" sldId="2147483734"/>
          </pc:sldLayoutMkLst>
        </pc:sldLayoutChg>
      </pc:sldMasterChg>
      <pc:sldMasterChg chg="add del addSldLayout delSldLayout modSldLayout">
        <pc:chgData name="Matthew Warner" userId="389b7aa93fe24cc9" providerId="Windows Live" clId="Web-{03917F39-816E-42F3-B8D1-33B4BA8C8003}" dt="2020-08-17T19:22:28.912" v="12"/>
        <pc:sldMasterMkLst>
          <pc:docMk/>
          <pc:sldMasterMk cId="4289621087" sldId="2147483735"/>
        </pc:sldMasterMkLst>
        <pc:sldLayoutChg chg="add del mod replId">
          <pc:chgData name="Matthew Warner" userId="389b7aa93fe24cc9" providerId="Windows Live" clId="Web-{03917F39-816E-42F3-B8D1-33B4BA8C8003}" dt="2020-08-17T19:22:28.912" v="12"/>
          <pc:sldLayoutMkLst>
            <pc:docMk/>
            <pc:sldMasterMk cId="4289621087" sldId="2147483735"/>
            <pc:sldLayoutMk cId="4121577858" sldId="2147483736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28.912" v="12"/>
          <pc:sldLayoutMkLst>
            <pc:docMk/>
            <pc:sldMasterMk cId="4289621087" sldId="2147483735"/>
            <pc:sldLayoutMk cId="3428992421" sldId="2147483737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28.912" v="12"/>
          <pc:sldLayoutMkLst>
            <pc:docMk/>
            <pc:sldMasterMk cId="4289621087" sldId="2147483735"/>
            <pc:sldLayoutMk cId="908262650" sldId="2147483738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28.912" v="12"/>
          <pc:sldLayoutMkLst>
            <pc:docMk/>
            <pc:sldMasterMk cId="4289621087" sldId="2147483735"/>
            <pc:sldLayoutMk cId="4273179136" sldId="2147483739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28.912" v="12"/>
          <pc:sldLayoutMkLst>
            <pc:docMk/>
            <pc:sldMasterMk cId="4289621087" sldId="2147483735"/>
            <pc:sldLayoutMk cId="3245901201" sldId="2147483740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28.912" v="12"/>
          <pc:sldLayoutMkLst>
            <pc:docMk/>
            <pc:sldMasterMk cId="4289621087" sldId="2147483735"/>
            <pc:sldLayoutMk cId="1149024471" sldId="2147483741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28.912" v="12"/>
          <pc:sldLayoutMkLst>
            <pc:docMk/>
            <pc:sldMasterMk cId="4289621087" sldId="2147483735"/>
            <pc:sldLayoutMk cId="2984745072" sldId="2147483742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28.912" v="12"/>
          <pc:sldLayoutMkLst>
            <pc:docMk/>
            <pc:sldMasterMk cId="4289621087" sldId="2147483735"/>
            <pc:sldLayoutMk cId="1954099463" sldId="2147483743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28.912" v="12"/>
          <pc:sldLayoutMkLst>
            <pc:docMk/>
            <pc:sldMasterMk cId="4289621087" sldId="2147483735"/>
            <pc:sldLayoutMk cId="593361130" sldId="2147483744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28.912" v="12"/>
          <pc:sldLayoutMkLst>
            <pc:docMk/>
            <pc:sldMasterMk cId="4289621087" sldId="2147483735"/>
            <pc:sldLayoutMk cId="1065185625" sldId="2147483745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28.912" v="12"/>
          <pc:sldLayoutMkLst>
            <pc:docMk/>
            <pc:sldMasterMk cId="4289621087" sldId="2147483735"/>
            <pc:sldLayoutMk cId="255783112" sldId="2147483746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28.912" v="12"/>
          <pc:sldLayoutMkLst>
            <pc:docMk/>
            <pc:sldMasterMk cId="4289621087" sldId="2147483735"/>
            <pc:sldLayoutMk cId="3748131116" sldId="2147483747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28.912" v="12"/>
          <pc:sldLayoutMkLst>
            <pc:docMk/>
            <pc:sldMasterMk cId="4289621087" sldId="2147483735"/>
            <pc:sldLayoutMk cId="3439206424" sldId="2147483748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28.912" v="12"/>
          <pc:sldLayoutMkLst>
            <pc:docMk/>
            <pc:sldMasterMk cId="4289621087" sldId="2147483735"/>
            <pc:sldLayoutMk cId="1950988252" sldId="2147483749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28.912" v="12"/>
          <pc:sldLayoutMkLst>
            <pc:docMk/>
            <pc:sldMasterMk cId="4289621087" sldId="2147483735"/>
            <pc:sldLayoutMk cId="3762019392" sldId="2147483750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28.912" v="12"/>
          <pc:sldLayoutMkLst>
            <pc:docMk/>
            <pc:sldMasterMk cId="4289621087" sldId="2147483735"/>
            <pc:sldLayoutMk cId="3829887414" sldId="2147483751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28.912" v="12"/>
          <pc:sldLayoutMkLst>
            <pc:docMk/>
            <pc:sldMasterMk cId="4289621087" sldId="2147483735"/>
            <pc:sldLayoutMk cId="2637121494" sldId="2147483752"/>
          </pc:sldLayoutMkLst>
        </pc:sldLayoutChg>
      </pc:sldMasterChg>
      <pc:sldMasterChg chg="add del addSldLayout delSldLayout modSldLayout">
        <pc:chgData name="Matthew Warner" userId="389b7aa93fe24cc9" providerId="Windows Live" clId="Web-{03917F39-816E-42F3-B8D1-33B4BA8C8003}" dt="2020-08-17T19:25:55.021" v="237"/>
        <pc:sldMasterMkLst>
          <pc:docMk/>
          <pc:sldMasterMk cId="2203385386" sldId="2147483753"/>
        </pc:sldMasterMkLst>
        <pc:sldLayoutChg chg="add del mod replId">
          <pc:chgData name="Matthew Warner" userId="389b7aa93fe24cc9" providerId="Windows Live" clId="Web-{03917F39-816E-42F3-B8D1-33B4BA8C8003}" dt="2020-08-17T19:25:55.021" v="237"/>
          <pc:sldLayoutMkLst>
            <pc:docMk/>
            <pc:sldMasterMk cId="2203385386" sldId="2147483753"/>
            <pc:sldLayoutMk cId="663080185" sldId="2147483754"/>
          </pc:sldLayoutMkLst>
        </pc:sldLayoutChg>
        <pc:sldLayoutChg chg="add del mod replId">
          <pc:chgData name="Matthew Warner" userId="389b7aa93fe24cc9" providerId="Windows Live" clId="Web-{03917F39-816E-42F3-B8D1-33B4BA8C8003}" dt="2020-08-17T19:25:55.021" v="237"/>
          <pc:sldLayoutMkLst>
            <pc:docMk/>
            <pc:sldMasterMk cId="2203385386" sldId="2147483753"/>
            <pc:sldLayoutMk cId="1484975572" sldId="2147483755"/>
          </pc:sldLayoutMkLst>
        </pc:sldLayoutChg>
        <pc:sldLayoutChg chg="add del mod replId">
          <pc:chgData name="Matthew Warner" userId="389b7aa93fe24cc9" providerId="Windows Live" clId="Web-{03917F39-816E-42F3-B8D1-33B4BA8C8003}" dt="2020-08-17T19:25:55.021" v="237"/>
          <pc:sldLayoutMkLst>
            <pc:docMk/>
            <pc:sldMasterMk cId="2203385386" sldId="2147483753"/>
            <pc:sldLayoutMk cId="64203674" sldId="2147483756"/>
          </pc:sldLayoutMkLst>
        </pc:sldLayoutChg>
        <pc:sldLayoutChg chg="add del mod replId">
          <pc:chgData name="Matthew Warner" userId="389b7aa93fe24cc9" providerId="Windows Live" clId="Web-{03917F39-816E-42F3-B8D1-33B4BA8C8003}" dt="2020-08-17T19:25:55.021" v="237"/>
          <pc:sldLayoutMkLst>
            <pc:docMk/>
            <pc:sldMasterMk cId="2203385386" sldId="2147483753"/>
            <pc:sldLayoutMk cId="1038195474" sldId="2147483757"/>
          </pc:sldLayoutMkLst>
        </pc:sldLayoutChg>
        <pc:sldLayoutChg chg="add del mod replId">
          <pc:chgData name="Matthew Warner" userId="389b7aa93fe24cc9" providerId="Windows Live" clId="Web-{03917F39-816E-42F3-B8D1-33B4BA8C8003}" dt="2020-08-17T19:25:55.021" v="237"/>
          <pc:sldLayoutMkLst>
            <pc:docMk/>
            <pc:sldMasterMk cId="2203385386" sldId="2147483753"/>
            <pc:sldLayoutMk cId="3927592088" sldId="2147483758"/>
          </pc:sldLayoutMkLst>
        </pc:sldLayoutChg>
        <pc:sldLayoutChg chg="add del mod replId">
          <pc:chgData name="Matthew Warner" userId="389b7aa93fe24cc9" providerId="Windows Live" clId="Web-{03917F39-816E-42F3-B8D1-33B4BA8C8003}" dt="2020-08-17T19:25:55.021" v="237"/>
          <pc:sldLayoutMkLst>
            <pc:docMk/>
            <pc:sldMasterMk cId="2203385386" sldId="2147483753"/>
            <pc:sldLayoutMk cId="2466310643" sldId="2147483759"/>
          </pc:sldLayoutMkLst>
        </pc:sldLayoutChg>
        <pc:sldLayoutChg chg="add del mod replId">
          <pc:chgData name="Matthew Warner" userId="389b7aa93fe24cc9" providerId="Windows Live" clId="Web-{03917F39-816E-42F3-B8D1-33B4BA8C8003}" dt="2020-08-17T19:25:55.021" v="237"/>
          <pc:sldLayoutMkLst>
            <pc:docMk/>
            <pc:sldMasterMk cId="2203385386" sldId="2147483753"/>
            <pc:sldLayoutMk cId="1990621480" sldId="2147483760"/>
          </pc:sldLayoutMkLst>
        </pc:sldLayoutChg>
        <pc:sldLayoutChg chg="add del mod replId">
          <pc:chgData name="Matthew Warner" userId="389b7aa93fe24cc9" providerId="Windows Live" clId="Web-{03917F39-816E-42F3-B8D1-33B4BA8C8003}" dt="2020-08-17T19:25:55.021" v="237"/>
          <pc:sldLayoutMkLst>
            <pc:docMk/>
            <pc:sldMasterMk cId="2203385386" sldId="2147483753"/>
            <pc:sldLayoutMk cId="1338098899" sldId="2147483761"/>
          </pc:sldLayoutMkLst>
        </pc:sldLayoutChg>
        <pc:sldLayoutChg chg="add del mod replId">
          <pc:chgData name="Matthew Warner" userId="389b7aa93fe24cc9" providerId="Windows Live" clId="Web-{03917F39-816E-42F3-B8D1-33B4BA8C8003}" dt="2020-08-17T19:25:55.021" v="237"/>
          <pc:sldLayoutMkLst>
            <pc:docMk/>
            <pc:sldMasterMk cId="2203385386" sldId="2147483753"/>
            <pc:sldLayoutMk cId="3498086671" sldId="2147483762"/>
          </pc:sldLayoutMkLst>
        </pc:sldLayoutChg>
        <pc:sldLayoutChg chg="add del mod replId">
          <pc:chgData name="Matthew Warner" userId="389b7aa93fe24cc9" providerId="Windows Live" clId="Web-{03917F39-816E-42F3-B8D1-33B4BA8C8003}" dt="2020-08-17T19:25:55.021" v="237"/>
          <pc:sldLayoutMkLst>
            <pc:docMk/>
            <pc:sldMasterMk cId="2203385386" sldId="2147483753"/>
            <pc:sldLayoutMk cId="1717636695" sldId="2147483763"/>
          </pc:sldLayoutMkLst>
        </pc:sldLayoutChg>
        <pc:sldLayoutChg chg="add del mod replId">
          <pc:chgData name="Matthew Warner" userId="389b7aa93fe24cc9" providerId="Windows Live" clId="Web-{03917F39-816E-42F3-B8D1-33B4BA8C8003}" dt="2020-08-17T19:25:55.021" v="237"/>
          <pc:sldLayoutMkLst>
            <pc:docMk/>
            <pc:sldMasterMk cId="2203385386" sldId="2147483753"/>
            <pc:sldLayoutMk cId="1554804894" sldId="2147483764"/>
          </pc:sldLayoutMkLst>
        </pc:sldLayoutChg>
      </pc:sldMasterChg>
      <pc:sldMasterChg chg="add del addSldLayout delSldLayout modSldLayout">
        <pc:chgData name="Matthew Warner" userId="389b7aa93fe24cc9" providerId="Windows Live" clId="Web-{03917F39-816E-42F3-B8D1-33B4BA8C8003}" dt="2020-08-17T19:25:58.990" v="238"/>
        <pc:sldMasterMkLst>
          <pc:docMk/>
          <pc:sldMasterMk cId="3258752323" sldId="2147483765"/>
        </pc:sldMasterMkLst>
        <pc:sldLayoutChg chg="add del mod replId">
          <pc:chgData name="Matthew Warner" userId="389b7aa93fe24cc9" providerId="Windows Live" clId="Web-{03917F39-816E-42F3-B8D1-33B4BA8C8003}" dt="2020-08-17T19:25:58.990" v="238"/>
          <pc:sldLayoutMkLst>
            <pc:docMk/>
            <pc:sldMasterMk cId="3258752323" sldId="2147483765"/>
            <pc:sldLayoutMk cId="3138054737" sldId="2147483766"/>
          </pc:sldLayoutMkLst>
        </pc:sldLayoutChg>
        <pc:sldLayoutChg chg="add del mod replId">
          <pc:chgData name="Matthew Warner" userId="389b7aa93fe24cc9" providerId="Windows Live" clId="Web-{03917F39-816E-42F3-B8D1-33B4BA8C8003}" dt="2020-08-17T19:25:58.990" v="238"/>
          <pc:sldLayoutMkLst>
            <pc:docMk/>
            <pc:sldMasterMk cId="3258752323" sldId="2147483765"/>
            <pc:sldLayoutMk cId="2325022388" sldId="2147483767"/>
          </pc:sldLayoutMkLst>
        </pc:sldLayoutChg>
        <pc:sldLayoutChg chg="add del mod replId">
          <pc:chgData name="Matthew Warner" userId="389b7aa93fe24cc9" providerId="Windows Live" clId="Web-{03917F39-816E-42F3-B8D1-33B4BA8C8003}" dt="2020-08-17T19:25:58.990" v="238"/>
          <pc:sldLayoutMkLst>
            <pc:docMk/>
            <pc:sldMasterMk cId="3258752323" sldId="2147483765"/>
            <pc:sldLayoutMk cId="731475564" sldId="2147483768"/>
          </pc:sldLayoutMkLst>
        </pc:sldLayoutChg>
        <pc:sldLayoutChg chg="add del mod replId">
          <pc:chgData name="Matthew Warner" userId="389b7aa93fe24cc9" providerId="Windows Live" clId="Web-{03917F39-816E-42F3-B8D1-33B4BA8C8003}" dt="2020-08-17T19:25:58.990" v="238"/>
          <pc:sldLayoutMkLst>
            <pc:docMk/>
            <pc:sldMasterMk cId="3258752323" sldId="2147483765"/>
            <pc:sldLayoutMk cId="669880629" sldId="2147483769"/>
          </pc:sldLayoutMkLst>
        </pc:sldLayoutChg>
        <pc:sldLayoutChg chg="add del mod replId">
          <pc:chgData name="Matthew Warner" userId="389b7aa93fe24cc9" providerId="Windows Live" clId="Web-{03917F39-816E-42F3-B8D1-33B4BA8C8003}" dt="2020-08-17T19:25:58.990" v="238"/>
          <pc:sldLayoutMkLst>
            <pc:docMk/>
            <pc:sldMasterMk cId="3258752323" sldId="2147483765"/>
            <pc:sldLayoutMk cId="2125131782" sldId="2147483770"/>
          </pc:sldLayoutMkLst>
        </pc:sldLayoutChg>
        <pc:sldLayoutChg chg="add del mod replId">
          <pc:chgData name="Matthew Warner" userId="389b7aa93fe24cc9" providerId="Windows Live" clId="Web-{03917F39-816E-42F3-B8D1-33B4BA8C8003}" dt="2020-08-17T19:25:58.990" v="238"/>
          <pc:sldLayoutMkLst>
            <pc:docMk/>
            <pc:sldMasterMk cId="3258752323" sldId="2147483765"/>
            <pc:sldLayoutMk cId="3218127464" sldId="2147483771"/>
          </pc:sldLayoutMkLst>
        </pc:sldLayoutChg>
        <pc:sldLayoutChg chg="add del mod replId">
          <pc:chgData name="Matthew Warner" userId="389b7aa93fe24cc9" providerId="Windows Live" clId="Web-{03917F39-816E-42F3-B8D1-33B4BA8C8003}" dt="2020-08-17T19:25:58.990" v="238"/>
          <pc:sldLayoutMkLst>
            <pc:docMk/>
            <pc:sldMasterMk cId="3258752323" sldId="2147483765"/>
            <pc:sldLayoutMk cId="1327566195" sldId="2147483772"/>
          </pc:sldLayoutMkLst>
        </pc:sldLayoutChg>
        <pc:sldLayoutChg chg="add del mod replId">
          <pc:chgData name="Matthew Warner" userId="389b7aa93fe24cc9" providerId="Windows Live" clId="Web-{03917F39-816E-42F3-B8D1-33B4BA8C8003}" dt="2020-08-17T19:25:58.990" v="238"/>
          <pc:sldLayoutMkLst>
            <pc:docMk/>
            <pc:sldMasterMk cId="3258752323" sldId="2147483765"/>
            <pc:sldLayoutMk cId="2464641407" sldId="2147483773"/>
          </pc:sldLayoutMkLst>
        </pc:sldLayoutChg>
        <pc:sldLayoutChg chg="add del mod replId">
          <pc:chgData name="Matthew Warner" userId="389b7aa93fe24cc9" providerId="Windows Live" clId="Web-{03917F39-816E-42F3-B8D1-33B4BA8C8003}" dt="2020-08-17T19:25:58.990" v="238"/>
          <pc:sldLayoutMkLst>
            <pc:docMk/>
            <pc:sldMasterMk cId="3258752323" sldId="2147483765"/>
            <pc:sldLayoutMk cId="2626485045" sldId="2147483774"/>
          </pc:sldLayoutMkLst>
        </pc:sldLayoutChg>
        <pc:sldLayoutChg chg="add del mod replId">
          <pc:chgData name="Matthew Warner" userId="389b7aa93fe24cc9" providerId="Windows Live" clId="Web-{03917F39-816E-42F3-B8D1-33B4BA8C8003}" dt="2020-08-17T19:25:58.990" v="238"/>
          <pc:sldLayoutMkLst>
            <pc:docMk/>
            <pc:sldMasterMk cId="3258752323" sldId="2147483765"/>
            <pc:sldLayoutMk cId="1610108945" sldId="2147483775"/>
          </pc:sldLayoutMkLst>
        </pc:sldLayoutChg>
        <pc:sldLayoutChg chg="add del mod replId">
          <pc:chgData name="Matthew Warner" userId="389b7aa93fe24cc9" providerId="Windows Live" clId="Web-{03917F39-816E-42F3-B8D1-33B4BA8C8003}" dt="2020-08-17T19:25:58.990" v="238"/>
          <pc:sldLayoutMkLst>
            <pc:docMk/>
            <pc:sldMasterMk cId="3258752323" sldId="2147483765"/>
            <pc:sldLayoutMk cId="3122973924" sldId="2147483776"/>
          </pc:sldLayoutMkLst>
        </pc:sldLayoutChg>
      </pc:sldMasterChg>
      <pc:sldMasterChg chg="add del addSldLayout delSldLayout modSldLayout">
        <pc:chgData name="Matthew Warner" userId="389b7aa93fe24cc9" providerId="Windows Live" clId="Web-{03917F39-816E-42F3-B8D1-33B4BA8C8003}" dt="2020-08-17T19:26:01.318" v="239"/>
        <pc:sldMasterMkLst>
          <pc:docMk/>
          <pc:sldMasterMk cId="2714317762" sldId="2147483777"/>
        </pc:sldMasterMkLst>
        <pc:sldLayoutChg chg="add del mod replId">
          <pc:chgData name="Matthew Warner" userId="389b7aa93fe24cc9" providerId="Windows Live" clId="Web-{03917F39-816E-42F3-B8D1-33B4BA8C8003}" dt="2020-08-17T19:26:01.318" v="239"/>
          <pc:sldLayoutMkLst>
            <pc:docMk/>
            <pc:sldMasterMk cId="2714317762" sldId="2147483777"/>
            <pc:sldLayoutMk cId="1661034674" sldId="2147483778"/>
          </pc:sldLayoutMkLst>
        </pc:sldLayoutChg>
        <pc:sldLayoutChg chg="add del mod replId">
          <pc:chgData name="Matthew Warner" userId="389b7aa93fe24cc9" providerId="Windows Live" clId="Web-{03917F39-816E-42F3-B8D1-33B4BA8C8003}" dt="2020-08-17T19:26:01.318" v="239"/>
          <pc:sldLayoutMkLst>
            <pc:docMk/>
            <pc:sldMasterMk cId="2714317762" sldId="2147483777"/>
            <pc:sldLayoutMk cId="1706796955" sldId="2147483779"/>
          </pc:sldLayoutMkLst>
        </pc:sldLayoutChg>
        <pc:sldLayoutChg chg="add del mod replId">
          <pc:chgData name="Matthew Warner" userId="389b7aa93fe24cc9" providerId="Windows Live" clId="Web-{03917F39-816E-42F3-B8D1-33B4BA8C8003}" dt="2020-08-17T19:26:01.318" v="239"/>
          <pc:sldLayoutMkLst>
            <pc:docMk/>
            <pc:sldMasterMk cId="2714317762" sldId="2147483777"/>
            <pc:sldLayoutMk cId="2669904688" sldId="2147483780"/>
          </pc:sldLayoutMkLst>
        </pc:sldLayoutChg>
        <pc:sldLayoutChg chg="add del mod replId">
          <pc:chgData name="Matthew Warner" userId="389b7aa93fe24cc9" providerId="Windows Live" clId="Web-{03917F39-816E-42F3-B8D1-33B4BA8C8003}" dt="2020-08-17T19:26:01.318" v="239"/>
          <pc:sldLayoutMkLst>
            <pc:docMk/>
            <pc:sldMasterMk cId="2714317762" sldId="2147483777"/>
            <pc:sldLayoutMk cId="1479611106" sldId="2147483781"/>
          </pc:sldLayoutMkLst>
        </pc:sldLayoutChg>
        <pc:sldLayoutChg chg="add del mod replId">
          <pc:chgData name="Matthew Warner" userId="389b7aa93fe24cc9" providerId="Windows Live" clId="Web-{03917F39-816E-42F3-B8D1-33B4BA8C8003}" dt="2020-08-17T19:26:01.318" v="239"/>
          <pc:sldLayoutMkLst>
            <pc:docMk/>
            <pc:sldMasterMk cId="2714317762" sldId="2147483777"/>
            <pc:sldLayoutMk cId="364539591" sldId="2147483782"/>
          </pc:sldLayoutMkLst>
        </pc:sldLayoutChg>
        <pc:sldLayoutChg chg="add del mod replId">
          <pc:chgData name="Matthew Warner" userId="389b7aa93fe24cc9" providerId="Windows Live" clId="Web-{03917F39-816E-42F3-B8D1-33B4BA8C8003}" dt="2020-08-17T19:26:01.318" v="239"/>
          <pc:sldLayoutMkLst>
            <pc:docMk/>
            <pc:sldMasterMk cId="2714317762" sldId="2147483777"/>
            <pc:sldLayoutMk cId="3244794514" sldId="2147483783"/>
          </pc:sldLayoutMkLst>
        </pc:sldLayoutChg>
        <pc:sldLayoutChg chg="add del mod replId">
          <pc:chgData name="Matthew Warner" userId="389b7aa93fe24cc9" providerId="Windows Live" clId="Web-{03917F39-816E-42F3-B8D1-33B4BA8C8003}" dt="2020-08-17T19:26:01.318" v="239"/>
          <pc:sldLayoutMkLst>
            <pc:docMk/>
            <pc:sldMasterMk cId="2714317762" sldId="2147483777"/>
            <pc:sldLayoutMk cId="2788590285" sldId="2147483784"/>
          </pc:sldLayoutMkLst>
        </pc:sldLayoutChg>
        <pc:sldLayoutChg chg="add del mod replId">
          <pc:chgData name="Matthew Warner" userId="389b7aa93fe24cc9" providerId="Windows Live" clId="Web-{03917F39-816E-42F3-B8D1-33B4BA8C8003}" dt="2020-08-17T19:26:01.318" v="239"/>
          <pc:sldLayoutMkLst>
            <pc:docMk/>
            <pc:sldMasterMk cId="2714317762" sldId="2147483777"/>
            <pc:sldLayoutMk cId="1226388394" sldId="2147483785"/>
          </pc:sldLayoutMkLst>
        </pc:sldLayoutChg>
        <pc:sldLayoutChg chg="add del mod replId">
          <pc:chgData name="Matthew Warner" userId="389b7aa93fe24cc9" providerId="Windows Live" clId="Web-{03917F39-816E-42F3-B8D1-33B4BA8C8003}" dt="2020-08-17T19:26:01.318" v="239"/>
          <pc:sldLayoutMkLst>
            <pc:docMk/>
            <pc:sldMasterMk cId="2714317762" sldId="2147483777"/>
            <pc:sldLayoutMk cId="4198214593" sldId="2147483786"/>
          </pc:sldLayoutMkLst>
        </pc:sldLayoutChg>
        <pc:sldLayoutChg chg="add del mod replId">
          <pc:chgData name="Matthew Warner" userId="389b7aa93fe24cc9" providerId="Windows Live" clId="Web-{03917F39-816E-42F3-B8D1-33B4BA8C8003}" dt="2020-08-17T19:26:01.318" v="239"/>
          <pc:sldLayoutMkLst>
            <pc:docMk/>
            <pc:sldMasterMk cId="2714317762" sldId="2147483777"/>
            <pc:sldLayoutMk cId="15263401" sldId="2147483787"/>
          </pc:sldLayoutMkLst>
        </pc:sldLayoutChg>
        <pc:sldLayoutChg chg="add del mod replId">
          <pc:chgData name="Matthew Warner" userId="389b7aa93fe24cc9" providerId="Windows Live" clId="Web-{03917F39-816E-42F3-B8D1-33B4BA8C8003}" dt="2020-08-17T19:26:01.318" v="239"/>
          <pc:sldLayoutMkLst>
            <pc:docMk/>
            <pc:sldMasterMk cId="2714317762" sldId="2147483777"/>
            <pc:sldLayoutMk cId="950864401" sldId="2147483788"/>
          </pc:sldLayoutMkLst>
        </pc:sldLayoutChg>
      </pc:sldMasterChg>
      <pc:sldMasterChg chg="add del addSldLayout delSldLayout modSldLayout">
        <pc:chgData name="Matthew Warner" userId="389b7aa93fe24cc9" providerId="Windows Live" clId="Web-{03917F39-816E-42F3-B8D1-33B4BA8C8003}" dt="2020-08-17T19:26:13.068" v="240"/>
        <pc:sldMasterMkLst>
          <pc:docMk/>
          <pc:sldMasterMk cId="916590246" sldId="2147483789"/>
        </pc:sldMasterMkLst>
        <pc:sldLayoutChg chg="add del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916590246" sldId="2147483789"/>
            <pc:sldLayoutMk cId="2557147762" sldId="2147483790"/>
          </pc:sldLayoutMkLst>
        </pc:sldLayoutChg>
        <pc:sldLayoutChg chg="add del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916590246" sldId="2147483789"/>
            <pc:sldLayoutMk cId="3819247515" sldId="2147483791"/>
          </pc:sldLayoutMkLst>
        </pc:sldLayoutChg>
        <pc:sldLayoutChg chg="add del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916590246" sldId="2147483789"/>
            <pc:sldLayoutMk cId="3683711354" sldId="2147483792"/>
          </pc:sldLayoutMkLst>
        </pc:sldLayoutChg>
        <pc:sldLayoutChg chg="add del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916590246" sldId="2147483789"/>
            <pc:sldLayoutMk cId="3746674670" sldId="2147483793"/>
          </pc:sldLayoutMkLst>
        </pc:sldLayoutChg>
        <pc:sldLayoutChg chg="add del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916590246" sldId="2147483789"/>
            <pc:sldLayoutMk cId="3226286996" sldId="2147483794"/>
          </pc:sldLayoutMkLst>
        </pc:sldLayoutChg>
        <pc:sldLayoutChg chg="add del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916590246" sldId="2147483789"/>
            <pc:sldLayoutMk cId="2291736264" sldId="2147483795"/>
          </pc:sldLayoutMkLst>
        </pc:sldLayoutChg>
        <pc:sldLayoutChg chg="add del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916590246" sldId="2147483789"/>
            <pc:sldLayoutMk cId="1406765311" sldId="2147483796"/>
          </pc:sldLayoutMkLst>
        </pc:sldLayoutChg>
        <pc:sldLayoutChg chg="add del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916590246" sldId="2147483789"/>
            <pc:sldLayoutMk cId="2977129065" sldId="2147483797"/>
          </pc:sldLayoutMkLst>
        </pc:sldLayoutChg>
        <pc:sldLayoutChg chg="add del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916590246" sldId="2147483789"/>
            <pc:sldLayoutMk cId="2989347107" sldId="2147483798"/>
          </pc:sldLayoutMkLst>
        </pc:sldLayoutChg>
        <pc:sldLayoutChg chg="add del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916590246" sldId="2147483789"/>
            <pc:sldLayoutMk cId="3877657386" sldId="2147483799"/>
          </pc:sldLayoutMkLst>
        </pc:sldLayoutChg>
        <pc:sldLayoutChg chg="add del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916590246" sldId="2147483789"/>
            <pc:sldLayoutMk cId="3071423906" sldId="2147483800"/>
          </pc:sldLayoutMkLst>
        </pc:sldLayoutChg>
      </pc:sldMasterChg>
      <pc:sldMasterChg chg="add addSldLayout modSldLayout">
        <pc:chgData name="Matthew Warner" userId="389b7aa93fe24cc9" providerId="Windows Live" clId="Web-{03917F39-816E-42F3-B8D1-33B4BA8C8003}" dt="2020-08-17T19:26:13.068" v="240"/>
        <pc:sldMasterMkLst>
          <pc:docMk/>
          <pc:sldMasterMk cId="3927722755" sldId="2147483801"/>
        </pc:sldMasterMkLst>
        <pc:sldLayoutChg chg="add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3927722755" sldId="2147483801"/>
            <pc:sldLayoutMk cId="1727655282" sldId="2147483802"/>
          </pc:sldLayoutMkLst>
        </pc:sldLayoutChg>
        <pc:sldLayoutChg chg="add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3927722755" sldId="2147483801"/>
            <pc:sldLayoutMk cId="1552830356" sldId="2147483803"/>
          </pc:sldLayoutMkLst>
        </pc:sldLayoutChg>
        <pc:sldLayoutChg chg="add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3927722755" sldId="2147483801"/>
            <pc:sldLayoutMk cId="3235694254" sldId="2147483804"/>
          </pc:sldLayoutMkLst>
        </pc:sldLayoutChg>
        <pc:sldLayoutChg chg="add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3927722755" sldId="2147483801"/>
            <pc:sldLayoutMk cId="3365090169" sldId="2147483805"/>
          </pc:sldLayoutMkLst>
        </pc:sldLayoutChg>
        <pc:sldLayoutChg chg="add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3927722755" sldId="2147483801"/>
            <pc:sldLayoutMk cId="1335915144" sldId="2147483806"/>
          </pc:sldLayoutMkLst>
        </pc:sldLayoutChg>
        <pc:sldLayoutChg chg="add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3927722755" sldId="2147483801"/>
            <pc:sldLayoutMk cId="2442538242" sldId="2147483807"/>
          </pc:sldLayoutMkLst>
        </pc:sldLayoutChg>
        <pc:sldLayoutChg chg="add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3927722755" sldId="2147483801"/>
            <pc:sldLayoutMk cId="1116384832" sldId="2147483808"/>
          </pc:sldLayoutMkLst>
        </pc:sldLayoutChg>
        <pc:sldLayoutChg chg="add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3927722755" sldId="2147483801"/>
            <pc:sldLayoutMk cId="3869174772" sldId="2147483809"/>
          </pc:sldLayoutMkLst>
        </pc:sldLayoutChg>
        <pc:sldLayoutChg chg="add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3927722755" sldId="2147483801"/>
            <pc:sldLayoutMk cId="3954440970" sldId="2147483810"/>
          </pc:sldLayoutMkLst>
        </pc:sldLayoutChg>
        <pc:sldLayoutChg chg="add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3927722755" sldId="2147483801"/>
            <pc:sldLayoutMk cId="3545241770" sldId="2147483811"/>
          </pc:sldLayoutMkLst>
        </pc:sldLayoutChg>
        <pc:sldLayoutChg chg="add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3927722755" sldId="2147483801"/>
            <pc:sldLayoutMk cId="2398962404" sldId="2147483812"/>
          </pc:sldLayoutMkLst>
        </pc:sldLayoutChg>
        <pc:sldLayoutChg chg="add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3927722755" sldId="2147483801"/>
            <pc:sldLayoutMk cId="2841039546" sldId="2147483813"/>
          </pc:sldLayoutMkLst>
        </pc:sldLayoutChg>
        <pc:sldLayoutChg chg="add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3927722755" sldId="2147483801"/>
            <pc:sldLayoutMk cId="2062817355" sldId="2147483814"/>
          </pc:sldLayoutMkLst>
        </pc:sldLayoutChg>
        <pc:sldLayoutChg chg="add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3927722755" sldId="2147483801"/>
            <pc:sldLayoutMk cId="892510643" sldId="2147483815"/>
          </pc:sldLayoutMkLst>
        </pc:sldLayoutChg>
        <pc:sldLayoutChg chg="add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3927722755" sldId="2147483801"/>
            <pc:sldLayoutMk cId="3121773549" sldId="2147483816"/>
          </pc:sldLayoutMkLst>
        </pc:sldLayoutChg>
        <pc:sldLayoutChg chg="add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3927722755" sldId="2147483801"/>
            <pc:sldLayoutMk cId="3224540139" sldId="2147483817"/>
          </pc:sldLayoutMkLst>
        </pc:sldLayoutChg>
        <pc:sldLayoutChg chg="add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3927722755" sldId="2147483801"/>
            <pc:sldLayoutMk cId="125959052" sldId="2147483818"/>
          </pc:sldLayoutMkLst>
        </pc:sldLayoutChg>
      </pc:sldMasterChg>
    </pc:docChg>
  </pc:docChgLst>
  <pc:docChgLst>
    <pc:chgData name="Matthew Warner" userId="389b7aa93fe24cc9" providerId="Windows Live" clId="Web-{EFA17049-0C7F-48B7-BD93-99B23A522F43}"/>
    <pc:docChg chg="modSld">
      <pc:chgData name="Matthew Warner" userId="389b7aa93fe24cc9" providerId="Windows Live" clId="Web-{EFA17049-0C7F-48B7-BD93-99B23A522F43}" dt="2020-08-19T21:56:53.640" v="3" actId="20577"/>
      <pc:docMkLst>
        <pc:docMk/>
      </pc:docMkLst>
      <pc:sldChg chg="modSp">
        <pc:chgData name="Matthew Warner" userId="389b7aa93fe24cc9" providerId="Windows Live" clId="Web-{EFA17049-0C7F-48B7-BD93-99B23A522F43}" dt="2020-08-19T21:56:53.640" v="2" actId="20577"/>
        <pc:sldMkLst>
          <pc:docMk/>
          <pc:sldMk cId="3854308777" sldId="258"/>
        </pc:sldMkLst>
        <pc:spChg chg="mod">
          <ac:chgData name="Matthew Warner" userId="389b7aa93fe24cc9" providerId="Windows Live" clId="Web-{EFA17049-0C7F-48B7-BD93-99B23A522F43}" dt="2020-08-19T21:56:53.640" v="2" actId="20577"/>
          <ac:spMkLst>
            <pc:docMk/>
            <pc:sldMk cId="3854308777" sldId="258"/>
            <ac:spMk id="3" creationId="{DE1805A6-F933-491C-96A0-14F614A26A88}"/>
          </ac:spMkLst>
        </pc:spChg>
      </pc:sldChg>
    </pc:docChg>
  </pc:docChgLst>
  <pc:docChgLst>
    <pc:chgData name="Matthew Warner" userId="389b7aa93fe24cc9" providerId="Windows Live" clId="Web-{5261A37E-1891-4806-B21A-4ECEF675E00B}"/>
    <pc:docChg chg="modSld">
      <pc:chgData name="Matthew Warner" userId="389b7aa93fe24cc9" providerId="Windows Live" clId="Web-{5261A37E-1891-4806-B21A-4ECEF675E00B}" dt="2020-08-18T23:53:58.954" v="86" actId="20577"/>
      <pc:docMkLst>
        <pc:docMk/>
      </pc:docMkLst>
      <pc:sldChg chg="modSp">
        <pc:chgData name="Matthew Warner" userId="389b7aa93fe24cc9" providerId="Windows Live" clId="Web-{5261A37E-1891-4806-B21A-4ECEF675E00B}" dt="2020-08-18T23:41:52.266" v="39" actId="20577"/>
        <pc:sldMkLst>
          <pc:docMk/>
          <pc:sldMk cId="1554846686" sldId="260"/>
        </pc:sldMkLst>
        <pc:spChg chg="mod">
          <ac:chgData name="Matthew Warner" userId="389b7aa93fe24cc9" providerId="Windows Live" clId="Web-{5261A37E-1891-4806-B21A-4ECEF675E00B}" dt="2020-08-18T23:41:52.266" v="39" actId="20577"/>
          <ac:spMkLst>
            <pc:docMk/>
            <pc:sldMk cId="1554846686" sldId="260"/>
            <ac:spMk id="3" creationId="{1B503060-CA6F-4A36-ABD8-16127B6BFC8A}"/>
          </ac:spMkLst>
        </pc:spChg>
      </pc:sldChg>
      <pc:sldChg chg="addSp modSp">
        <pc:chgData name="Matthew Warner" userId="389b7aa93fe24cc9" providerId="Windows Live" clId="Web-{5261A37E-1891-4806-B21A-4ECEF675E00B}" dt="2020-08-18T23:53:58.938" v="85" actId="20577"/>
        <pc:sldMkLst>
          <pc:docMk/>
          <pc:sldMk cId="4239020660" sldId="265"/>
        </pc:sldMkLst>
        <pc:spChg chg="mod">
          <ac:chgData name="Matthew Warner" userId="389b7aa93fe24cc9" providerId="Windows Live" clId="Web-{5261A37E-1891-4806-B21A-4ECEF675E00B}" dt="2020-08-18T23:53:58.938" v="85" actId="20577"/>
          <ac:spMkLst>
            <pc:docMk/>
            <pc:sldMk cId="4239020660" sldId="265"/>
            <ac:spMk id="3" creationId="{77DE14A2-6CD7-456F-AD4B-08B1EA270579}"/>
          </ac:spMkLst>
        </pc:spChg>
        <pc:spChg chg="add mod">
          <ac:chgData name="Matthew Warner" userId="389b7aa93fe24cc9" providerId="Windows Live" clId="Web-{5261A37E-1891-4806-B21A-4ECEF675E00B}" dt="2020-08-18T23:48:12.400" v="67" actId="1076"/>
          <ac:spMkLst>
            <pc:docMk/>
            <pc:sldMk cId="4239020660" sldId="265"/>
            <ac:spMk id="6" creationId="{EB00F413-9F0F-45BC-99D3-5785FC54D605}"/>
          </ac:spMkLst>
        </pc:spChg>
        <pc:spChg chg="add mod">
          <ac:chgData name="Matthew Warner" userId="389b7aa93fe24cc9" providerId="Windows Live" clId="Web-{5261A37E-1891-4806-B21A-4ECEF675E00B}" dt="2020-08-18T23:49:04.120" v="74" actId="20577"/>
          <ac:spMkLst>
            <pc:docMk/>
            <pc:sldMk cId="4239020660" sldId="265"/>
            <ac:spMk id="8" creationId="{58C99E1B-1374-4805-AFAE-C00DB0B7CB8A}"/>
          </ac:spMkLst>
        </pc:spChg>
        <pc:picChg chg="add mod">
          <ac:chgData name="Matthew Warner" userId="389b7aa93fe24cc9" providerId="Windows Live" clId="Web-{5261A37E-1891-4806-B21A-4ECEF675E00B}" dt="2020-08-18T23:47:49.806" v="44" actId="1076"/>
          <ac:picMkLst>
            <pc:docMk/>
            <pc:sldMk cId="4239020660" sldId="265"/>
            <ac:picMk id="5" creationId="{77178228-B92D-4B92-8662-5BB7BB5EB459}"/>
          </ac:picMkLst>
        </pc:picChg>
        <pc:picChg chg="add mod">
          <ac:chgData name="Matthew Warner" userId="389b7aa93fe24cc9" providerId="Windows Live" clId="Web-{5261A37E-1891-4806-B21A-4ECEF675E00B}" dt="2020-08-18T23:48:53.948" v="69" actId="1076"/>
          <ac:picMkLst>
            <pc:docMk/>
            <pc:sldMk cId="4239020660" sldId="265"/>
            <ac:picMk id="7" creationId="{AA80084B-FD2A-4FFD-AFFD-891B1C68373A}"/>
          </ac:picMkLst>
        </pc:picChg>
      </pc:sldChg>
    </pc:docChg>
  </pc:docChgLst>
  <pc:docChgLst>
    <pc:chgData name="Matthew Warner" userId="389b7aa93fe24cc9" providerId="Windows Live" clId="Web-{982466DD-6CA6-4829-8677-8121BEBBE42F}"/>
    <pc:docChg chg="addSld modSld">
      <pc:chgData name="Matthew Warner" userId="389b7aa93fe24cc9" providerId="Windows Live" clId="Web-{982466DD-6CA6-4829-8677-8121BEBBE42F}" dt="2020-08-17T21:56:35.533" v="717" actId="20577"/>
      <pc:docMkLst>
        <pc:docMk/>
      </pc:docMkLst>
      <pc:sldChg chg="modSp new">
        <pc:chgData name="Matthew Warner" userId="389b7aa93fe24cc9" providerId="Windows Live" clId="Web-{982466DD-6CA6-4829-8677-8121BEBBE42F}" dt="2020-08-17T21:54:18.167" v="716" actId="20577"/>
        <pc:sldMkLst>
          <pc:docMk/>
          <pc:sldMk cId="3682780387" sldId="269"/>
        </pc:sldMkLst>
        <pc:spChg chg="mod">
          <ac:chgData name="Matthew Warner" userId="389b7aa93fe24cc9" providerId="Windows Live" clId="Web-{982466DD-6CA6-4829-8677-8121BEBBE42F}" dt="2020-08-17T21:49:03.040" v="11" actId="1076"/>
          <ac:spMkLst>
            <pc:docMk/>
            <pc:sldMk cId="3682780387" sldId="269"/>
            <ac:spMk id="2" creationId="{EF27FBFE-8268-4F9A-BCE8-38B64A24927B}"/>
          </ac:spMkLst>
        </pc:spChg>
        <pc:spChg chg="mod">
          <ac:chgData name="Matthew Warner" userId="389b7aa93fe24cc9" providerId="Windows Live" clId="Web-{982466DD-6CA6-4829-8677-8121BEBBE42F}" dt="2020-08-17T21:54:18.167" v="716" actId="20577"/>
          <ac:spMkLst>
            <pc:docMk/>
            <pc:sldMk cId="3682780387" sldId="269"/>
            <ac:spMk id="3" creationId="{1A832535-BBA3-4CE2-8CAC-C3E1EF98EE79}"/>
          </ac:spMkLst>
        </pc:spChg>
      </pc:sldChg>
    </pc:docChg>
  </pc:docChgLst>
  <pc:docChgLst>
    <pc:chgData name="Matthew Warner" userId="389b7aa93fe24cc9" providerId="Windows Live" clId="Web-{09E9C2B7-0308-4E78-891E-36393163B817}"/>
    <pc:docChg chg="addSld modSld">
      <pc:chgData name="Matthew Warner" userId="389b7aa93fe24cc9" providerId="Windows Live" clId="Web-{09E9C2B7-0308-4E78-891E-36393163B817}" dt="2020-08-17T22:02:52.820" v="3042" actId="20577"/>
      <pc:docMkLst>
        <pc:docMk/>
      </pc:docMkLst>
      <pc:sldChg chg="modSp">
        <pc:chgData name="Matthew Warner" userId="389b7aa93fe24cc9" providerId="Windows Live" clId="Web-{09E9C2B7-0308-4E78-891E-36393163B817}" dt="2020-08-17T20:45:14.166" v="2320" actId="20577"/>
        <pc:sldMkLst>
          <pc:docMk/>
          <pc:sldMk cId="1977541109" sldId="257"/>
        </pc:sldMkLst>
        <pc:spChg chg="mod">
          <ac:chgData name="Matthew Warner" userId="389b7aa93fe24cc9" providerId="Windows Live" clId="Web-{09E9C2B7-0308-4E78-891E-36393163B817}" dt="2020-08-17T20:45:14.166" v="2320" actId="20577"/>
          <ac:spMkLst>
            <pc:docMk/>
            <pc:sldMk cId="1977541109" sldId="257"/>
            <ac:spMk id="3" creationId="{62592F66-1544-442A-8D26-071A9347C3FB}"/>
          </ac:spMkLst>
        </pc:spChg>
      </pc:sldChg>
      <pc:sldChg chg="modSp">
        <pc:chgData name="Matthew Warner" userId="389b7aa93fe24cc9" providerId="Windows Live" clId="Web-{09E9C2B7-0308-4E78-891E-36393163B817}" dt="2020-08-17T20:02:42.853" v="74" actId="20577"/>
        <pc:sldMkLst>
          <pc:docMk/>
          <pc:sldMk cId="3854308777" sldId="258"/>
        </pc:sldMkLst>
        <pc:spChg chg="mod">
          <ac:chgData name="Matthew Warner" userId="389b7aa93fe24cc9" providerId="Windows Live" clId="Web-{09E9C2B7-0308-4E78-891E-36393163B817}" dt="2020-08-17T20:02:42.853" v="74" actId="20577"/>
          <ac:spMkLst>
            <pc:docMk/>
            <pc:sldMk cId="3854308777" sldId="258"/>
            <ac:spMk id="3" creationId="{DE1805A6-F933-491C-96A0-14F614A26A88}"/>
          </ac:spMkLst>
        </pc:spChg>
      </pc:sldChg>
      <pc:sldChg chg="modSp">
        <pc:chgData name="Matthew Warner" userId="389b7aa93fe24cc9" providerId="Windows Live" clId="Web-{09E9C2B7-0308-4E78-891E-36393163B817}" dt="2020-08-17T20:39:22.728" v="1885" actId="20577"/>
        <pc:sldMkLst>
          <pc:docMk/>
          <pc:sldMk cId="1554846686" sldId="260"/>
        </pc:sldMkLst>
        <pc:spChg chg="mod">
          <ac:chgData name="Matthew Warner" userId="389b7aa93fe24cc9" providerId="Windows Live" clId="Web-{09E9C2B7-0308-4E78-891E-36393163B817}" dt="2020-08-17T20:39:22.728" v="1885" actId="20577"/>
          <ac:spMkLst>
            <pc:docMk/>
            <pc:sldMk cId="1554846686" sldId="260"/>
            <ac:spMk id="3" creationId="{1B503060-CA6F-4A36-ABD8-16127B6BFC8A}"/>
          </ac:spMkLst>
        </pc:spChg>
      </pc:sldChg>
      <pc:sldChg chg="addSp delSp modSp">
        <pc:chgData name="Matthew Warner" userId="389b7aa93fe24cc9" providerId="Windows Live" clId="Web-{09E9C2B7-0308-4E78-891E-36393163B817}" dt="2020-08-17T20:27:43.994" v="934" actId="1076"/>
        <pc:sldMkLst>
          <pc:docMk/>
          <pc:sldMk cId="3574142386" sldId="261"/>
        </pc:sldMkLst>
        <pc:spChg chg="mod">
          <ac:chgData name="Matthew Warner" userId="389b7aa93fe24cc9" providerId="Windows Live" clId="Web-{09E9C2B7-0308-4E78-891E-36393163B817}" dt="2020-08-17T20:27:36.790" v="931" actId="20577"/>
          <ac:spMkLst>
            <pc:docMk/>
            <pc:sldMk cId="3574142386" sldId="261"/>
            <ac:spMk id="3" creationId="{9D5D6758-4C75-4200-9125-59AD1A25BCAB}"/>
          </ac:spMkLst>
        </pc:spChg>
        <pc:spChg chg="add mod">
          <ac:chgData name="Matthew Warner" userId="389b7aa93fe24cc9" providerId="Windows Live" clId="Web-{09E9C2B7-0308-4E78-891E-36393163B817}" dt="2020-08-17T20:27:43.994" v="933" actId="1076"/>
          <ac:spMkLst>
            <pc:docMk/>
            <pc:sldMk cId="3574142386" sldId="261"/>
            <ac:spMk id="5" creationId="{BC082CC8-DB23-4CDD-BECC-8773E1E3A02E}"/>
          </ac:spMkLst>
        </pc:spChg>
        <pc:spChg chg="add mod">
          <ac:chgData name="Matthew Warner" userId="389b7aa93fe24cc9" providerId="Windows Live" clId="Web-{09E9C2B7-0308-4E78-891E-36393163B817}" dt="2020-08-17T20:27:43.994" v="934" actId="1076"/>
          <ac:spMkLst>
            <pc:docMk/>
            <pc:sldMk cId="3574142386" sldId="261"/>
            <ac:spMk id="6" creationId="{60DA5C5A-93B1-4A76-BE8D-9596B92BBC95}"/>
          </ac:spMkLst>
        </pc:spChg>
        <pc:picChg chg="add del mod">
          <ac:chgData name="Matthew Warner" userId="389b7aa93fe24cc9" providerId="Windows Live" clId="Web-{09E9C2B7-0308-4E78-891E-36393163B817}" dt="2020-08-17T20:09:29.071" v="98"/>
          <ac:picMkLst>
            <pc:docMk/>
            <pc:sldMk cId="3574142386" sldId="261"/>
            <ac:picMk id="4" creationId="{D7291E68-6142-43A2-84C7-32A5A0BC2D64}"/>
          </ac:picMkLst>
        </pc:picChg>
      </pc:sldChg>
      <pc:sldChg chg="addSp delSp modSp new">
        <pc:chgData name="Matthew Warner" userId="389b7aa93fe24cc9" providerId="Windows Live" clId="Web-{09E9C2B7-0308-4E78-891E-36393163B817}" dt="2020-08-17T20:28:12.244" v="956" actId="1076"/>
        <pc:sldMkLst>
          <pc:docMk/>
          <pc:sldMk cId="63125807" sldId="262"/>
        </pc:sldMkLst>
        <pc:spChg chg="mod">
          <ac:chgData name="Matthew Warner" userId="389b7aa93fe24cc9" providerId="Windows Live" clId="Web-{09E9C2B7-0308-4E78-891E-36393163B817}" dt="2020-08-17T20:18:33.290" v="465" actId="1076"/>
          <ac:spMkLst>
            <pc:docMk/>
            <pc:sldMk cId="63125807" sldId="262"/>
            <ac:spMk id="2" creationId="{A1E7FB49-27F5-4219-A84A-7190C5042002}"/>
          </ac:spMkLst>
        </pc:spChg>
        <pc:spChg chg="del mod">
          <ac:chgData name="Matthew Warner" userId="389b7aa93fe24cc9" providerId="Windows Live" clId="Web-{09E9C2B7-0308-4E78-891E-36393163B817}" dt="2020-08-17T20:18:11.759" v="436"/>
          <ac:spMkLst>
            <pc:docMk/>
            <pc:sldMk cId="63125807" sldId="262"/>
            <ac:spMk id="3" creationId="{4DFD6563-5163-47BB-84AC-3CE3D6236AC3}"/>
          </ac:spMkLst>
        </pc:spChg>
        <pc:spChg chg="add mod">
          <ac:chgData name="Matthew Warner" userId="389b7aa93fe24cc9" providerId="Windows Live" clId="Web-{09E9C2B7-0308-4E78-891E-36393163B817}" dt="2020-08-17T20:28:12.244" v="956" actId="1076"/>
          <ac:spMkLst>
            <pc:docMk/>
            <pc:sldMk cId="63125807" sldId="262"/>
            <ac:spMk id="4" creationId="{8F5401A4-587D-44DD-B8A0-6CD27B8B6197}"/>
          </ac:spMkLst>
        </pc:spChg>
        <pc:spChg chg="add mod">
          <ac:chgData name="Matthew Warner" userId="389b7aa93fe24cc9" providerId="Windows Live" clId="Web-{09E9C2B7-0308-4E78-891E-36393163B817}" dt="2020-08-17T20:20:06.415" v="587" actId="20577"/>
          <ac:spMkLst>
            <pc:docMk/>
            <pc:sldMk cId="63125807" sldId="262"/>
            <ac:spMk id="5" creationId="{0D99BD18-64BA-4A23-85F9-36BF46167F72}"/>
          </ac:spMkLst>
        </pc:spChg>
        <pc:picChg chg="add mod ord">
          <ac:chgData name="Matthew Warner" userId="389b7aa93fe24cc9" providerId="Windows Live" clId="Web-{09E9C2B7-0308-4E78-891E-36393163B817}" dt="2020-08-17T20:19:18.525" v="531" actId="14100"/>
          <ac:picMkLst>
            <pc:docMk/>
            <pc:sldMk cId="63125807" sldId="262"/>
            <ac:picMk id="6" creationId="{CF7EF76E-44C0-4D46-878A-435C7DFFB933}"/>
          </ac:picMkLst>
        </pc:picChg>
      </pc:sldChg>
      <pc:sldChg chg="addSp delSp modSp new">
        <pc:chgData name="Matthew Warner" userId="389b7aa93fe24cc9" providerId="Windows Live" clId="Web-{09E9C2B7-0308-4E78-891E-36393163B817}" dt="2020-08-17T20:29:11.306" v="959"/>
        <pc:sldMkLst>
          <pc:docMk/>
          <pc:sldMk cId="1289507245" sldId="263"/>
        </pc:sldMkLst>
        <pc:spChg chg="mod">
          <ac:chgData name="Matthew Warner" userId="389b7aa93fe24cc9" providerId="Windows Live" clId="Web-{09E9C2B7-0308-4E78-891E-36393163B817}" dt="2020-08-17T20:21:49.869" v="596" actId="14100"/>
          <ac:spMkLst>
            <pc:docMk/>
            <pc:sldMk cId="1289507245" sldId="263"/>
            <ac:spMk id="2" creationId="{3CD32453-1BA7-4843-AE92-D12F052D0B70}"/>
          </ac:spMkLst>
        </pc:spChg>
        <pc:spChg chg="del mod">
          <ac:chgData name="Matthew Warner" userId="389b7aa93fe24cc9" providerId="Windows Live" clId="Web-{09E9C2B7-0308-4E78-891E-36393163B817}" dt="2020-08-17T20:29:04.947" v="957"/>
          <ac:spMkLst>
            <pc:docMk/>
            <pc:sldMk cId="1289507245" sldId="263"/>
            <ac:spMk id="3" creationId="{590729A5-DA9E-437D-9A6D-A811B00415C1}"/>
          </ac:spMkLst>
        </pc:spChg>
        <pc:spChg chg="add mod">
          <ac:chgData name="Matthew Warner" userId="389b7aa93fe24cc9" providerId="Windows Live" clId="Web-{09E9C2B7-0308-4E78-891E-36393163B817}" dt="2020-08-17T20:23:08.119" v="711" actId="20577"/>
          <ac:spMkLst>
            <pc:docMk/>
            <pc:sldMk cId="1289507245" sldId="263"/>
            <ac:spMk id="4" creationId="{32B8F4D6-8CEE-4C5D-9688-1916BC6C5203}"/>
          </ac:spMkLst>
        </pc:spChg>
        <pc:spChg chg="add mod">
          <ac:chgData name="Matthew Warner" userId="389b7aa93fe24cc9" providerId="Windows Live" clId="Web-{09E9C2B7-0308-4E78-891E-36393163B817}" dt="2020-08-17T20:26:26.478" v="759" actId="14100"/>
          <ac:spMkLst>
            <pc:docMk/>
            <pc:sldMk cId="1289507245" sldId="263"/>
            <ac:spMk id="5" creationId="{1AC8809C-C217-40FC-A333-2E2160F2FD35}"/>
          </ac:spMkLst>
        </pc:spChg>
        <pc:spChg chg="add del mod">
          <ac:chgData name="Matthew Warner" userId="389b7aa93fe24cc9" providerId="Windows Live" clId="Web-{09E9C2B7-0308-4E78-891E-36393163B817}" dt="2020-08-17T20:29:11.306" v="959"/>
          <ac:spMkLst>
            <pc:docMk/>
            <pc:sldMk cId="1289507245" sldId="263"/>
            <ac:spMk id="7" creationId="{3A919530-1169-40ED-935E-51C5CB94F01C}"/>
          </ac:spMkLst>
        </pc:spChg>
      </pc:sldChg>
      <pc:sldChg chg="addSp modSp new">
        <pc:chgData name="Matthew Warner" userId="389b7aa93fe24cc9" providerId="Windows Live" clId="Web-{09E9C2B7-0308-4E78-891E-36393163B817}" dt="2020-08-17T20:31:40.931" v="1091" actId="20577"/>
        <pc:sldMkLst>
          <pc:docMk/>
          <pc:sldMk cId="1074087702" sldId="264"/>
        </pc:sldMkLst>
        <pc:spChg chg="mod">
          <ac:chgData name="Matthew Warner" userId="389b7aa93fe24cc9" providerId="Windows Live" clId="Web-{09E9C2B7-0308-4E78-891E-36393163B817}" dt="2020-08-17T20:30:09.962" v="981" actId="20577"/>
          <ac:spMkLst>
            <pc:docMk/>
            <pc:sldMk cId="1074087702" sldId="264"/>
            <ac:spMk id="2" creationId="{25D0A2A0-13B3-4132-BD93-8F18D93B1D35}"/>
          </ac:spMkLst>
        </pc:spChg>
        <pc:spChg chg="mod">
          <ac:chgData name="Matthew Warner" userId="389b7aa93fe24cc9" providerId="Windows Live" clId="Web-{09E9C2B7-0308-4E78-891E-36393163B817}" dt="2020-08-17T20:31:40.931" v="1091" actId="20577"/>
          <ac:spMkLst>
            <pc:docMk/>
            <pc:sldMk cId="1074087702" sldId="264"/>
            <ac:spMk id="3" creationId="{B774E095-BF9C-49BE-BDA9-5C4EE1475882}"/>
          </ac:spMkLst>
        </pc:spChg>
        <pc:picChg chg="add mod">
          <ac:chgData name="Matthew Warner" userId="389b7aa93fe24cc9" providerId="Windows Live" clId="Web-{09E9C2B7-0308-4E78-891E-36393163B817}" dt="2020-08-17T20:31:32.431" v="1088" actId="1076"/>
          <ac:picMkLst>
            <pc:docMk/>
            <pc:sldMk cId="1074087702" sldId="264"/>
            <ac:picMk id="4" creationId="{F809AA0E-02FF-4BBB-8C16-16A7C3A612A6}"/>
          </ac:picMkLst>
        </pc:picChg>
      </pc:sldChg>
      <pc:sldChg chg="addSp modSp new">
        <pc:chgData name="Matthew Warner" userId="389b7aa93fe24cc9" providerId="Windows Live" clId="Web-{09E9C2B7-0308-4E78-891E-36393163B817}" dt="2020-08-17T20:38:33.462" v="1796" actId="1076"/>
        <pc:sldMkLst>
          <pc:docMk/>
          <pc:sldMk cId="4239020660" sldId="265"/>
        </pc:sldMkLst>
        <pc:spChg chg="mod">
          <ac:chgData name="Matthew Warner" userId="389b7aa93fe24cc9" providerId="Windows Live" clId="Web-{09E9C2B7-0308-4E78-891E-36393163B817}" dt="2020-08-17T20:34:03.384" v="1470" actId="1076"/>
          <ac:spMkLst>
            <pc:docMk/>
            <pc:sldMk cId="4239020660" sldId="265"/>
            <ac:spMk id="2" creationId="{59E36A93-20B4-498B-9CF8-BE0A72C34DE4}"/>
          </ac:spMkLst>
        </pc:spChg>
        <pc:spChg chg="mod">
          <ac:chgData name="Matthew Warner" userId="389b7aa93fe24cc9" providerId="Windows Live" clId="Web-{09E9C2B7-0308-4E78-891E-36393163B817}" dt="2020-08-17T20:38:23.056" v="1789" actId="20577"/>
          <ac:spMkLst>
            <pc:docMk/>
            <pc:sldMk cId="4239020660" sldId="265"/>
            <ac:spMk id="3" creationId="{77DE14A2-6CD7-456F-AD4B-08B1EA270579}"/>
          </ac:spMkLst>
        </pc:spChg>
        <pc:picChg chg="add mod">
          <ac:chgData name="Matthew Warner" userId="389b7aa93fe24cc9" providerId="Windows Live" clId="Web-{09E9C2B7-0308-4E78-891E-36393163B817}" dt="2020-08-17T20:38:33.462" v="1796" actId="1076"/>
          <ac:picMkLst>
            <pc:docMk/>
            <pc:sldMk cId="4239020660" sldId="265"/>
            <ac:picMk id="4" creationId="{AC3BF54E-0B53-4D25-9E4E-F59F6C5F1190}"/>
          </ac:picMkLst>
        </pc:picChg>
      </pc:sldChg>
      <pc:sldChg chg="modSp new">
        <pc:chgData name="Matthew Warner" userId="389b7aa93fe24cc9" providerId="Windows Live" clId="Web-{09E9C2B7-0308-4E78-891E-36393163B817}" dt="2020-08-17T20:42:48.634" v="2143" actId="20577"/>
        <pc:sldMkLst>
          <pc:docMk/>
          <pc:sldMk cId="3806406940" sldId="266"/>
        </pc:sldMkLst>
        <pc:spChg chg="mod">
          <ac:chgData name="Matthew Warner" userId="389b7aa93fe24cc9" providerId="Windows Live" clId="Web-{09E9C2B7-0308-4E78-891E-36393163B817}" dt="2020-08-17T20:40:14.369" v="1908" actId="1076"/>
          <ac:spMkLst>
            <pc:docMk/>
            <pc:sldMk cId="3806406940" sldId="266"/>
            <ac:spMk id="2" creationId="{5343C6F4-00F8-42ED-96BF-FA7F09B99976}"/>
          </ac:spMkLst>
        </pc:spChg>
        <pc:spChg chg="mod">
          <ac:chgData name="Matthew Warner" userId="389b7aa93fe24cc9" providerId="Windows Live" clId="Web-{09E9C2B7-0308-4E78-891E-36393163B817}" dt="2020-08-17T20:42:48.634" v="2143" actId="20577"/>
          <ac:spMkLst>
            <pc:docMk/>
            <pc:sldMk cId="3806406940" sldId="266"/>
            <ac:spMk id="3" creationId="{3E93A8FA-00CA-419F-AACE-6E5BE1F71D26}"/>
          </ac:spMkLst>
        </pc:spChg>
      </pc:sldChg>
      <pc:sldChg chg="modSp new">
        <pc:chgData name="Matthew Warner" userId="389b7aa93fe24cc9" providerId="Windows Live" clId="Web-{09E9C2B7-0308-4E78-891E-36393163B817}" dt="2020-08-17T20:43:51.900" v="2223" actId="20577"/>
        <pc:sldMkLst>
          <pc:docMk/>
          <pc:sldMk cId="2612589637" sldId="267"/>
        </pc:sldMkLst>
        <pc:spChg chg="mod">
          <ac:chgData name="Matthew Warner" userId="389b7aa93fe24cc9" providerId="Windows Live" clId="Web-{09E9C2B7-0308-4E78-891E-36393163B817}" dt="2020-08-17T20:41:59.431" v="2070" actId="20577"/>
          <ac:spMkLst>
            <pc:docMk/>
            <pc:sldMk cId="2612589637" sldId="267"/>
            <ac:spMk id="2" creationId="{73FD3B58-710C-4B1D-BE5E-9DE3266EEA7E}"/>
          </ac:spMkLst>
        </pc:spChg>
        <pc:spChg chg="mod">
          <ac:chgData name="Matthew Warner" userId="389b7aa93fe24cc9" providerId="Windows Live" clId="Web-{09E9C2B7-0308-4E78-891E-36393163B817}" dt="2020-08-17T20:43:51.900" v="2223" actId="20577"/>
          <ac:spMkLst>
            <pc:docMk/>
            <pc:sldMk cId="2612589637" sldId="267"/>
            <ac:spMk id="3" creationId="{5AB87F78-47C4-4398-9023-647C01F402E8}"/>
          </ac:spMkLst>
        </pc:spChg>
      </pc:sldChg>
      <pc:sldChg chg="modSp new">
        <pc:chgData name="Matthew Warner" userId="389b7aa93fe24cc9" providerId="Windows Live" clId="Web-{09E9C2B7-0308-4E78-891E-36393163B817}" dt="2020-08-17T22:00:36.552" v="3040" actId="20577"/>
        <pc:sldMkLst>
          <pc:docMk/>
          <pc:sldMk cId="2700805811" sldId="268"/>
        </pc:sldMkLst>
        <pc:spChg chg="mod">
          <ac:chgData name="Matthew Warner" userId="389b7aa93fe24cc9" providerId="Windows Live" clId="Web-{09E9C2B7-0308-4E78-891E-36393163B817}" dt="2020-08-17T22:00:11.302" v="3022" actId="1076"/>
          <ac:spMkLst>
            <pc:docMk/>
            <pc:sldMk cId="2700805811" sldId="268"/>
            <ac:spMk id="2" creationId="{8ED7CBDB-BF1D-4EA9-A058-181F837E554A}"/>
          </ac:spMkLst>
        </pc:spChg>
        <pc:spChg chg="mod">
          <ac:chgData name="Matthew Warner" userId="389b7aa93fe24cc9" providerId="Windows Live" clId="Web-{09E9C2B7-0308-4E78-891E-36393163B817}" dt="2020-08-17T22:00:36.552" v="3040" actId="20577"/>
          <ac:spMkLst>
            <pc:docMk/>
            <pc:sldMk cId="2700805811" sldId="268"/>
            <ac:spMk id="3" creationId="{8D900B26-178E-415A-8DB3-A2A16C003F28}"/>
          </ac:spMkLst>
        </pc:spChg>
      </pc:sldChg>
      <pc:sldChg chg="modSp">
        <pc:chgData name="Matthew Warner" userId="389b7aa93fe24cc9" providerId="Windows Live" clId="Web-{09E9C2B7-0308-4E78-891E-36393163B817}" dt="2020-08-17T21:58:13.879" v="2730" actId="1076"/>
        <pc:sldMkLst>
          <pc:docMk/>
          <pc:sldMk cId="3682780387" sldId="269"/>
        </pc:sldMkLst>
        <pc:spChg chg="mod">
          <ac:chgData name="Matthew Warner" userId="389b7aa93fe24cc9" providerId="Windows Live" clId="Web-{09E9C2B7-0308-4E78-891E-36393163B817}" dt="2020-08-17T21:57:58.566" v="2727" actId="1076"/>
          <ac:spMkLst>
            <pc:docMk/>
            <pc:sldMk cId="3682780387" sldId="269"/>
            <ac:spMk id="2" creationId="{EF27FBFE-8268-4F9A-BCE8-38B64A24927B}"/>
          </ac:spMkLst>
        </pc:spChg>
        <pc:spChg chg="mod">
          <ac:chgData name="Matthew Warner" userId="389b7aa93fe24cc9" providerId="Windows Live" clId="Web-{09E9C2B7-0308-4E78-891E-36393163B817}" dt="2020-08-17T21:58:13.879" v="2730" actId="1076"/>
          <ac:spMkLst>
            <pc:docMk/>
            <pc:sldMk cId="3682780387" sldId="269"/>
            <ac:spMk id="3" creationId="{1A832535-BBA3-4CE2-8CAC-C3E1EF98EE79}"/>
          </ac:spMkLst>
        </pc:spChg>
      </pc:sldChg>
    </pc:docChg>
  </pc:docChgLst>
  <pc:docChgLst>
    <pc:chgData name="Matthew Warner" userId="389b7aa93fe24cc9" providerId="Windows Live" clId="Web-{3E61B8D9-8F69-42A9-A33B-DB86B318E40A}"/>
    <pc:docChg chg="modSld">
      <pc:chgData name="Matthew Warner" userId="389b7aa93fe24cc9" providerId="Windows Live" clId="Web-{3E61B8D9-8F69-42A9-A33B-DB86B318E40A}" dt="2020-08-19T22:09:19.636" v="1" actId="20577"/>
      <pc:docMkLst>
        <pc:docMk/>
      </pc:docMkLst>
      <pc:sldChg chg="modSp">
        <pc:chgData name="Matthew Warner" userId="389b7aa93fe24cc9" providerId="Windows Live" clId="Web-{3E61B8D9-8F69-42A9-A33B-DB86B318E40A}" dt="2020-08-19T22:09:19.636" v="0" actId="20577"/>
        <pc:sldMkLst>
          <pc:docMk/>
          <pc:sldMk cId="3854308777" sldId="258"/>
        </pc:sldMkLst>
        <pc:spChg chg="mod">
          <ac:chgData name="Matthew Warner" userId="389b7aa93fe24cc9" providerId="Windows Live" clId="Web-{3E61B8D9-8F69-42A9-A33B-DB86B318E40A}" dt="2020-08-19T22:09:19.636" v="0" actId="20577"/>
          <ac:spMkLst>
            <pc:docMk/>
            <pc:sldMk cId="3854308777" sldId="258"/>
            <ac:spMk id="3" creationId="{DE1805A6-F933-491C-96A0-14F614A26A88}"/>
          </ac:spMkLst>
        </pc:spChg>
      </pc:sldChg>
    </pc:docChg>
  </pc:docChgLst>
  <pc:docChgLst>
    <pc:chgData name="Matthew Warner" userId="389b7aa93fe24cc9" providerId="Windows Live" clId="Web-{C05F001A-700F-48C5-BB81-FF2303A7AFC1}"/>
    <pc:docChg chg="modSld">
      <pc:chgData name="Matthew Warner" userId="389b7aa93fe24cc9" providerId="Windows Live" clId="Web-{C05F001A-700F-48C5-BB81-FF2303A7AFC1}" dt="2020-08-18T00:48:54.632" v="3" actId="20577"/>
      <pc:docMkLst>
        <pc:docMk/>
      </pc:docMkLst>
      <pc:sldChg chg="modSp">
        <pc:chgData name="Matthew Warner" userId="389b7aa93fe24cc9" providerId="Windows Live" clId="Web-{C05F001A-700F-48C5-BB81-FF2303A7AFC1}" dt="2020-08-18T00:48:54.632" v="2" actId="20577"/>
        <pc:sldMkLst>
          <pc:docMk/>
          <pc:sldMk cId="3854308777" sldId="258"/>
        </pc:sldMkLst>
        <pc:spChg chg="mod">
          <ac:chgData name="Matthew Warner" userId="389b7aa93fe24cc9" providerId="Windows Live" clId="Web-{C05F001A-700F-48C5-BB81-FF2303A7AFC1}" dt="2020-08-18T00:48:54.632" v="2" actId="20577"/>
          <ac:spMkLst>
            <pc:docMk/>
            <pc:sldMk cId="3854308777" sldId="258"/>
            <ac:spMk id="3" creationId="{DE1805A6-F933-491C-96A0-14F614A26A88}"/>
          </ac:spMkLst>
        </pc:spChg>
      </pc:sldChg>
    </pc:docChg>
  </pc:docChgLst>
  <pc:docChgLst>
    <pc:chgData name="Guest User" providerId="Windows Live" clId="Web-{5F2BD5B3-6E3E-405B-B6AC-56679E2739A5}"/>
    <pc:docChg chg="modSld">
      <pc:chgData name="Guest User" userId="" providerId="Windows Live" clId="Web-{5F2BD5B3-6E3E-405B-B6AC-56679E2739A5}" dt="2020-08-19T18:20:05.991" v="63" actId="20577"/>
      <pc:docMkLst>
        <pc:docMk/>
      </pc:docMkLst>
      <pc:sldChg chg="modSp">
        <pc:chgData name="Guest User" userId="" providerId="Windows Live" clId="Web-{5F2BD5B3-6E3E-405B-B6AC-56679E2739A5}" dt="2020-08-19T18:20:05.991" v="62" actId="20577"/>
        <pc:sldMkLst>
          <pc:docMk/>
          <pc:sldMk cId="1074087702" sldId="264"/>
        </pc:sldMkLst>
        <pc:spChg chg="mod">
          <ac:chgData name="Guest User" userId="" providerId="Windows Live" clId="Web-{5F2BD5B3-6E3E-405B-B6AC-56679E2739A5}" dt="2020-08-19T18:20:05.991" v="62" actId="20577"/>
          <ac:spMkLst>
            <pc:docMk/>
            <pc:sldMk cId="1074087702" sldId="264"/>
            <ac:spMk id="3" creationId="{B774E095-BF9C-49BE-BDA9-5C4EE147588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15154-CDFD-4C23-9D33-E83F0FAADAA2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D6395E-E0A2-4FD5-96E6-628A2336C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812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https://www.geeksforgeeks.org/python-data-types/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6395E-E0A2-4FD5-96E6-628A2336CB7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850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655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241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624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10395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17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106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73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401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9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3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94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090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15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38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84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174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40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227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  <p:sldLayoutId id="2147483816" r:id="rId15"/>
    <p:sldLayoutId id="2147483817" r:id="rId16"/>
    <p:sldLayoutId id="214748381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forms/d/e/1FAIpQLSe9GJFSnHSms6vpiHdTk-JKAE83koC6czCHFQImiNHWtmXhKw/viewfor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omato-timer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microsoft.com/en-us/help/15056/windows-32-64-bit-faq" TargetMode="External"/><Relationship Id="rId2" Type="http://schemas.openxmlformats.org/officeDocument/2006/relationships/hyperlink" Target="https://www.macworld.com/article/3393161/how-to-check-if-mac-software-is-32-or-64-bit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Welcome!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 Light"/>
              </a:rPr>
              <a:t>CODER </a:t>
            </a:r>
            <a:r>
              <a:rPr lang="en-US" err="1">
                <a:cs typeface="Calibri Light"/>
              </a:rPr>
              <a:t>gIRL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dATA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sCIENCE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tRACK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3C6F4-00F8-42ED-96BF-FA7F09B99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1" y="57607"/>
            <a:ext cx="9414130" cy="760827"/>
          </a:xfrm>
        </p:spPr>
        <p:txBody>
          <a:bodyPr/>
          <a:lstStyle/>
          <a:p>
            <a:r>
              <a:rPr lang="en-US"/>
              <a:t>Congratulations!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3A8FA-00CA-419F-AACE-6E5BE1F71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645" y="1008696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n-US"/>
              <a:t>Installs are never fun but you made it! </a:t>
            </a:r>
          </a:p>
          <a:p>
            <a:pPr>
              <a:buFont typeface="Arial" charset="2"/>
              <a:buChar char="•"/>
            </a:pPr>
            <a:r>
              <a:rPr lang="en-US"/>
              <a:t>If you haven't finished the installs please work with your mentors to get this done ASAP. </a:t>
            </a:r>
          </a:p>
          <a:p>
            <a:endParaRPr lang="en-US"/>
          </a:p>
          <a:p>
            <a:pPr>
              <a:buFont typeface="Arial" charset="2"/>
              <a:buChar char="•"/>
            </a:pPr>
            <a:endParaRPr lang="en-US"/>
          </a:p>
          <a:p>
            <a:pPr>
              <a:buFont typeface="Arial" charset="2"/>
              <a:buChar char="•"/>
            </a:pPr>
            <a:r>
              <a:rPr lang="en-US"/>
              <a:t>Time for a Short Break (if needed)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406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8E902-F1C8-41B3-AF87-3A76874A0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Git and bash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71687-6BAB-4EBA-BB00-5A843A7C4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4195481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cd</a:t>
            </a:r>
          </a:p>
          <a:p>
            <a:r>
              <a:rPr lang="en-US" dirty="0"/>
              <a:t>ls</a:t>
            </a:r>
          </a:p>
          <a:p>
            <a:r>
              <a:rPr lang="en-US" dirty="0"/>
              <a:t>touch</a:t>
            </a:r>
          </a:p>
          <a:p>
            <a:r>
              <a:rPr lang="en-US" dirty="0" err="1"/>
              <a:t>mkdir</a:t>
            </a:r>
            <a:endParaRPr lang="en-US" dirty="0"/>
          </a:p>
          <a:p>
            <a:r>
              <a:rPr lang="en-US" dirty="0"/>
              <a:t>aliases</a:t>
            </a:r>
            <a:r>
              <a:rPr lang="en-US" b="0" i="0" dirty="0">
                <a:solidFill>
                  <a:srgbClr val="404446"/>
                </a:solidFill>
                <a:effectLst/>
                <a:latin typeface="Georgia" panose="02040502050405020303" pitchFamily="18" charset="0"/>
              </a:rPr>
              <a:t>​</a:t>
            </a:r>
            <a:endParaRPr lang="en-US" b="0" i="0" dirty="0">
              <a:solidFill>
                <a:srgbClr val="404446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b="0" i="0" u="none" strike="noStrike" dirty="0">
                <a:solidFill>
                  <a:srgbClr val="FFFFFF"/>
                </a:solidFill>
                <a:effectLst/>
                <a:latin typeface="Georgia" panose="02040502050405020303" pitchFamily="18" charset="0"/>
              </a:rPr>
              <a:t>ls –l  &lt;file name&gt; to see  permissions and ownership</a:t>
            </a:r>
            <a:endParaRPr lang="en-US" b="0" i="0" dirty="0">
              <a:solidFill>
                <a:srgbClr val="404446"/>
              </a:solidFill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43E875D-5E70-49FF-8523-B37FBDDD8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787" y="4457239"/>
            <a:ext cx="5612301" cy="1791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5381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FBFE-8268-4F9A-BCE8-38B64A249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37" y="57607"/>
            <a:ext cx="6347316" cy="732605"/>
          </a:xfrm>
        </p:spPr>
        <p:txBody>
          <a:bodyPr/>
          <a:lstStyle/>
          <a:p>
            <a:r>
              <a:rPr lang="en-US"/>
              <a:t>Git clone the Repo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32535-BBA3-4CE2-8CAC-C3E1EF98E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5" y="914621"/>
            <a:ext cx="10216541" cy="549370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n-US" dirty="0"/>
              <a:t>Git allows us to have multiple versions of directories and text files and keep them neatly organized</a:t>
            </a:r>
          </a:p>
          <a:p>
            <a:pPr>
              <a:buFont typeface="Arial" charset="2"/>
              <a:buChar char="•"/>
            </a:pPr>
            <a:r>
              <a:rPr lang="en-US" dirty="0"/>
              <a:t>Allows for easy sharing of source code</a:t>
            </a:r>
          </a:p>
          <a:p>
            <a:pPr>
              <a:buFont typeface="Arial" charset="2"/>
              <a:buChar char="•"/>
            </a:pPr>
            <a:r>
              <a:rPr lang="en-US" dirty="0"/>
              <a:t>Git is meant for text files however it can handle some binary files (.docx, .ppt, .jpg etc..)</a:t>
            </a:r>
          </a:p>
          <a:p>
            <a:pPr>
              <a:buFont typeface="Arial" charset="2"/>
              <a:buChar char="•"/>
            </a:pPr>
            <a:r>
              <a:rPr lang="en-US" dirty="0"/>
              <a:t>Create a folder called "</a:t>
            </a:r>
            <a:r>
              <a:rPr lang="en-US" dirty="0" err="1"/>
              <a:t>git_repos</a:t>
            </a:r>
            <a:r>
              <a:rPr lang="en-US" dirty="0"/>
              <a:t>" on your computer</a:t>
            </a:r>
          </a:p>
          <a:p>
            <a:pPr lvl="1">
              <a:buFont typeface="Arial" charset="2"/>
              <a:buChar char="•"/>
            </a:pPr>
            <a:r>
              <a:rPr lang="en-US" dirty="0"/>
              <a:t>Open git-bash/terminal and run the following command</a:t>
            </a:r>
          </a:p>
          <a:p>
            <a:pPr lvl="1">
              <a:buFont typeface="Arial" charset="2"/>
              <a:buChar char="•"/>
            </a:pPr>
            <a:r>
              <a:rPr lang="en-US" dirty="0"/>
              <a:t> Cd into directory you want:</a:t>
            </a:r>
          </a:p>
          <a:p>
            <a:pPr marL="1200150" lvl="2" indent="-285750">
              <a:buFont typeface="Arial" charset="2"/>
              <a:buChar char="•"/>
            </a:pPr>
            <a:r>
              <a:rPr lang="en-US" dirty="0"/>
              <a:t>Cd </a:t>
            </a:r>
            <a:r>
              <a:rPr lang="en-US" dirty="0" err="1"/>
              <a:t>somefollder</a:t>
            </a:r>
            <a:r>
              <a:rPr lang="en-US" dirty="0"/>
              <a:t>/</a:t>
            </a:r>
            <a:r>
              <a:rPr lang="en-US" dirty="0" err="1"/>
              <a:t>anotherfolder</a:t>
            </a:r>
            <a:r>
              <a:rPr lang="en-US" dirty="0"/>
              <a:t>/</a:t>
            </a:r>
            <a:r>
              <a:rPr lang="en-US" dirty="0" err="1"/>
              <a:t>anotherfolder</a:t>
            </a:r>
            <a:r>
              <a:rPr lang="en-US" dirty="0"/>
              <a:t>/</a:t>
            </a:r>
          </a:p>
          <a:p>
            <a:pPr marL="1200150" lvl="2" indent="-285750">
              <a:buFont typeface="Arial" charset="2"/>
              <a:buChar char="•"/>
            </a:pPr>
            <a:r>
              <a:rPr lang="en-US" dirty="0"/>
              <a:t>Type '</a:t>
            </a:r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err="1"/>
              <a:t>git_repos</a:t>
            </a:r>
            <a:r>
              <a:rPr lang="en-US" dirty="0"/>
              <a:t>' and hit enter</a:t>
            </a:r>
          </a:p>
          <a:p>
            <a:pPr marL="1200150" lvl="2" indent="-285750">
              <a:buFont typeface="Arial" charset="2"/>
              <a:buChar char="•"/>
            </a:pPr>
            <a:r>
              <a:rPr lang="en-US" dirty="0"/>
              <a:t>'cd </a:t>
            </a:r>
            <a:r>
              <a:rPr lang="en-US" dirty="0" err="1"/>
              <a:t>git_repos</a:t>
            </a:r>
            <a:r>
              <a:rPr lang="en-US" dirty="0"/>
              <a:t>/'</a:t>
            </a:r>
          </a:p>
          <a:p>
            <a:pPr marL="1200150" lvl="2" indent="-285750">
              <a:buFont typeface="Arial" charset="2"/>
              <a:buChar char="•"/>
            </a:pPr>
            <a:r>
              <a:rPr lang="en-US" dirty="0"/>
              <a:t>'git clone …....'</a:t>
            </a:r>
          </a:p>
          <a:p>
            <a:pPr marL="800100" lvl="1">
              <a:buFont typeface="Arial" charset="2"/>
              <a:buChar char="•"/>
            </a:pPr>
            <a:r>
              <a:rPr lang="en-US" dirty="0"/>
              <a:t>Windows users can open Explorer and right click in a directory to 'git bash here'</a:t>
            </a:r>
          </a:p>
          <a:p>
            <a:pPr marL="800100" lvl="1">
              <a:buFont typeface="Arial" charset="2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780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5D639-1333-4AB7-9DA2-45849E42C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773B5-931E-430D-9E28-A6D30E167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Make a directory to store all your homework assignments in</a:t>
            </a:r>
          </a:p>
          <a:p>
            <a:r>
              <a:rPr lang="en-US" dirty="0"/>
              <a:t>Create a repo for your first homework assignment </a:t>
            </a:r>
          </a:p>
          <a:p>
            <a:pPr lvl="1"/>
            <a:r>
              <a:rPr lang="en-US" dirty="0"/>
              <a:t>I suggest creating one on </a:t>
            </a:r>
            <a:r>
              <a:rPr lang="en-US" dirty="0" err="1"/>
              <a:t>github</a:t>
            </a:r>
            <a:r>
              <a:rPr lang="en-US" dirty="0"/>
              <a:t> and then cloning it</a:t>
            </a:r>
          </a:p>
          <a:p>
            <a:pPr lvl="1"/>
            <a:r>
              <a:rPr lang="en-US" dirty="0"/>
              <a:t>Think about where you should be cloning it to (many right answers and some wrong ones)</a:t>
            </a:r>
          </a:p>
          <a:p>
            <a:pPr lvl="1"/>
            <a:r>
              <a:rPr lang="en-US" dirty="0"/>
              <a:t>Create the repo with a readme.md file</a:t>
            </a:r>
          </a:p>
          <a:p>
            <a:pPr lvl="1"/>
            <a:r>
              <a:rPr lang="en-US" dirty="0"/>
              <a:t>Edit the readme.md file with your name and a title</a:t>
            </a:r>
          </a:p>
          <a:p>
            <a:pPr lvl="1"/>
            <a:r>
              <a:rPr lang="en-US" dirty="0"/>
              <a:t>Push your changes to </a:t>
            </a:r>
            <a:r>
              <a:rPr lang="en-US" dirty="0" err="1"/>
              <a:t>github</a:t>
            </a:r>
            <a:endParaRPr lang="en-US" dirty="0"/>
          </a:p>
          <a:p>
            <a:pPr lvl="2"/>
            <a:r>
              <a:rPr lang="en-US" dirty="0"/>
              <a:t>Git add .</a:t>
            </a:r>
          </a:p>
          <a:p>
            <a:pPr lvl="2"/>
            <a:r>
              <a:rPr lang="en-US" dirty="0"/>
              <a:t>Git commit –m “your message”</a:t>
            </a:r>
          </a:p>
          <a:p>
            <a:pPr lvl="2"/>
            <a:r>
              <a:rPr lang="en-US" dirty="0"/>
              <a:t>Git push origin master</a:t>
            </a:r>
          </a:p>
        </p:txBody>
      </p:sp>
    </p:spTree>
    <p:extLst>
      <p:ext uri="{BB962C8B-B14F-4D97-AF65-F5344CB8AC3E}">
        <p14:creationId xmlns:p14="http://schemas.microsoft.com/office/powerpoint/2010/main" val="959168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D0D09-AC6B-4CC3-8D88-4CAEFA284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Data types</a:t>
            </a:r>
          </a:p>
        </p:txBody>
      </p:sp>
      <p:pic>
        <p:nvPicPr>
          <p:cNvPr id="2050" name="Picture 2" descr="Lightbox">
            <a:extLst>
              <a:ext uri="{FF2B5EF4-FFF2-40B4-BE49-F238E27FC236}">
                <a16:creationId xmlns:a16="http://schemas.microsoft.com/office/drawing/2014/main" id="{AE3C6DCA-0E59-45EA-A487-40C224AD7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807" y="1318905"/>
            <a:ext cx="7829550" cy="481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456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20E9B-002C-4D50-A850-7CCB8A960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89F77-664B-4D03-AA82-E422CC9A2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 the main datatypes in a </a:t>
            </a:r>
            <a:r>
              <a:rPr lang="en-US" dirty="0" err="1"/>
              <a:t>Jupyer</a:t>
            </a:r>
            <a:r>
              <a:rPr lang="en-US" dirty="0"/>
              <a:t> notebook. Use markdown and headings and provide an example of each datatype and print the type to confirm you’re right:</a:t>
            </a:r>
          </a:p>
          <a:p>
            <a:pPr lvl="1"/>
            <a:r>
              <a:rPr lang="en-US" dirty="0"/>
              <a:t>Numeric (integers and floats)</a:t>
            </a:r>
          </a:p>
          <a:p>
            <a:pPr lvl="1"/>
            <a:r>
              <a:rPr lang="en-US" dirty="0"/>
              <a:t>Dictionary</a:t>
            </a:r>
          </a:p>
          <a:p>
            <a:pPr lvl="1"/>
            <a:r>
              <a:rPr lang="en-US" dirty="0"/>
              <a:t>Boolean</a:t>
            </a:r>
          </a:p>
          <a:p>
            <a:pPr lvl="1"/>
            <a:r>
              <a:rPr lang="en-US" dirty="0"/>
              <a:t>Sequence (string, list, tuple)</a:t>
            </a:r>
          </a:p>
          <a:p>
            <a:pPr lvl="1"/>
            <a:r>
              <a:rPr lang="en-US" dirty="0"/>
              <a:t>Set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999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85EB0-7CDB-4E13-A551-F7F23BFFF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Flow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A05FB-1BBF-4E8B-B510-61049917C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If… </a:t>
            </a:r>
            <a:r>
              <a:rPr lang="en-US" dirty="0" err="1"/>
              <a:t>elif</a:t>
            </a:r>
            <a:r>
              <a:rPr lang="en-US" dirty="0"/>
              <a:t>… else</a:t>
            </a:r>
          </a:p>
          <a:p>
            <a:r>
              <a:rPr lang="en-US" dirty="0"/>
              <a:t>for</a:t>
            </a:r>
          </a:p>
          <a:p>
            <a:r>
              <a:rPr lang="en-US" dirty="0"/>
              <a:t>While</a:t>
            </a:r>
          </a:p>
          <a:p>
            <a:r>
              <a:rPr lang="en-US"/>
              <a:t>Range (</a:t>
            </a:r>
            <a:r>
              <a:rPr lang="en-US" dirty="0"/>
              <a:t>if we </a:t>
            </a:r>
            <a:r>
              <a:rPr lang="en-US"/>
              <a:t>have time)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There’s a lot more to this, but were just going over the basics today!</a:t>
            </a:r>
          </a:p>
        </p:txBody>
      </p:sp>
    </p:spTree>
    <p:extLst>
      <p:ext uri="{BB962C8B-B14F-4D97-AF65-F5344CB8AC3E}">
        <p14:creationId xmlns:p14="http://schemas.microsoft.com/office/powerpoint/2010/main" val="1130824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8FD66-DB0F-4B49-90E8-C69DE8E5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Flow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6404C-9488-4A0F-8854-869F84E08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#whats wrong with this code? (Hint: there are 4 issues) </a:t>
            </a:r>
          </a:p>
          <a:p>
            <a:pPr marL="0" indent="0">
              <a:buNone/>
            </a:pPr>
            <a:r>
              <a:rPr lang="en-US" dirty="0"/>
              <a:t>#what is it doing?</a:t>
            </a:r>
          </a:p>
          <a:p>
            <a:pPr marL="0" indent="0">
              <a:buNone/>
            </a:pPr>
            <a:r>
              <a:rPr lang="en-US" dirty="0"/>
              <a:t>num = str(input("Enter a number: "))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num % 2 = 0:</a:t>
            </a:r>
          </a:p>
          <a:p>
            <a:pPr marL="0" indent="0">
              <a:buNone/>
            </a:pPr>
            <a:r>
              <a:rPr lang="en-US" dirty="0"/>
              <a:t>    print("Even")</a:t>
            </a:r>
          </a:p>
          <a:p>
            <a:pPr marL="0" indent="0">
              <a:buNone/>
            </a:pPr>
            <a:r>
              <a:rPr lang="en-US" dirty="0"/>
              <a:t>else</a:t>
            </a:r>
          </a:p>
          <a:p>
            <a:pPr marL="0" indent="0">
              <a:buNone/>
            </a:pPr>
            <a:r>
              <a:rPr lang="en-US" dirty="0"/>
              <a:t>    print("Odd)</a:t>
            </a:r>
          </a:p>
        </p:txBody>
      </p:sp>
    </p:spTree>
    <p:extLst>
      <p:ext uri="{BB962C8B-B14F-4D97-AF65-F5344CB8AC3E}">
        <p14:creationId xmlns:p14="http://schemas.microsoft.com/office/powerpoint/2010/main" val="4255460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7CBDB-BF1D-4EA9-A058-181F837E5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481" y="48200"/>
            <a:ext cx="9414130" cy="591493"/>
          </a:xfrm>
        </p:spPr>
        <p:txBody>
          <a:bodyPr/>
          <a:lstStyle/>
          <a:p>
            <a:r>
              <a:rPr lang="en-US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00B26-178E-415A-8DB3-A2A16C003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275" y="905214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n-US"/>
              <a:t>Install anything that hasn't been installed</a:t>
            </a:r>
          </a:p>
          <a:p>
            <a:pPr>
              <a:buFont typeface="Arial" charset="2"/>
              <a:buChar char="•"/>
            </a:pPr>
            <a:r>
              <a:rPr lang="en-US"/>
              <a:t>Readings</a:t>
            </a:r>
          </a:p>
          <a:p>
            <a:pPr>
              <a:buFont typeface="Arial" charset="2"/>
              <a:buChar char="•"/>
            </a:pPr>
            <a:r>
              <a:rPr lang="en-US"/>
              <a:t>Homework Assignment</a:t>
            </a:r>
          </a:p>
          <a:p>
            <a:pPr>
              <a:buFont typeface="Arial" charset="2"/>
              <a:buChar char="•"/>
            </a:pPr>
            <a:r>
              <a:rPr lang="en-US"/>
              <a:t>Save a copy of your homework assignment OUTSIDE of your git repo. </a:t>
            </a:r>
          </a:p>
          <a:p>
            <a:pPr lvl="1" indent="0">
              <a:buFont typeface="Arial" charset="2"/>
              <a:buChar char="•"/>
            </a:pPr>
            <a:r>
              <a:rPr lang="en-US"/>
              <a:t>Suggest creating a folder called "homework"</a:t>
            </a:r>
          </a:p>
          <a:p>
            <a:pPr lvl="1" indent="0">
              <a:buFont typeface="Arial" charset="2"/>
              <a:buChar char="•"/>
            </a:pPr>
            <a:r>
              <a:rPr lang="en-US"/>
              <a:t>If it's inside the git repo you will run into issues.</a:t>
            </a:r>
          </a:p>
          <a:p>
            <a:pPr lvl="1" indent="0">
              <a:buFont typeface="Arial" charset="2"/>
              <a:buChar char="•"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05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7F1F-7463-41AF-8D6E-5268BBA8D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23" y="70360"/>
            <a:ext cx="10058400" cy="966785"/>
          </a:xfrm>
        </p:spPr>
        <p:txBody>
          <a:bodyPr/>
          <a:lstStyle/>
          <a:p>
            <a:r>
              <a:rPr lang="en-US">
                <a:cs typeface="Calibri Light"/>
              </a:rPr>
              <a:t>Today's Activities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92F66-1544-442A-8D26-071A9347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848" y="1042545"/>
            <a:ext cx="10839214" cy="448810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Font typeface="Arial" charset="2"/>
              <a:buChar char="•"/>
            </a:pPr>
            <a:r>
              <a:rPr lang="en-US" dirty="0"/>
              <a:t>Introduction by Alexis McKenzie</a:t>
            </a:r>
            <a:endParaRPr lang="en-US" dirty="0">
              <a:cs typeface="Calibri"/>
            </a:endParaRPr>
          </a:p>
          <a:p>
            <a:pPr>
              <a:buFont typeface="Arial" charset="2"/>
              <a:buChar char="•"/>
            </a:pPr>
            <a:r>
              <a:rPr lang="en-US" dirty="0">
                <a:cs typeface="Calibri"/>
              </a:rPr>
              <a:t>Introduction by Mentors</a:t>
            </a:r>
          </a:p>
          <a:p>
            <a:pPr>
              <a:buFont typeface="Arial" charset="2"/>
              <a:buChar char="•"/>
            </a:pPr>
            <a:r>
              <a:rPr lang="en-US" dirty="0">
                <a:cs typeface="Calibri"/>
              </a:rPr>
              <a:t>Introduction by Students</a:t>
            </a:r>
          </a:p>
          <a:p>
            <a:pPr>
              <a:buFont typeface="Arial" charset="2"/>
              <a:buChar char="•"/>
            </a:pPr>
            <a:r>
              <a:rPr lang="en-US" dirty="0">
                <a:cs typeface="Calibri"/>
              </a:rPr>
              <a:t>Install help  </a:t>
            </a:r>
          </a:p>
          <a:p>
            <a:pPr>
              <a:buFont typeface="Arial" charset="2"/>
              <a:buChar char="•"/>
            </a:pPr>
            <a:r>
              <a:rPr lang="en-US" dirty="0">
                <a:cs typeface="Calibri"/>
              </a:rPr>
              <a:t>Intro to git and bash</a:t>
            </a:r>
          </a:p>
          <a:p>
            <a:pPr>
              <a:buFont typeface="Arial" charset="2"/>
              <a:buChar char="•"/>
            </a:pPr>
            <a:r>
              <a:rPr lang="en-US" dirty="0">
                <a:cs typeface="Calibri"/>
              </a:rPr>
              <a:t>Python data types</a:t>
            </a:r>
          </a:p>
          <a:p>
            <a:pPr>
              <a:buFont typeface="Arial" charset="2"/>
              <a:buChar char="•"/>
            </a:pPr>
            <a:r>
              <a:rPr lang="en-US" dirty="0">
                <a:cs typeface="Calibri"/>
              </a:rPr>
              <a:t>Python flow control</a:t>
            </a:r>
          </a:p>
          <a:p>
            <a:pPr>
              <a:buFont typeface="Arial" charset="2"/>
              <a:buChar char="•"/>
            </a:pPr>
            <a:r>
              <a:rPr lang="en-US" dirty="0">
                <a:cs typeface="Calibri"/>
              </a:rPr>
              <a:t>Data jobs</a:t>
            </a:r>
          </a:p>
          <a:p>
            <a:pPr>
              <a:buFont typeface="Arial" charset="2"/>
              <a:buChar char="•"/>
            </a:pPr>
            <a:r>
              <a:rPr lang="en-US" dirty="0">
                <a:cs typeface="Calibri"/>
              </a:rPr>
              <a:t>Homework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Please bear with us as we fully expect some speedbumps today!</a:t>
            </a:r>
          </a:p>
        </p:txBody>
      </p:sp>
    </p:spTree>
    <p:extLst>
      <p:ext uri="{BB962C8B-B14F-4D97-AF65-F5344CB8AC3E}">
        <p14:creationId xmlns:p14="http://schemas.microsoft.com/office/powerpoint/2010/main" val="1977541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C6FA-1186-4AEA-BD25-BD5CAB66C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805A6-F933-491C-96A0-14F614A26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n-US" dirty="0"/>
              <a:t>Alexis McKenzie</a:t>
            </a:r>
          </a:p>
          <a:p>
            <a:pPr>
              <a:buFont typeface="Arial" charset="2"/>
              <a:buChar char="•"/>
            </a:pPr>
            <a:r>
              <a:rPr lang="en-US" dirty="0"/>
              <a:t>Mentors</a:t>
            </a:r>
          </a:p>
          <a:p>
            <a:pPr lvl="1">
              <a:buFont typeface="Arial" charset="2"/>
              <a:buChar char="•"/>
            </a:pPr>
            <a:r>
              <a:rPr lang="en-US" dirty="0"/>
              <a:t>Nicole </a:t>
            </a:r>
            <a:r>
              <a:rPr lang="en-US" dirty="0" err="1"/>
              <a:t>Bridgland</a:t>
            </a:r>
            <a:endParaRPr lang="en-US" dirty="0"/>
          </a:p>
          <a:p>
            <a:pPr lvl="1">
              <a:buFont typeface="Arial" charset="2"/>
              <a:buChar char="•"/>
            </a:pPr>
            <a:r>
              <a:rPr lang="en-US" dirty="0"/>
              <a:t>Maggie Maurer</a:t>
            </a:r>
          </a:p>
          <a:p>
            <a:pPr lvl="1">
              <a:buFont typeface="Arial" charset="2"/>
              <a:buChar char="•"/>
            </a:pPr>
            <a:r>
              <a:rPr lang="en-US" dirty="0"/>
              <a:t>Charlie and Julie</a:t>
            </a:r>
          </a:p>
          <a:p>
            <a:pPr>
              <a:buFont typeface="Arial" charset="2"/>
              <a:buChar char="•"/>
            </a:pPr>
            <a:r>
              <a:rPr lang="en-US" dirty="0"/>
              <a:t>Students</a:t>
            </a:r>
          </a:p>
          <a:p>
            <a:pPr lvl="1">
              <a:buFont typeface="Arial" charset="2"/>
              <a:buChar char="•"/>
            </a:pPr>
            <a:r>
              <a:rPr lang="en-US" dirty="0"/>
              <a:t>After you have introduced yourself, please fill out our google form!</a:t>
            </a:r>
          </a:p>
          <a:p>
            <a:pPr lvl="1">
              <a:buFont typeface="Arial" charset="2"/>
              <a:buChar char="•"/>
            </a:pPr>
            <a:r>
              <a:rPr lang="en-US" dirty="0">
                <a:hlinkClick r:id="rId2"/>
              </a:rPr>
              <a:t>https://docs.google.com/forms/d/e/1FAIpQLSe9GJFSnHSms6vpiHdTk-JKAE83koC6czCHFQImiNHWtmXhKw/viewform</a:t>
            </a:r>
            <a:r>
              <a:rPr lang="en-US" dirty="0"/>
              <a:t> </a:t>
            </a:r>
          </a:p>
          <a:p>
            <a:pPr lvl="1">
              <a:buFont typeface="Arial" charset="2"/>
              <a:buChar char="•"/>
            </a:pPr>
            <a:r>
              <a:rPr lang="en-US" dirty="0"/>
              <a:t>Please do this </a:t>
            </a:r>
            <a:r>
              <a:rPr lang="en-US" b="1" dirty="0"/>
              <a:t>after </a:t>
            </a:r>
            <a:r>
              <a:rPr lang="en-US" dirty="0"/>
              <a:t>you have introduced yourself. </a:t>
            </a:r>
          </a:p>
        </p:txBody>
      </p:sp>
    </p:spTree>
    <p:extLst>
      <p:ext uri="{BB962C8B-B14F-4D97-AF65-F5344CB8AC3E}">
        <p14:creationId xmlns:p14="http://schemas.microsoft.com/office/powerpoint/2010/main" val="3854308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43771-F851-46D9-8464-2036C78D2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Short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694E2-4B26-4EF2-85A5-25C9EFF41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n-US">
                <a:hlinkClick r:id="rId2"/>
              </a:rPr>
              <a:t>Timer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91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936F0-68C2-4E59-AB64-C64194A05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52" y="-31255"/>
            <a:ext cx="9404723" cy="1400530"/>
          </a:xfrm>
        </p:spPr>
        <p:txBody>
          <a:bodyPr/>
          <a:lstStyle/>
          <a:p>
            <a:r>
              <a:rPr lang="en-US"/>
              <a:t>Tool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03060-CA6F-4A36-ABD8-16127B6BF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71" y="796648"/>
            <a:ext cx="12076918" cy="582245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Font typeface="Arial" charset="2"/>
              <a:buChar char="•"/>
            </a:pPr>
            <a:r>
              <a:rPr lang="en-US" dirty="0"/>
              <a:t>Please read and follow installation instructions carefully. </a:t>
            </a:r>
          </a:p>
          <a:p>
            <a:pPr>
              <a:buFont typeface="Arial" charset="2"/>
              <a:buChar char="•"/>
            </a:pPr>
            <a:r>
              <a:rPr lang="en-US" dirty="0"/>
              <a:t>It's a pain to reconfigure these if they are setup incorrectly. </a:t>
            </a:r>
          </a:p>
          <a:p>
            <a:pPr>
              <a:buFont typeface="Arial" charset="2"/>
              <a:buChar char="•"/>
            </a:pPr>
            <a:r>
              <a:rPr lang="en-US" dirty="0"/>
              <a:t>This may take a while and there may be issues...</a:t>
            </a:r>
          </a:p>
          <a:p>
            <a:pPr>
              <a:buFont typeface="Arial" charset="2"/>
              <a:buChar char="•"/>
            </a:pPr>
            <a:r>
              <a:rPr lang="en-US" dirty="0"/>
              <a:t>Tools to install:</a:t>
            </a:r>
          </a:p>
          <a:p>
            <a:pPr lvl="1">
              <a:buFont typeface="Arial" charset="2"/>
              <a:buChar char="•"/>
            </a:pPr>
            <a:r>
              <a:rPr lang="en-US" dirty="0"/>
              <a:t>Python 3.8</a:t>
            </a:r>
          </a:p>
          <a:p>
            <a:pPr lvl="2">
              <a:buFont typeface="Arial" charset="2"/>
              <a:buChar char="•"/>
            </a:pPr>
            <a:r>
              <a:rPr lang="en-US" dirty="0"/>
              <a:t>If you already have python 3.X please consider adding 3.8. </a:t>
            </a:r>
          </a:p>
          <a:p>
            <a:pPr lvl="2">
              <a:buFont typeface="Arial" charset="2"/>
              <a:buChar char="•"/>
            </a:pPr>
            <a:r>
              <a:rPr lang="en-US" dirty="0"/>
              <a:t>Anything newer/older may have compatibility issues. It's your call though.</a:t>
            </a:r>
          </a:p>
          <a:p>
            <a:pPr lvl="2">
              <a:buFont typeface="Arial" charset="2"/>
              <a:buChar char="•"/>
            </a:pPr>
            <a:r>
              <a:rPr lang="en-US" dirty="0"/>
              <a:t>Python 2.X will not work.</a:t>
            </a:r>
          </a:p>
          <a:p>
            <a:pPr lvl="1">
              <a:buFont typeface="Arial" charset="2"/>
              <a:buChar char="•"/>
            </a:pPr>
            <a:r>
              <a:rPr lang="en-US" dirty="0"/>
              <a:t>Pip </a:t>
            </a:r>
          </a:p>
          <a:p>
            <a:pPr lvl="2">
              <a:buFont typeface="Arial" charset="2"/>
              <a:buChar char="•"/>
            </a:pPr>
            <a:r>
              <a:rPr lang="en-US" dirty="0"/>
              <a:t>Python's package manager. Only needed if it doesn’t come with Python</a:t>
            </a:r>
          </a:p>
          <a:p>
            <a:pPr lvl="1">
              <a:buFont typeface="Arial" charset="2"/>
              <a:buChar char="•"/>
            </a:pPr>
            <a:r>
              <a:rPr lang="en-US" dirty="0"/>
              <a:t>Git-bash</a:t>
            </a:r>
          </a:p>
          <a:p>
            <a:pPr lvl="2">
              <a:buFont typeface="Arial" charset="2"/>
              <a:buChar char="•"/>
            </a:pPr>
            <a:r>
              <a:rPr lang="en-US" dirty="0"/>
              <a:t>Version control and a </a:t>
            </a:r>
            <a:r>
              <a:rPr lang="en-US" dirty="0" err="1"/>
              <a:t>linux</a:t>
            </a:r>
            <a:r>
              <a:rPr lang="en-US" dirty="0"/>
              <a:t> terminal emulator. (Macs already have Terminal)</a:t>
            </a:r>
          </a:p>
          <a:p>
            <a:pPr lvl="1">
              <a:buFont typeface="Arial" charset="2"/>
              <a:buChar char="•"/>
            </a:pPr>
            <a:r>
              <a:rPr lang="en-US" dirty="0" err="1"/>
              <a:t>VSCode</a:t>
            </a:r>
            <a:endParaRPr lang="en-US" dirty="0"/>
          </a:p>
          <a:p>
            <a:pPr lvl="2">
              <a:buFont typeface="Arial" charset="2"/>
              <a:buChar char="•"/>
            </a:pPr>
            <a:r>
              <a:rPr lang="en-US" dirty="0"/>
              <a:t>Popular text editor. If you already have a favorite text editor (other than </a:t>
            </a:r>
            <a:r>
              <a:rPr lang="en-US" dirty="0" err="1"/>
              <a:t>Jupyter</a:t>
            </a:r>
            <a:r>
              <a:rPr lang="en-US" dirty="0"/>
              <a:t>) it's not required.</a:t>
            </a:r>
          </a:p>
          <a:p>
            <a:pPr lvl="1">
              <a:buFont typeface="Arial" charset="2"/>
              <a:buChar char="•"/>
            </a:pPr>
            <a:r>
              <a:rPr lang="en-US" dirty="0"/>
              <a:t>Pip installs</a:t>
            </a:r>
          </a:p>
          <a:p>
            <a:pPr lvl="2">
              <a:buFont typeface="Arial" charset="2"/>
              <a:buChar char="•"/>
            </a:pPr>
            <a:r>
              <a:rPr lang="en-US" dirty="0"/>
              <a:t>Install </a:t>
            </a:r>
            <a:r>
              <a:rPr lang="en-US" dirty="0" err="1"/>
              <a:t>Jupyter</a:t>
            </a:r>
            <a:r>
              <a:rPr lang="en-US" dirty="0"/>
              <a:t> and </a:t>
            </a:r>
            <a:r>
              <a:rPr lang="en-US" dirty="0" err="1"/>
              <a:t>Jupyter</a:t>
            </a:r>
            <a:r>
              <a:rPr lang="en-US" dirty="0"/>
              <a:t> lab</a:t>
            </a:r>
          </a:p>
          <a:p>
            <a:pPr lvl="1">
              <a:buFont typeface="Arial" charset="2"/>
              <a:buChar char="•"/>
            </a:pPr>
            <a:endParaRPr lang="en-US" dirty="0"/>
          </a:p>
          <a:p>
            <a:pPr lvl="2">
              <a:buFont typeface="Arial" charset="2"/>
              <a:buChar char="•"/>
            </a:pPr>
            <a:endParaRPr lang="en-US" dirty="0"/>
          </a:p>
          <a:p>
            <a:pPr lvl="1">
              <a:buFont typeface="Arial" charset="2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846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80977-2CC0-4076-AD86-551E451C3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19" y="30529"/>
            <a:ext cx="9404723" cy="1400530"/>
          </a:xfrm>
        </p:spPr>
        <p:txBody>
          <a:bodyPr/>
          <a:lstStyle/>
          <a:p>
            <a:r>
              <a:rPr lang="en-US"/>
              <a:t>Is Your System 32 bit or 64 bit?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D6758-4C75-4200-9125-59AD1A25B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015" y="982000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n-US"/>
              <a:t>Your computer is either 32 bit or 64 bit. </a:t>
            </a:r>
          </a:p>
          <a:p>
            <a:pPr lvl="1" indent="-342900">
              <a:buFont typeface="Arial" charset="2"/>
              <a:buChar char="•"/>
            </a:pPr>
            <a:r>
              <a:rPr lang="en-US"/>
              <a:t>64 bit can run 32 bit programs but not vice versa</a:t>
            </a:r>
          </a:p>
          <a:p>
            <a:pPr lvl="1">
              <a:buFont typeface="Arial" charset="2"/>
              <a:buChar char="•"/>
            </a:pPr>
            <a:r>
              <a:rPr lang="en-US"/>
              <a:t>You need to install 64 bit if you have it to avoid problems later.</a:t>
            </a:r>
          </a:p>
          <a:p>
            <a:pPr>
              <a:buFont typeface="Arial" charset="2"/>
              <a:buChar char="•"/>
            </a:pPr>
            <a:r>
              <a:rPr lang="en-US"/>
              <a:t>You will need to install either 32 bit or 64 bit files</a:t>
            </a:r>
          </a:p>
          <a:p>
            <a:pPr>
              <a:buFont typeface="Arial" charset="2"/>
              <a:buChar char="•"/>
            </a:pPr>
            <a:r>
              <a:rPr lang="en-US"/>
              <a:t>If you are a PC user and don't have Windows 10 let your instructors know</a:t>
            </a:r>
          </a:p>
          <a:p>
            <a:pPr>
              <a:buFont typeface="Arial" charset="2"/>
              <a:buChar char="•"/>
            </a:pPr>
            <a:r>
              <a:rPr lang="en-US"/>
              <a:t>If you are a Mac User and 32-bit let your mentors know!</a:t>
            </a:r>
          </a:p>
          <a:p>
            <a:pPr lvl="1">
              <a:buFont typeface="Arial" charset="2"/>
              <a:buChar char="•"/>
            </a:pPr>
            <a:r>
              <a:rPr lang="en-US"/>
              <a:t>This Mac Links are for 64 bit only!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082CC8-DB23-4CDD-BECC-8773E1E3A02E}"/>
              </a:ext>
            </a:extLst>
          </p:cNvPr>
          <p:cNvSpPr txBox="1"/>
          <p:nvPr/>
        </p:nvSpPr>
        <p:spPr>
          <a:xfrm>
            <a:off x="6257807" y="499721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hlinkClick r:id="rId2"/>
              </a:rPr>
              <a:t>Mac Users Click Here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DA5C5A-93B1-4A76-BE8D-9596B92BBC95}"/>
              </a:ext>
            </a:extLst>
          </p:cNvPr>
          <p:cNvSpPr txBox="1"/>
          <p:nvPr/>
        </p:nvSpPr>
        <p:spPr>
          <a:xfrm>
            <a:off x="1000831" y="4998978"/>
            <a:ext cx="390971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  <a:hlinkClick r:id="rId3"/>
              </a:rPr>
              <a:t>Windows 10 Users Click Here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142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7FB49-27F5-4219-A84A-7190C5042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00" y="-83504"/>
            <a:ext cx="9404723" cy="1400530"/>
          </a:xfrm>
        </p:spPr>
        <p:txBody>
          <a:bodyPr/>
          <a:lstStyle/>
          <a:p>
            <a:r>
              <a:rPr lang="en-US" dirty="0"/>
              <a:t>Install Git, Python, and </a:t>
            </a:r>
            <a:r>
              <a:rPr lang="en-US" dirty="0" err="1"/>
              <a:t>Jupyter</a:t>
            </a:r>
            <a:r>
              <a:rPr lang="en-US" dirty="0"/>
              <a:t> notebook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3BF2EAC-B37C-48B8-AA51-7585ADA7C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 into your breakout room so your mentor can help you with any install issues you might be having.</a:t>
            </a:r>
          </a:p>
          <a:p>
            <a:r>
              <a:rPr lang="en-US" dirty="0"/>
              <a:t>There are several ways to install python and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25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36A93-20B4-498B-9CF8-BE0A72C34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89" y="67014"/>
            <a:ext cx="9414130" cy="723197"/>
          </a:xfrm>
        </p:spPr>
        <p:txBody>
          <a:bodyPr/>
          <a:lstStyle/>
          <a:p>
            <a:r>
              <a:rPr lang="en-US"/>
              <a:t>Pip Installs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E14A2-6CD7-456F-AD4B-08B1EA270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016" y="876992"/>
            <a:ext cx="11430096" cy="573829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n-US" dirty="0"/>
              <a:t>Pip should come with your Python installation</a:t>
            </a:r>
          </a:p>
          <a:p>
            <a:pPr>
              <a:buFont typeface="Arial" charset="2"/>
              <a:buChar char="•"/>
            </a:pPr>
            <a:r>
              <a:rPr lang="en-US" dirty="0"/>
              <a:t>Windows</a:t>
            </a:r>
          </a:p>
          <a:p>
            <a:pPr lvl="1">
              <a:buFont typeface="Arial" charset="2"/>
              <a:buChar char="•"/>
            </a:pPr>
            <a:r>
              <a:rPr lang="en-US" dirty="0"/>
              <a:t>Open Git Bash Terminal and type 'pip --version'</a:t>
            </a:r>
          </a:p>
          <a:p>
            <a:pPr lvl="1">
              <a:buFont typeface="Arial" charset="2"/>
              <a:buChar char="•"/>
            </a:pPr>
            <a:r>
              <a:rPr lang="en-US" dirty="0"/>
              <a:t>If you get an error let your Mentors know</a:t>
            </a:r>
          </a:p>
          <a:p>
            <a:pPr>
              <a:buFont typeface="Arial" charset="2"/>
              <a:buChar char="•"/>
            </a:pPr>
            <a:r>
              <a:rPr lang="en-US" dirty="0"/>
              <a:t>Mac:</a:t>
            </a:r>
          </a:p>
          <a:p>
            <a:pPr lvl="1">
              <a:buFont typeface="Arial" charset="2"/>
              <a:buChar char="•"/>
            </a:pPr>
            <a:r>
              <a:rPr lang="en-US" dirty="0"/>
              <a:t>Open Terminal:</a:t>
            </a:r>
          </a:p>
          <a:p>
            <a:pPr lvl="1">
              <a:buFont typeface="Arial" charset="2"/>
              <a:buChar char="•"/>
            </a:pPr>
            <a:r>
              <a:rPr lang="en-US" dirty="0"/>
              <a:t>Type 'pip --version' and hit enter</a:t>
            </a:r>
          </a:p>
          <a:p>
            <a:pPr lvl="1">
              <a:buFont typeface="Arial" charset="2"/>
              <a:buChar char="•"/>
            </a:pPr>
            <a:r>
              <a:rPr lang="en-US" dirty="0"/>
              <a:t>If you get an error let your Mentors know</a:t>
            </a:r>
          </a:p>
          <a:p>
            <a:pPr>
              <a:buFont typeface="Arial" charset="2"/>
              <a:buChar char="•"/>
            </a:pPr>
            <a:r>
              <a:rPr lang="en-US" dirty="0"/>
              <a:t>Everyone:</a:t>
            </a:r>
          </a:p>
          <a:p>
            <a:pPr lvl="1">
              <a:buFont typeface="Arial" charset="2"/>
              <a:buChar char="•"/>
            </a:pPr>
            <a:r>
              <a:rPr lang="en-US" dirty="0"/>
              <a:t>In the same terminal type 'pip install </a:t>
            </a:r>
            <a:r>
              <a:rPr lang="en-US" dirty="0" err="1"/>
              <a:t>jupyter</a:t>
            </a:r>
            <a:r>
              <a:rPr lang="en-US" dirty="0"/>
              <a:t>' and hit enter</a:t>
            </a:r>
          </a:p>
          <a:p>
            <a:pPr lvl="1">
              <a:buFont typeface="Arial" charset="2"/>
              <a:buChar char="•"/>
            </a:pPr>
            <a:r>
              <a:rPr lang="en-US" dirty="0"/>
              <a:t>Type 'pip install </a:t>
            </a:r>
            <a:r>
              <a:rPr lang="en-US" dirty="0" err="1"/>
              <a:t>jupyter</a:t>
            </a:r>
            <a:r>
              <a:rPr lang="en-US" dirty="0"/>
              <a:t> lab' and hit enter</a:t>
            </a:r>
          </a:p>
        </p:txBody>
      </p:sp>
      <p:pic>
        <p:nvPicPr>
          <p:cNvPr id="4" name="Picture 4" descr="A picture containing food&#10;&#10;Description automatically generated">
            <a:extLst>
              <a:ext uri="{FF2B5EF4-FFF2-40B4-BE49-F238E27FC236}">
                <a16:creationId xmlns:a16="http://schemas.microsoft.com/office/drawing/2014/main" id="{AC3BF54E-0B53-4D25-9E4E-F59F6C5F1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142" y="2473501"/>
            <a:ext cx="6741347" cy="1271294"/>
          </a:xfrm>
          <a:prstGeom prst="rect">
            <a:avLst/>
          </a:prstGeom>
        </p:spPr>
      </p:pic>
      <p:pic>
        <p:nvPicPr>
          <p:cNvPr id="5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77178228-B92D-4B92-8662-5BB7BB5EB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8247" y="647539"/>
            <a:ext cx="1247775" cy="12477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00F413-9F0F-45BC-99D3-5785FC54D605}"/>
              </a:ext>
            </a:extLst>
          </p:cNvPr>
          <p:cNvSpPr txBox="1"/>
          <p:nvPr/>
        </p:nvSpPr>
        <p:spPr>
          <a:xfrm>
            <a:off x="7078894" y="280826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Windows Git-Bash</a:t>
            </a:r>
          </a:p>
        </p:txBody>
      </p:sp>
      <p:pic>
        <p:nvPicPr>
          <p:cNvPr id="7" name="Picture 7" descr="A picture containing monitor, microwave, oven, sitting&#10;&#10;Description automatically generated">
            <a:extLst>
              <a:ext uri="{FF2B5EF4-FFF2-40B4-BE49-F238E27FC236}">
                <a16:creationId xmlns:a16="http://schemas.microsoft.com/office/drawing/2014/main" id="{AA80084B-FD2A-4FFD-AFFD-891B1C6837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9649" y="4849188"/>
            <a:ext cx="1714500" cy="1714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C99E1B-1374-4805-AFAE-C00DB0B7CB8A}"/>
              </a:ext>
            </a:extLst>
          </p:cNvPr>
          <p:cNvSpPr txBox="1"/>
          <p:nvPr/>
        </p:nvSpPr>
        <p:spPr>
          <a:xfrm>
            <a:off x="9227905" y="439048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Mac Terminal</a:t>
            </a:r>
          </a:p>
        </p:txBody>
      </p:sp>
    </p:spTree>
    <p:extLst>
      <p:ext uri="{BB962C8B-B14F-4D97-AF65-F5344CB8AC3E}">
        <p14:creationId xmlns:p14="http://schemas.microsoft.com/office/powerpoint/2010/main" val="4239020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A2A0-13B3-4132-BD93-8F18D93B1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Install Visual Studio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4E095-BF9C-49BE-BDA9-5C4EE1475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127" y="1450844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See this link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Choose your machine type.</a:t>
            </a:r>
          </a:p>
          <a:p>
            <a:pPr marL="0" indent="0">
              <a:buNone/>
            </a:pPr>
            <a:r>
              <a:rPr lang="en-US" dirty="0"/>
              <a:t>Suggest "System Installer"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809AA0E-02FF-4BBB-8C16-16A7C3A61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141" y="2767981"/>
            <a:ext cx="9497718" cy="392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0877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227</TotalTime>
  <Words>928</Words>
  <Application>Microsoft Office PowerPoint</Application>
  <PresentationFormat>Widescreen</PresentationFormat>
  <Paragraphs>146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Century Gothic</vt:lpstr>
      <vt:lpstr>Georgia</vt:lpstr>
      <vt:lpstr>Segoe UI</vt:lpstr>
      <vt:lpstr>Wingdings 3</vt:lpstr>
      <vt:lpstr>Ion</vt:lpstr>
      <vt:lpstr>Welcome!</vt:lpstr>
      <vt:lpstr>Today's Activities</vt:lpstr>
      <vt:lpstr>Introductions</vt:lpstr>
      <vt:lpstr>Short Break</vt:lpstr>
      <vt:lpstr>Tool Installation</vt:lpstr>
      <vt:lpstr>Is Your System 32 bit or 64 bit? </vt:lpstr>
      <vt:lpstr>Install Git, Python, and Jupyter notebook </vt:lpstr>
      <vt:lpstr>Pip Installs</vt:lpstr>
      <vt:lpstr>Install Visual Studio Code</vt:lpstr>
      <vt:lpstr>Congratulations! </vt:lpstr>
      <vt:lpstr>Intro to Git and bash</vt:lpstr>
      <vt:lpstr>Git clone the Repo </vt:lpstr>
      <vt:lpstr>Git practice</vt:lpstr>
      <vt:lpstr>Python Data types</vt:lpstr>
      <vt:lpstr>Practice Data types</vt:lpstr>
      <vt:lpstr>Python Flow control</vt:lpstr>
      <vt:lpstr>Practice Flow Control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Alexis McKenzie</cp:lastModifiedBy>
  <cp:revision>48</cp:revision>
  <dcterms:created xsi:type="dcterms:W3CDTF">2020-08-17T19:20:48Z</dcterms:created>
  <dcterms:modified xsi:type="dcterms:W3CDTF">2021-03-02T03:20:09Z</dcterms:modified>
</cp:coreProperties>
</file>