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74" r:id="rId3"/>
    <p:sldId id="259" r:id="rId4"/>
    <p:sldId id="319" r:id="rId5"/>
    <p:sldId id="322" r:id="rId6"/>
    <p:sldId id="326" r:id="rId7"/>
    <p:sldId id="325" r:id="rId8"/>
    <p:sldId id="311" r:id="rId9"/>
    <p:sldId id="324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75668" autoAdjust="0"/>
  </p:normalViewPr>
  <p:slideViewPr>
    <p:cSldViewPr snapToGrid="0">
      <p:cViewPr varScale="1">
        <p:scale>
          <a:sx n="33" d="100"/>
          <a:sy n="33" d="100"/>
        </p:scale>
        <p:origin x="62" y="74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2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7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65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https://www.mongodb.com/nosql-explained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61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https://beginnersbook.com/2017/09/mapping-relational-databases-to-mongodb/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63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4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7/24/2021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7/24/2021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7/24/2021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 23 </a:t>
            </a:r>
            <a:r>
              <a:rPr lang="en-US" dirty="0"/>
              <a:t>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homework.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Review Homework (30 mins)</a:t>
            </a:r>
          </a:p>
          <a:p>
            <a:r>
              <a:rPr lang="en-US" dirty="0"/>
              <a:t>NoSQL DBs Reading (15 mins)</a:t>
            </a:r>
          </a:p>
          <a:p>
            <a:r>
              <a:rPr lang="en-US" dirty="0"/>
              <a:t>Mongo DB (30 mins)</a:t>
            </a:r>
          </a:p>
          <a:p>
            <a:r>
              <a:rPr lang="en-US" dirty="0"/>
              <a:t>Break (15 mins) </a:t>
            </a:r>
          </a:p>
          <a:p>
            <a:r>
              <a:rPr lang="en-US" dirty="0"/>
              <a:t>Final Project Breakout (30 mins)</a:t>
            </a:r>
          </a:p>
          <a:p>
            <a:r>
              <a:rPr lang="en-US" dirty="0"/>
              <a:t>Group Exercise (45 mins)</a:t>
            </a:r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CC9BA-9AF8-4387-B950-1E53B70F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822" y="745182"/>
            <a:ext cx="9026153" cy="33864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/>
              <a:t>Review Homework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4FEF0-069B-48C5-BACF-9716F030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24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70D1-6185-471B-8D89-F3488E80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F27E4-79B6-4919-8718-E7D52A39F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Why is MongoDB considered to be a non-relational database? What does it mean for a database to be “non-relational”? How does that differ from “relational” databases?</a:t>
            </a:r>
          </a:p>
          <a:p>
            <a:pPr marL="342900" indent="-342900">
              <a:buAutoNum type="arabicPeriod"/>
            </a:pPr>
            <a:r>
              <a:rPr lang="en-US" dirty="0"/>
              <a:t>What are the four types of NoSQL databases? What type is MongoDB? How does that type work?</a:t>
            </a:r>
          </a:p>
        </p:txBody>
      </p:sp>
    </p:spTree>
    <p:extLst>
      <p:ext uri="{BB962C8B-B14F-4D97-AF65-F5344CB8AC3E}">
        <p14:creationId xmlns:p14="http://schemas.microsoft.com/office/powerpoint/2010/main" val="414773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89AE6DA-A080-475C-BE02-EF343FBA6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33EF95-E91B-40C4-A692-E91065291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53CAC5D-D424-4EE2-A0C2-72ED7A88A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6568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Format mapping relational database_to_MongoDB">
            <a:extLst>
              <a:ext uri="{FF2B5EF4-FFF2-40B4-BE49-F238E27FC236}">
                <a16:creationId xmlns:a16="http://schemas.microsoft.com/office/drawing/2014/main" id="{9F9182FB-63E2-40F8-85C8-410A1590F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569154"/>
            <a:ext cx="5371395" cy="371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DBMS MongoDB Mapping">
            <a:extLst>
              <a:ext uri="{FF2B5EF4-FFF2-40B4-BE49-F238E27FC236}">
                <a16:creationId xmlns:a16="http://schemas.microsoft.com/office/drawing/2014/main" id="{0E0909E3-19B6-453C-A42F-6870AEA3E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5729" y="1633757"/>
            <a:ext cx="5371395" cy="358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6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60F4E-2A7A-49EE-A245-D8003062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 vs CAP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FDE20-50AF-4194-9B4F-A9DCD4CFDC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ACID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1B349C-958D-4A15-9D38-7C0768FF7E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Guiding principles for SQL DBs</a:t>
            </a:r>
          </a:p>
          <a:p>
            <a:r>
              <a:rPr lang="en-US" dirty="0"/>
              <a:t>Atomicity, Consistency, Isolation, and Durability</a:t>
            </a:r>
          </a:p>
          <a:p>
            <a:r>
              <a:rPr lang="en-US" dirty="0"/>
              <a:t>Focused on reliability and consistency of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4777B1-48D5-419E-BB4F-A34A03A739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21A8-9F44-4349-9A5F-F11B77C558A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Guiding principles for NoSQL DBs</a:t>
            </a:r>
          </a:p>
          <a:p>
            <a:r>
              <a:rPr lang="en-US" dirty="0"/>
              <a:t>Consistency, Availability and Partition</a:t>
            </a:r>
          </a:p>
          <a:p>
            <a:r>
              <a:rPr lang="en-US" dirty="0"/>
              <a:t>Focused on high availability of data </a:t>
            </a:r>
          </a:p>
        </p:txBody>
      </p:sp>
    </p:spTree>
    <p:extLst>
      <p:ext uri="{BB962C8B-B14F-4D97-AF65-F5344CB8AC3E}">
        <p14:creationId xmlns:p14="http://schemas.microsoft.com/office/powerpoint/2010/main" val="1014026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</a:t>
            </a:r>
            <a:r>
              <a:rPr lang="en-US" dirty="0" err="1"/>
              <a:t>word: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CSSConjurer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ADA65C-BA4C-42BE-84D1-1AF286B7F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2F5EBA-F777-4A1C-8E30-62DA7F55A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9737D-C9C9-4B9B-91CA-B234DF817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438" y="758952"/>
            <a:ext cx="2853005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/>
              <a:t>Group Project Work (30 mins) </a:t>
            </a:r>
          </a:p>
        </p:txBody>
      </p:sp>
      <p:pic>
        <p:nvPicPr>
          <p:cNvPr id="5" name="Picture 4" descr="Skydivers make a formation above the clouds">
            <a:extLst>
              <a:ext uri="{FF2B5EF4-FFF2-40B4-BE49-F238E27FC236}">
                <a16:creationId xmlns:a16="http://schemas.microsoft.com/office/drawing/2014/main" id="{BE4EE9B4-C7EA-4380-9FE3-7B7FCC7B7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61" r="10552" b="-1"/>
          <a:stretch/>
        </p:blipFill>
        <p:spPr>
          <a:xfrm>
            <a:off x="442453" y="10"/>
            <a:ext cx="711855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6033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27555</TotalTime>
  <Words>221</Words>
  <Application>Microsoft Office PowerPoint</Application>
  <PresentationFormat>Widescreen</PresentationFormat>
  <Paragraphs>40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Schoolbook</vt:lpstr>
      <vt:lpstr>Slack-Lato</vt:lpstr>
      <vt:lpstr>Wingdings 2</vt:lpstr>
      <vt:lpstr>View</vt:lpstr>
      <vt:lpstr>Week 23</vt:lpstr>
      <vt:lpstr>Warm-up (10 minutes)</vt:lpstr>
      <vt:lpstr>Today's Activities</vt:lpstr>
      <vt:lpstr>Review Homework</vt:lpstr>
      <vt:lpstr>Questions from Reading</vt:lpstr>
      <vt:lpstr>PowerPoint Presentation</vt:lpstr>
      <vt:lpstr>ACID vs CAP</vt:lpstr>
      <vt:lpstr>Break (15 Minutes)</vt:lpstr>
      <vt:lpstr>Group Project Work (30 mins) </vt:lpstr>
      <vt:lpstr>Week 23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821</cp:revision>
  <dcterms:created xsi:type="dcterms:W3CDTF">2020-08-22T14:57:00Z</dcterms:created>
  <dcterms:modified xsi:type="dcterms:W3CDTF">2021-07-25T03:18:32Z</dcterms:modified>
</cp:coreProperties>
</file>