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6" r:id="rId11"/>
    <p:sldId id="270" r:id="rId12"/>
    <p:sldId id="269" r:id="rId13"/>
    <p:sldId id="271" r:id="rId14"/>
    <p:sldId id="272" r:id="rId15"/>
    <p:sldId id="274" r:id="rId16"/>
    <p:sldId id="273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17F39-816E-42F3-B8D1-33B4BA8C8003}" v="2219" dt="2020-08-17T19:51:25.259"/>
    <p1510:client id="{09E9C2B7-0308-4E78-891E-36393163B817}" v="3077" dt="2020-08-17T22:02:52.820"/>
    <p1510:client id="{3E61B8D9-8F69-42A9-A33B-DB86B318E40A}" v="2" dt="2020-08-19T22:09:19.636"/>
    <p1510:client id="{5261A37E-1891-4806-B21A-4ECEF675E00B}" v="91" dt="2020-08-18T23:53:58.954"/>
    <p1510:client id="{5F2BD5B3-6E3E-405B-B6AC-56679E2739A5}" v="65" dt="2020-08-19T18:20:06.444"/>
    <p1510:client id="{982466DD-6CA6-4829-8677-8121BEBBE42F}" v="721" dt="2020-08-17T21:56:51.002"/>
    <p1510:client id="{C05F001A-700F-48C5-BB81-FF2303A7AFC1}" v="4" dt="2020-08-18T00:48:54.632"/>
    <p1510:client id="{EFA17049-0C7F-48B7-BD93-99B23A522F43}" v="4" dt="2020-08-19T21:56:5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03917F39-816E-42F3-B8D1-33B4BA8C8003}"/>
    <pc:docChg chg="addSld modSld addMainMaster delMainMaster">
      <pc:chgData name="Matthew Warner" userId="389b7aa93fe24cc9" providerId="Windows Live" clId="Web-{03917F39-816E-42F3-B8D1-33B4BA8C8003}" dt="2020-08-17T19:51:25.259" v="2205" actId="20577"/>
      <pc:docMkLst>
        <pc:docMk/>
      </pc:docMkLst>
      <pc:sldChg chg="modSp mod modClrScheme chgLayout">
        <pc:chgData name="Matthew Warner" userId="389b7aa93fe24cc9" providerId="Windows Live" clId="Web-{03917F39-816E-42F3-B8D1-33B4BA8C8003}" dt="2020-08-17T19:26:13.068" v="240"/>
        <pc:sldMkLst>
          <pc:docMk/>
          <pc:sldMk cId="109857222" sldId="256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27:18.365" v="324" actId="14100"/>
        <pc:sldMkLst>
          <pc:docMk/>
          <pc:sldMk cId="1977541109" sldId="257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977541109" sldId="257"/>
            <ac:spMk id="2" creationId="{486D7F1F-7463-41AF-8D6E-5268BBA8DDDF}"/>
          </ac:spMkLst>
        </pc:spChg>
        <pc:spChg chg="mod ord">
          <ac:chgData name="Matthew Warner" userId="389b7aa93fe24cc9" providerId="Windows Live" clId="Web-{03917F39-816E-42F3-B8D1-33B4BA8C8003}" dt="2020-08-17T19:27:18.365" v="324" actId="14100"/>
          <ac:spMkLst>
            <pc:docMk/>
            <pc:sldMk cId="1977541109" sldId="257"/>
            <ac:spMk id="3" creationId="{62592F66-1544-442A-8D26-071A9347C3FB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30:46.616" v="670" actId="20577"/>
        <pc:sldMkLst>
          <pc:docMk/>
          <pc:sldMk cId="3854308777" sldId="258"/>
        </pc:sldMkLst>
        <pc:spChg chg="mod ord">
          <ac:chgData name="Matthew Warner" userId="389b7aa93fe24cc9" providerId="Windows Live" clId="Web-{03917F39-816E-42F3-B8D1-33B4BA8C8003}" dt="2020-08-17T19:27:27.959" v="326" actId="20577"/>
          <ac:spMkLst>
            <pc:docMk/>
            <pc:sldMk cId="3854308777" sldId="258"/>
            <ac:spMk id="2" creationId="{E366C6FA-1186-4AEA-BD25-BD5CAB66CE2A}"/>
          </ac:spMkLst>
        </pc:spChg>
        <pc:spChg chg="mod ord">
          <ac:chgData name="Matthew Warner" userId="389b7aa93fe24cc9" providerId="Windows Live" clId="Web-{03917F39-816E-42F3-B8D1-33B4BA8C8003}" dt="2020-08-17T19:30:46.616" v="670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 new">
        <pc:chgData name="Matthew Warner" userId="389b7aa93fe24cc9" providerId="Windows Live" clId="Web-{03917F39-816E-42F3-B8D1-33B4BA8C8003}" dt="2020-08-17T19:32:34.272" v="694" actId="20577"/>
        <pc:sldMkLst>
          <pc:docMk/>
          <pc:sldMk cId="2200791068" sldId="259"/>
        </pc:sldMkLst>
        <pc:spChg chg="mod">
          <ac:chgData name="Matthew Warner" userId="389b7aa93fe24cc9" providerId="Windows Live" clId="Web-{03917F39-816E-42F3-B8D1-33B4BA8C8003}" dt="2020-08-17T19:30:50.116" v="677" actId="20577"/>
          <ac:spMkLst>
            <pc:docMk/>
            <pc:sldMk cId="2200791068" sldId="259"/>
            <ac:spMk id="2" creationId="{8B843771-F851-46D9-8464-2036C78D2DB0}"/>
          </ac:spMkLst>
        </pc:spChg>
        <pc:spChg chg="mod">
          <ac:chgData name="Matthew Warner" userId="389b7aa93fe24cc9" providerId="Windows Live" clId="Web-{03917F39-816E-42F3-B8D1-33B4BA8C8003}" dt="2020-08-17T19:32:34.272" v="694" actId="20577"/>
          <ac:spMkLst>
            <pc:docMk/>
            <pc:sldMk cId="2200791068" sldId="259"/>
            <ac:spMk id="3" creationId="{922694E2-4B26-4EF2-85A5-25C9EFF41FD4}"/>
          </ac:spMkLst>
        </pc:spChg>
      </pc:sldChg>
      <pc:sldChg chg="modSp new">
        <pc:chgData name="Matthew Warner" userId="389b7aa93fe24cc9" providerId="Windows Live" clId="Web-{03917F39-816E-42F3-B8D1-33B4BA8C8003}" dt="2020-08-17T19:48:55.274" v="1824" actId="20577"/>
        <pc:sldMkLst>
          <pc:docMk/>
          <pc:sldMk cId="1554846686" sldId="260"/>
        </pc:sldMkLst>
        <pc:spChg chg="mod">
          <ac:chgData name="Matthew Warner" userId="389b7aa93fe24cc9" providerId="Windows Live" clId="Web-{03917F39-816E-42F3-B8D1-33B4BA8C8003}" dt="2020-08-17T19:37:00.007" v="1303" actId="1076"/>
          <ac:spMkLst>
            <pc:docMk/>
            <pc:sldMk cId="1554846686" sldId="260"/>
            <ac:spMk id="2" creationId="{0F1936F0-68C2-4E59-AB64-C64194A05D0B}"/>
          </ac:spMkLst>
        </pc:spChg>
        <pc:spChg chg="mod">
          <ac:chgData name="Matthew Warner" userId="389b7aa93fe24cc9" providerId="Windows Live" clId="Web-{03917F39-816E-42F3-B8D1-33B4BA8C8003}" dt="2020-08-17T19:48:55.274" v="1824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modSp new">
        <pc:chgData name="Matthew Warner" userId="389b7aa93fe24cc9" providerId="Windows Live" clId="Web-{03917F39-816E-42F3-B8D1-33B4BA8C8003}" dt="2020-08-17T19:51:25.259" v="2204" actId="20577"/>
        <pc:sldMkLst>
          <pc:docMk/>
          <pc:sldMk cId="3574142386" sldId="261"/>
        </pc:sldMkLst>
        <pc:spChg chg="mod">
          <ac:chgData name="Matthew Warner" userId="389b7aa93fe24cc9" providerId="Windows Live" clId="Web-{03917F39-816E-42F3-B8D1-33B4BA8C8003}" dt="2020-08-17T19:49:21.727" v="1841" actId="20577"/>
          <ac:spMkLst>
            <pc:docMk/>
            <pc:sldMk cId="3574142386" sldId="261"/>
            <ac:spMk id="2" creationId="{1BF80977-2CC0-4076-AD86-551E451C3852}"/>
          </ac:spMkLst>
        </pc:spChg>
        <pc:spChg chg="mod">
          <ac:chgData name="Matthew Warner" userId="389b7aa93fe24cc9" providerId="Windows Live" clId="Web-{03917F39-816E-42F3-B8D1-33B4BA8C8003}" dt="2020-08-17T19:51:25.259" v="2204" actId="20577"/>
          <ac:spMkLst>
            <pc:docMk/>
            <pc:sldMk cId="3574142386" sldId="261"/>
            <ac:spMk id="3" creationId="{9D5D6758-4C75-4200-9125-59AD1A25BCAB}"/>
          </ac:spMkLst>
        </pc:spChg>
      </pc:sldChg>
      <pc:sldMasterChg chg="del delSldLayout">
        <pc:chgData name="Matthew Warner" userId="389b7aa93fe24cc9" providerId="Windows Live" clId="Web-{03917F39-816E-42F3-B8D1-33B4BA8C8003}" dt="2020-08-17T19:21:17.521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19.833" v="1"/>
        <pc:sldMasterMkLst>
          <pc:docMk/>
          <pc:sldMasterMk cId="777262750" sldId="2147483672"/>
        </pc:sldMasterMkLst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292903734" sldId="21474836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966969284" sldId="21474836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624326229" sldId="21474836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186872870" sldId="214748367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231694136" sldId="214748367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728587280" sldId="21474836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874293" sldId="21474836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136308494" sldId="21474836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4762476" sldId="21474836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192797609" sldId="21474836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94903084" sldId="21474836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75333587" sldId="21474836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906764077" sldId="21474836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37289550" sldId="21474836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46654041" sldId="21474836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67750813" sldId="21474836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33.865" v="9"/>
        <pc:sldMasterMkLst>
          <pc:docMk/>
          <pc:sldMasterMk cId="3578596153" sldId="2147483689"/>
        </pc:sldMasterMkLst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583411839" sldId="21474836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563896086" sldId="21474836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297899774" sldId="21474836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5708081" sldId="21474836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3747078" sldId="21474836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553380987" sldId="21474836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4128654858" sldId="21474836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277462363" sldId="21474836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22484328" sldId="21474836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79218949" sldId="21474836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74120185" sldId="214748370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368380083" sldId="214748370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416205081" sldId="214748370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28038319" sldId="214748370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984361965" sldId="214748370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610860319" sldId="2147483705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02.896" v="10"/>
        <pc:sldMasterMkLst>
          <pc:docMk/>
          <pc:sldMasterMk cId="3473668974" sldId="2147483706"/>
        </pc:sldMasterMkLst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380530405" sldId="214748370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135588461" sldId="214748370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62105594" sldId="214748370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44051094" sldId="214748371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06147256" sldId="214748371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09540638" sldId="214748371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79653965" sldId="214748371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64290943" sldId="214748371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947354280" sldId="214748371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92493619" sldId="214748371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942943860" sldId="214748371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50628850" sldId="214748371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35071874" sldId="214748371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881158409" sldId="214748372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650697332" sldId="214748372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24326807" sldId="214748372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14.365" v="11"/>
        <pc:sldMasterMkLst>
          <pc:docMk/>
          <pc:sldMasterMk cId="244695063" sldId="2147483723"/>
        </pc:sldMasterMkLst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716709474" sldId="214748372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508851969" sldId="214748372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292398379" sldId="214748372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450991966" sldId="214748372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659593955" sldId="214748372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855549781" sldId="214748372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453606947" sldId="214748373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731607409" sldId="214748373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04989669" sldId="214748373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31172963" sldId="214748373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581000444" sldId="214748373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28.912" v="12"/>
        <pc:sldMasterMkLst>
          <pc:docMk/>
          <pc:sldMasterMk cId="4289621087" sldId="2147483735"/>
        </pc:sldMasterMkLst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121577858" sldId="214748373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28992421" sldId="214748373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908262650" sldId="214748373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273179136" sldId="214748373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245901201" sldId="214748374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149024471" sldId="214748374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984745072" sldId="214748374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4099463" sldId="214748374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593361130" sldId="214748374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065185625" sldId="214748374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55783112" sldId="214748374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48131116" sldId="214748374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39206424" sldId="214748374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0988252" sldId="214748374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62019392" sldId="214748375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829887414" sldId="214748375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637121494" sldId="214748375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5.021" v="237"/>
        <pc:sldMasterMkLst>
          <pc:docMk/>
          <pc:sldMasterMk cId="2203385386" sldId="2147483753"/>
        </pc:sldMasterMkLst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63080185" sldId="214748375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484975572" sldId="214748375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4203674" sldId="214748375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038195474" sldId="214748375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927592088" sldId="214748375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2466310643" sldId="214748375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990621480" sldId="214748376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338098899" sldId="214748376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498086671" sldId="214748376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717636695" sldId="214748376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554804894" sldId="214748376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8.990" v="238"/>
        <pc:sldMasterMkLst>
          <pc:docMk/>
          <pc:sldMasterMk cId="3258752323" sldId="2147483765"/>
        </pc:sldMasterMkLst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38054737" sldId="214748376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325022388" sldId="214748376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731475564" sldId="214748376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669880629" sldId="214748376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125131782" sldId="214748377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218127464" sldId="214748377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327566195" sldId="214748377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464641407" sldId="21474837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626485045" sldId="21474837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610108945" sldId="21474837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22973924" sldId="2147483776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01.318" v="239"/>
        <pc:sldMasterMkLst>
          <pc:docMk/>
          <pc:sldMasterMk cId="2714317762" sldId="2147483777"/>
        </pc:sldMasterMkLst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661034674" sldId="21474837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706796955" sldId="21474837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669904688" sldId="21474837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479611106" sldId="21474837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64539591" sldId="21474837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244794514" sldId="21474837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788590285" sldId="21474837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226388394" sldId="21474837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4198214593" sldId="21474837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5263401" sldId="21474837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950864401" sldId="21474837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916590246" sldId="2147483789"/>
        </pc:sldMasterMkLst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557147762" sldId="21474837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19247515" sldId="21474837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683711354" sldId="21474837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746674670" sldId="21474837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226286996" sldId="21474837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291736264" sldId="21474837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1406765311" sldId="21474837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77129065" sldId="21474837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89347107" sldId="21474837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77657386" sldId="21474837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071423906" sldId="2147483800"/>
          </pc:sldLayoutMkLst>
        </pc:sldLayoutChg>
      </pc:sldMasterChg>
      <pc:sldMasterChg chg="add add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3927722755" sldId="2147483801"/>
        </pc:sldMasterMkLst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727655282" sldId="214748380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552830356" sldId="214748380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35694254" sldId="214748380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365090169" sldId="214748380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335915144" sldId="214748380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442538242" sldId="214748380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116384832" sldId="2147483808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869174772" sldId="2147483809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954440970" sldId="2147483810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545241770" sldId="2147483811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398962404" sldId="214748381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841039546" sldId="214748381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062817355" sldId="214748381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892510643" sldId="214748381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121773549" sldId="214748381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24540139" sldId="214748381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25959052" sldId="2147483818"/>
          </pc:sldLayoutMkLst>
        </pc:sldLayoutChg>
      </pc:sldMasterChg>
    </pc:docChg>
  </pc:docChgLst>
  <pc:docChgLst>
    <pc:chgData name="Matthew Warner" userId="389b7aa93fe24cc9" providerId="Windows Live" clId="Web-{982466DD-6CA6-4829-8677-8121BEBBE42F}"/>
    <pc:docChg chg="addSld modSld">
      <pc:chgData name="Matthew Warner" userId="389b7aa93fe24cc9" providerId="Windows Live" clId="Web-{982466DD-6CA6-4829-8677-8121BEBBE42F}" dt="2020-08-17T21:56:35.533" v="717" actId="20577"/>
      <pc:docMkLst>
        <pc:docMk/>
      </pc:docMkLst>
      <pc:sldChg chg="modSp new">
        <pc:chgData name="Matthew Warner" userId="389b7aa93fe24cc9" providerId="Windows Live" clId="Web-{982466DD-6CA6-4829-8677-8121BEBBE42F}" dt="2020-08-17T21:54:18.167" v="716" actId="20577"/>
        <pc:sldMkLst>
          <pc:docMk/>
          <pc:sldMk cId="3682780387" sldId="269"/>
        </pc:sldMkLst>
        <pc:spChg chg="mod">
          <ac:chgData name="Matthew Warner" userId="389b7aa93fe24cc9" providerId="Windows Live" clId="Web-{982466DD-6CA6-4829-8677-8121BEBBE42F}" dt="2020-08-17T21:49:03.040" v="11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982466DD-6CA6-4829-8677-8121BEBBE42F}" dt="2020-08-17T21:54:18.167" v="716" actId="20577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5261A37E-1891-4806-B21A-4ECEF675E00B}"/>
    <pc:docChg chg="modSld">
      <pc:chgData name="Matthew Warner" userId="389b7aa93fe24cc9" providerId="Windows Live" clId="Web-{5261A37E-1891-4806-B21A-4ECEF675E00B}" dt="2020-08-18T23:53:58.954" v="86" actId="20577"/>
      <pc:docMkLst>
        <pc:docMk/>
      </pc:docMkLst>
      <pc:sldChg chg="modSp">
        <pc:chgData name="Matthew Warner" userId="389b7aa93fe24cc9" providerId="Windows Live" clId="Web-{5261A37E-1891-4806-B21A-4ECEF675E00B}" dt="2020-08-18T23:41:52.266" v="39" actId="20577"/>
        <pc:sldMkLst>
          <pc:docMk/>
          <pc:sldMk cId="1554846686" sldId="260"/>
        </pc:sldMkLst>
        <pc:spChg chg="mod">
          <ac:chgData name="Matthew Warner" userId="389b7aa93fe24cc9" providerId="Windows Live" clId="Web-{5261A37E-1891-4806-B21A-4ECEF675E00B}" dt="2020-08-18T23:41:52.266" v="39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modSp">
        <pc:chgData name="Matthew Warner" userId="389b7aa93fe24cc9" providerId="Windows Live" clId="Web-{5261A37E-1891-4806-B21A-4ECEF675E00B}" dt="2020-08-18T23:53:58.938" v="85" actId="20577"/>
        <pc:sldMkLst>
          <pc:docMk/>
          <pc:sldMk cId="4239020660" sldId="265"/>
        </pc:sldMkLst>
        <pc:spChg chg="mod">
          <ac:chgData name="Matthew Warner" userId="389b7aa93fe24cc9" providerId="Windows Live" clId="Web-{5261A37E-1891-4806-B21A-4ECEF675E00B}" dt="2020-08-18T23:53:58.938" v="85" actId="20577"/>
          <ac:spMkLst>
            <pc:docMk/>
            <pc:sldMk cId="4239020660" sldId="265"/>
            <ac:spMk id="3" creationId="{77DE14A2-6CD7-456F-AD4B-08B1EA270579}"/>
          </ac:spMkLst>
        </pc:spChg>
        <pc:spChg chg="add mod">
          <ac:chgData name="Matthew Warner" userId="389b7aa93fe24cc9" providerId="Windows Live" clId="Web-{5261A37E-1891-4806-B21A-4ECEF675E00B}" dt="2020-08-18T23:48:12.400" v="67" actId="1076"/>
          <ac:spMkLst>
            <pc:docMk/>
            <pc:sldMk cId="4239020660" sldId="265"/>
            <ac:spMk id="6" creationId="{EB00F413-9F0F-45BC-99D3-5785FC54D605}"/>
          </ac:spMkLst>
        </pc:spChg>
        <pc:spChg chg="add mod">
          <ac:chgData name="Matthew Warner" userId="389b7aa93fe24cc9" providerId="Windows Live" clId="Web-{5261A37E-1891-4806-B21A-4ECEF675E00B}" dt="2020-08-18T23:49:04.120" v="74" actId="20577"/>
          <ac:spMkLst>
            <pc:docMk/>
            <pc:sldMk cId="4239020660" sldId="265"/>
            <ac:spMk id="8" creationId="{58C99E1B-1374-4805-AFAE-C00DB0B7CB8A}"/>
          </ac:spMkLst>
        </pc:spChg>
        <pc:picChg chg="add mod">
          <ac:chgData name="Matthew Warner" userId="389b7aa93fe24cc9" providerId="Windows Live" clId="Web-{5261A37E-1891-4806-B21A-4ECEF675E00B}" dt="2020-08-18T23:47:49.806" v="44" actId="1076"/>
          <ac:picMkLst>
            <pc:docMk/>
            <pc:sldMk cId="4239020660" sldId="265"/>
            <ac:picMk id="5" creationId="{77178228-B92D-4B92-8662-5BB7BB5EB459}"/>
          </ac:picMkLst>
        </pc:picChg>
        <pc:picChg chg="add mod">
          <ac:chgData name="Matthew Warner" userId="389b7aa93fe24cc9" providerId="Windows Live" clId="Web-{5261A37E-1891-4806-B21A-4ECEF675E00B}" dt="2020-08-18T23:48:53.948" v="69" actId="1076"/>
          <ac:picMkLst>
            <pc:docMk/>
            <pc:sldMk cId="4239020660" sldId="265"/>
            <ac:picMk id="7" creationId="{AA80084B-FD2A-4FFD-AFFD-891B1C68373A}"/>
          </ac:picMkLst>
        </pc:picChg>
      </pc:sldChg>
    </pc:docChg>
  </pc:docChgLst>
  <pc:docChgLst>
    <pc:chgData name="Matthew Warner" userId="389b7aa93fe24cc9" providerId="Windows Live" clId="Web-{EFA17049-0C7F-48B7-BD93-99B23A522F43}"/>
    <pc:docChg chg="modSld">
      <pc:chgData name="Matthew Warner" userId="389b7aa93fe24cc9" providerId="Windows Live" clId="Web-{EFA17049-0C7F-48B7-BD93-99B23A522F43}" dt="2020-08-19T21:56:53.640" v="3" actId="20577"/>
      <pc:docMkLst>
        <pc:docMk/>
      </pc:docMkLst>
      <pc:sldChg chg="modSp">
        <pc:chgData name="Matthew Warner" userId="389b7aa93fe24cc9" providerId="Windows Live" clId="Web-{EFA17049-0C7F-48B7-BD93-99B23A522F43}" dt="2020-08-19T21:56:53.640" v="2" actId="20577"/>
        <pc:sldMkLst>
          <pc:docMk/>
          <pc:sldMk cId="3854308777" sldId="258"/>
        </pc:sldMkLst>
        <pc:spChg chg="mod">
          <ac:chgData name="Matthew Warner" userId="389b7aa93fe24cc9" providerId="Windows Live" clId="Web-{EFA17049-0C7F-48B7-BD93-99B23A522F43}" dt="2020-08-19T21:56:53.640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09E9C2B7-0308-4E78-891E-36393163B817}"/>
    <pc:docChg chg="addSld modSld">
      <pc:chgData name="Matthew Warner" userId="389b7aa93fe24cc9" providerId="Windows Live" clId="Web-{09E9C2B7-0308-4E78-891E-36393163B817}" dt="2020-08-17T22:02:52.820" v="3042" actId="20577"/>
      <pc:docMkLst>
        <pc:docMk/>
      </pc:docMkLst>
      <pc:sldChg chg="modSp">
        <pc:chgData name="Matthew Warner" userId="389b7aa93fe24cc9" providerId="Windows Live" clId="Web-{09E9C2B7-0308-4E78-891E-36393163B817}" dt="2020-08-17T20:45:14.166" v="2320" actId="20577"/>
        <pc:sldMkLst>
          <pc:docMk/>
          <pc:sldMk cId="1977541109" sldId="257"/>
        </pc:sldMkLst>
        <pc:spChg chg="mod">
          <ac:chgData name="Matthew Warner" userId="389b7aa93fe24cc9" providerId="Windows Live" clId="Web-{09E9C2B7-0308-4E78-891E-36393163B817}" dt="2020-08-17T20:45:14.166" v="2320" actId="20577"/>
          <ac:spMkLst>
            <pc:docMk/>
            <pc:sldMk cId="1977541109" sldId="257"/>
            <ac:spMk id="3" creationId="{62592F66-1544-442A-8D26-071A9347C3FB}"/>
          </ac:spMkLst>
        </pc:spChg>
      </pc:sldChg>
      <pc:sldChg chg="modSp">
        <pc:chgData name="Matthew Warner" userId="389b7aa93fe24cc9" providerId="Windows Live" clId="Web-{09E9C2B7-0308-4E78-891E-36393163B817}" dt="2020-08-17T20:02:42.853" v="74" actId="20577"/>
        <pc:sldMkLst>
          <pc:docMk/>
          <pc:sldMk cId="3854308777" sldId="258"/>
        </pc:sldMkLst>
        <pc:spChg chg="mod">
          <ac:chgData name="Matthew Warner" userId="389b7aa93fe24cc9" providerId="Windows Live" clId="Web-{09E9C2B7-0308-4E78-891E-36393163B817}" dt="2020-08-17T20:02:42.853" v="74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">
        <pc:chgData name="Matthew Warner" userId="389b7aa93fe24cc9" providerId="Windows Live" clId="Web-{09E9C2B7-0308-4E78-891E-36393163B817}" dt="2020-08-17T20:39:22.728" v="1885" actId="20577"/>
        <pc:sldMkLst>
          <pc:docMk/>
          <pc:sldMk cId="1554846686" sldId="260"/>
        </pc:sldMkLst>
        <pc:spChg chg="mod">
          <ac:chgData name="Matthew Warner" userId="389b7aa93fe24cc9" providerId="Windows Live" clId="Web-{09E9C2B7-0308-4E78-891E-36393163B817}" dt="2020-08-17T20:39:22.728" v="1885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delSp modSp">
        <pc:chgData name="Matthew Warner" userId="389b7aa93fe24cc9" providerId="Windows Live" clId="Web-{09E9C2B7-0308-4E78-891E-36393163B817}" dt="2020-08-17T20:27:43.994" v="934" actId="1076"/>
        <pc:sldMkLst>
          <pc:docMk/>
          <pc:sldMk cId="3574142386" sldId="261"/>
        </pc:sldMkLst>
        <pc:spChg chg="mod">
          <ac:chgData name="Matthew Warner" userId="389b7aa93fe24cc9" providerId="Windows Live" clId="Web-{09E9C2B7-0308-4E78-891E-36393163B817}" dt="2020-08-17T20:27:36.790" v="931" actId="20577"/>
          <ac:spMkLst>
            <pc:docMk/>
            <pc:sldMk cId="3574142386" sldId="261"/>
            <ac:spMk id="3" creationId="{9D5D6758-4C75-4200-9125-59AD1A25BCAB}"/>
          </ac:spMkLst>
        </pc:spChg>
        <pc:spChg chg="add mod">
          <ac:chgData name="Matthew Warner" userId="389b7aa93fe24cc9" providerId="Windows Live" clId="Web-{09E9C2B7-0308-4E78-891E-36393163B817}" dt="2020-08-17T20:27:43.994" v="933" actId="1076"/>
          <ac:spMkLst>
            <pc:docMk/>
            <pc:sldMk cId="3574142386" sldId="261"/>
            <ac:spMk id="5" creationId="{BC082CC8-DB23-4CDD-BECC-8773E1E3A02E}"/>
          </ac:spMkLst>
        </pc:spChg>
        <pc:spChg chg="add mod">
          <ac:chgData name="Matthew Warner" userId="389b7aa93fe24cc9" providerId="Windows Live" clId="Web-{09E9C2B7-0308-4E78-891E-36393163B817}" dt="2020-08-17T20:27:43.994" v="934" actId="1076"/>
          <ac:spMkLst>
            <pc:docMk/>
            <pc:sldMk cId="3574142386" sldId="261"/>
            <ac:spMk id="6" creationId="{60DA5C5A-93B1-4A76-BE8D-9596B92BBC95}"/>
          </ac:spMkLst>
        </pc:spChg>
        <pc:picChg chg="add del mod">
          <ac:chgData name="Matthew Warner" userId="389b7aa93fe24cc9" providerId="Windows Live" clId="Web-{09E9C2B7-0308-4E78-891E-36393163B817}" dt="2020-08-17T20:09:29.071" v="98"/>
          <ac:picMkLst>
            <pc:docMk/>
            <pc:sldMk cId="3574142386" sldId="261"/>
            <ac:picMk id="4" creationId="{D7291E68-6142-43A2-84C7-32A5A0BC2D64}"/>
          </ac:picMkLst>
        </pc:picChg>
      </pc:sldChg>
      <pc:sldChg chg="addSp delSp modSp new">
        <pc:chgData name="Matthew Warner" userId="389b7aa93fe24cc9" providerId="Windows Live" clId="Web-{09E9C2B7-0308-4E78-891E-36393163B817}" dt="2020-08-17T20:28:12.244" v="956" actId="1076"/>
        <pc:sldMkLst>
          <pc:docMk/>
          <pc:sldMk cId="63125807" sldId="262"/>
        </pc:sldMkLst>
        <pc:spChg chg="mod">
          <ac:chgData name="Matthew Warner" userId="389b7aa93fe24cc9" providerId="Windows Live" clId="Web-{09E9C2B7-0308-4E78-891E-36393163B817}" dt="2020-08-17T20:18:33.290" v="465" actId="1076"/>
          <ac:spMkLst>
            <pc:docMk/>
            <pc:sldMk cId="63125807" sldId="262"/>
            <ac:spMk id="2" creationId="{A1E7FB49-27F5-4219-A84A-7190C5042002}"/>
          </ac:spMkLst>
        </pc:spChg>
        <pc:spChg chg="del mod">
          <ac:chgData name="Matthew Warner" userId="389b7aa93fe24cc9" providerId="Windows Live" clId="Web-{09E9C2B7-0308-4E78-891E-36393163B817}" dt="2020-08-17T20:18:11.759" v="436"/>
          <ac:spMkLst>
            <pc:docMk/>
            <pc:sldMk cId="63125807" sldId="262"/>
            <ac:spMk id="3" creationId="{4DFD6563-5163-47BB-84AC-3CE3D6236AC3}"/>
          </ac:spMkLst>
        </pc:spChg>
        <pc:spChg chg="add mod">
          <ac:chgData name="Matthew Warner" userId="389b7aa93fe24cc9" providerId="Windows Live" clId="Web-{09E9C2B7-0308-4E78-891E-36393163B817}" dt="2020-08-17T20:28:12.244" v="956" actId="1076"/>
          <ac:spMkLst>
            <pc:docMk/>
            <pc:sldMk cId="63125807" sldId="262"/>
            <ac:spMk id="4" creationId="{8F5401A4-587D-44DD-B8A0-6CD27B8B6197}"/>
          </ac:spMkLst>
        </pc:spChg>
        <pc:spChg chg="add mod">
          <ac:chgData name="Matthew Warner" userId="389b7aa93fe24cc9" providerId="Windows Live" clId="Web-{09E9C2B7-0308-4E78-891E-36393163B817}" dt="2020-08-17T20:20:06.415" v="587" actId="20577"/>
          <ac:spMkLst>
            <pc:docMk/>
            <pc:sldMk cId="63125807" sldId="262"/>
            <ac:spMk id="5" creationId="{0D99BD18-64BA-4A23-85F9-36BF46167F72}"/>
          </ac:spMkLst>
        </pc:spChg>
        <pc:picChg chg="add mod ord">
          <ac:chgData name="Matthew Warner" userId="389b7aa93fe24cc9" providerId="Windows Live" clId="Web-{09E9C2B7-0308-4E78-891E-36393163B817}" dt="2020-08-17T20:19:18.525" v="531" actId="14100"/>
          <ac:picMkLst>
            <pc:docMk/>
            <pc:sldMk cId="63125807" sldId="262"/>
            <ac:picMk id="6" creationId="{CF7EF76E-44C0-4D46-878A-435C7DFFB933}"/>
          </ac:picMkLst>
        </pc:picChg>
      </pc:sldChg>
      <pc:sldChg chg="addSp delSp modSp new">
        <pc:chgData name="Matthew Warner" userId="389b7aa93fe24cc9" providerId="Windows Live" clId="Web-{09E9C2B7-0308-4E78-891E-36393163B817}" dt="2020-08-17T20:29:11.306" v="959"/>
        <pc:sldMkLst>
          <pc:docMk/>
          <pc:sldMk cId="1289507245" sldId="263"/>
        </pc:sldMkLst>
        <pc:spChg chg="mod">
          <ac:chgData name="Matthew Warner" userId="389b7aa93fe24cc9" providerId="Windows Live" clId="Web-{09E9C2B7-0308-4E78-891E-36393163B817}" dt="2020-08-17T20:21:49.869" v="596" actId="14100"/>
          <ac:spMkLst>
            <pc:docMk/>
            <pc:sldMk cId="1289507245" sldId="263"/>
            <ac:spMk id="2" creationId="{3CD32453-1BA7-4843-AE92-D12F052D0B70}"/>
          </ac:spMkLst>
        </pc:spChg>
        <pc:spChg chg="del mod">
          <ac:chgData name="Matthew Warner" userId="389b7aa93fe24cc9" providerId="Windows Live" clId="Web-{09E9C2B7-0308-4E78-891E-36393163B817}" dt="2020-08-17T20:29:04.947" v="957"/>
          <ac:spMkLst>
            <pc:docMk/>
            <pc:sldMk cId="1289507245" sldId="263"/>
            <ac:spMk id="3" creationId="{590729A5-DA9E-437D-9A6D-A811B00415C1}"/>
          </ac:spMkLst>
        </pc:spChg>
        <pc:spChg chg="add mod">
          <ac:chgData name="Matthew Warner" userId="389b7aa93fe24cc9" providerId="Windows Live" clId="Web-{09E9C2B7-0308-4E78-891E-36393163B817}" dt="2020-08-17T20:23:08.119" v="711" actId="20577"/>
          <ac:spMkLst>
            <pc:docMk/>
            <pc:sldMk cId="1289507245" sldId="263"/>
            <ac:spMk id="4" creationId="{32B8F4D6-8CEE-4C5D-9688-1916BC6C5203}"/>
          </ac:spMkLst>
        </pc:spChg>
        <pc:spChg chg="add mod">
          <ac:chgData name="Matthew Warner" userId="389b7aa93fe24cc9" providerId="Windows Live" clId="Web-{09E9C2B7-0308-4E78-891E-36393163B817}" dt="2020-08-17T20:26:26.478" v="759" actId="14100"/>
          <ac:spMkLst>
            <pc:docMk/>
            <pc:sldMk cId="1289507245" sldId="263"/>
            <ac:spMk id="5" creationId="{1AC8809C-C217-40FC-A333-2E2160F2FD35}"/>
          </ac:spMkLst>
        </pc:spChg>
        <pc:spChg chg="add del mod">
          <ac:chgData name="Matthew Warner" userId="389b7aa93fe24cc9" providerId="Windows Live" clId="Web-{09E9C2B7-0308-4E78-891E-36393163B817}" dt="2020-08-17T20:29:11.306" v="959"/>
          <ac:spMkLst>
            <pc:docMk/>
            <pc:sldMk cId="1289507245" sldId="263"/>
            <ac:spMk id="7" creationId="{3A919530-1169-40ED-935E-51C5CB94F01C}"/>
          </ac:spMkLst>
        </pc:spChg>
      </pc:sldChg>
      <pc:sldChg chg="addSp modSp new">
        <pc:chgData name="Matthew Warner" userId="389b7aa93fe24cc9" providerId="Windows Live" clId="Web-{09E9C2B7-0308-4E78-891E-36393163B817}" dt="2020-08-17T20:31:40.931" v="1091" actId="20577"/>
        <pc:sldMkLst>
          <pc:docMk/>
          <pc:sldMk cId="1074087702" sldId="264"/>
        </pc:sldMkLst>
        <pc:spChg chg="mod">
          <ac:chgData name="Matthew Warner" userId="389b7aa93fe24cc9" providerId="Windows Live" clId="Web-{09E9C2B7-0308-4E78-891E-36393163B817}" dt="2020-08-17T20:30:09.962" v="981" actId="20577"/>
          <ac:spMkLst>
            <pc:docMk/>
            <pc:sldMk cId="1074087702" sldId="264"/>
            <ac:spMk id="2" creationId="{25D0A2A0-13B3-4132-BD93-8F18D93B1D35}"/>
          </ac:spMkLst>
        </pc:spChg>
        <pc:spChg chg="mod">
          <ac:chgData name="Matthew Warner" userId="389b7aa93fe24cc9" providerId="Windows Live" clId="Web-{09E9C2B7-0308-4E78-891E-36393163B817}" dt="2020-08-17T20:31:40.931" v="1091" actId="20577"/>
          <ac:spMkLst>
            <pc:docMk/>
            <pc:sldMk cId="1074087702" sldId="264"/>
            <ac:spMk id="3" creationId="{B774E095-BF9C-49BE-BDA9-5C4EE1475882}"/>
          </ac:spMkLst>
        </pc:spChg>
        <pc:picChg chg="add mod">
          <ac:chgData name="Matthew Warner" userId="389b7aa93fe24cc9" providerId="Windows Live" clId="Web-{09E9C2B7-0308-4E78-891E-36393163B817}" dt="2020-08-17T20:31:32.431" v="1088" actId="1076"/>
          <ac:picMkLst>
            <pc:docMk/>
            <pc:sldMk cId="1074087702" sldId="264"/>
            <ac:picMk id="4" creationId="{F809AA0E-02FF-4BBB-8C16-16A7C3A612A6}"/>
          </ac:picMkLst>
        </pc:picChg>
      </pc:sldChg>
      <pc:sldChg chg="addSp modSp new">
        <pc:chgData name="Matthew Warner" userId="389b7aa93fe24cc9" providerId="Windows Live" clId="Web-{09E9C2B7-0308-4E78-891E-36393163B817}" dt="2020-08-17T20:38:33.462" v="1796" actId="1076"/>
        <pc:sldMkLst>
          <pc:docMk/>
          <pc:sldMk cId="4239020660" sldId="265"/>
        </pc:sldMkLst>
        <pc:spChg chg="mod">
          <ac:chgData name="Matthew Warner" userId="389b7aa93fe24cc9" providerId="Windows Live" clId="Web-{09E9C2B7-0308-4E78-891E-36393163B817}" dt="2020-08-17T20:34:03.384" v="1470" actId="1076"/>
          <ac:spMkLst>
            <pc:docMk/>
            <pc:sldMk cId="4239020660" sldId="265"/>
            <ac:spMk id="2" creationId="{59E36A93-20B4-498B-9CF8-BE0A72C34DE4}"/>
          </ac:spMkLst>
        </pc:spChg>
        <pc:spChg chg="mod">
          <ac:chgData name="Matthew Warner" userId="389b7aa93fe24cc9" providerId="Windows Live" clId="Web-{09E9C2B7-0308-4E78-891E-36393163B817}" dt="2020-08-17T20:38:23.056" v="1789" actId="20577"/>
          <ac:spMkLst>
            <pc:docMk/>
            <pc:sldMk cId="4239020660" sldId="265"/>
            <ac:spMk id="3" creationId="{77DE14A2-6CD7-456F-AD4B-08B1EA270579}"/>
          </ac:spMkLst>
        </pc:spChg>
        <pc:picChg chg="add mod">
          <ac:chgData name="Matthew Warner" userId="389b7aa93fe24cc9" providerId="Windows Live" clId="Web-{09E9C2B7-0308-4E78-891E-36393163B817}" dt="2020-08-17T20:38:33.462" v="1796" actId="1076"/>
          <ac:picMkLst>
            <pc:docMk/>
            <pc:sldMk cId="4239020660" sldId="265"/>
            <ac:picMk id="4" creationId="{AC3BF54E-0B53-4D25-9E4E-F59F6C5F1190}"/>
          </ac:picMkLst>
        </pc:picChg>
      </pc:sldChg>
      <pc:sldChg chg="modSp new">
        <pc:chgData name="Matthew Warner" userId="389b7aa93fe24cc9" providerId="Windows Live" clId="Web-{09E9C2B7-0308-4E78-891E-36393163B817}" dt="2020-08-17T20:42:48.634" v="2143" actId="20577"/>
        <pc:sldMkLst>
          <pc:docMk/>
          <pc:sldMk cId="3806406940" sldId="266"/>
        </pc:sldMkLst>
        <pc:spChg chg="mod">
          <ac:chgData name="Matthew Warner" userId="389b7aa93fe24cc9" providerId="Windows Live" clId="Web-{09E9C2B7-0308-4E78-891E-36393163B817}" dt="2020-08-17T20:40:14.369" v="1908" actId="1076"/>
          <ac:spMkLst>
            <pc:docMk/>
            <pc:sldMk cId="3806406940" sldId="266"/>
            <ac:spMk id="2" creationId="{5343C6F4-00F8-42ED-96BF-FA7F09B99976}"/>
          </ac:spMkLst>
        </pc:spChg>
        <pc:spChg chg="mod">
          <ac:chgData name="Matthew Warner" userId="389b7aa93fe24cc9" providerId="Windows Live" clId="Web-{09E9C2B7-0308-4E78-891E-36393163B817}" dt="2020-08-17T20:42:48.634" v="2143" actId="20577"/>
          <ac:spMkLst>
            <pc:docMk/>
            <pc:sldMk cId="3806406940" sldId="266"/>
            <ac:spMk id="3" creationId="{3E93A8FA-00CA-419F-AACE-6E5BE1F71D26}"/>
          </ac:spMkLst>
        </pc:spChg>
      </pc:sldChg>
      <pc:sldChg chg="modSp new">
        <pc:chgData name="Matthew Warner" userId="389b7aa93fe24cc9" providerId="Windows Live" clId="Web-{09E9C2B7-0308-4E78-891E-36393163B817}" dt="2020-08-17T20:43:51.900" v="2223" actId="20577"/>
        <pc:sldMkLst>
          <pc:docMk/>
          <pc:sldMk cId="2612589637" sldId="267"/>
        </pc:sldMkLst>
        <pc:spChg chg="mod">
          <ac:chgData name="Matthew Warner" userId="389b7aa93fe24cc9" providerId="Windows Live" clId="Web-{09E9C2B7-0308-4E78-891E-36393163B817}" dt="2020-08-17T20:41:59.431" v="2070" actId="20577"/>
          <ac:spMkLst>
            <pc:docMk/>
            <pc:sldMk cId="2612589637" sldId="267"/>
            <ac:spMk id="2" creationId="{73FD3B58-710C-4B1D-BE5E-9DE3266EEA7E}"/>
          </ac:spMkLst>
        </pc:spChg>
        <pc:spChg chg="mod">
          <ac:chgData name="Matthew Warner" userId="389b7aa93fe24cc9" providerId="Windows Live" clId="Web-{09E9C2B7-0308-4E78-891E-36393163B817}" dt="2020-08-17T20:43:51.900" v="2223" actId="20577"/>
          <ac:spMkLst>
            <pc:docMk/>
            <pc:sldMk cId="2612589637" sldId="267"/>
            <ac:spMk id="3" creationId="{5AB87F78-47C4-4398-9023-647C01F402E8}"/>
          </ac:spMkLst>
        </pc:spChg>
      </pc:sldChg>
      <pc:sldChg chg="modSp new">
        <pc:chgData name="Matthew Warner" userId="389b7aa93fe24cc9" providerId="Windows Live" clId="Web-{09E9C2B7-0308-4E78-891E-36393163B817}" dt="2020-08-17T22:00:36.552" v="3040" actId="20577"/>
        <pc:sldMkLst>
          <pc:docMk/>
          <pc:sldMk cId="2700805811" sldId="268"/>
        </pc:sldMkLst>
        <pc:spChg chg="mod">
          <ac:chgData name="Matthew Warner" userId="389b7aa93fe24cc9" providerId="Windows Live" clId="Web-{09E9C2B7-0308-4E78-891E-36393163B817}" dt="2020-08-17T22:00:11.302" v="3022" actId="1076"/>
          <ac:spMkLst>
            <pc:docMk/>
            <pc:sldMk cId="2700805811" sldId="268"/>
            <ac:spMk id="2" creationId="{8ED7CBDB-BF1D-4EA9-A058-181F837E554A}"/>
          </ac:spMkLst>
        </pc:spChg>
        <pc:spChg chg="mod">
          <ac:chgData name="Matthew Warner" userId="389b7aa93fe24cc9" providerId="Windows Live" clId="Web-{09E9C2B7-0308-4E78-891E-36393163B817}" dt="2020-08-17T22:00:36.552" v="3040" actId="20577"/>
          <ac:spMkLst>
            <pc:docMk/>
            <pc:sldMk cId="2700805811" sldId="268"/>
            <ac:spMk id="3" creationId="{8D900B26-178E-415A-8DB3-A2A16C003F28}"/>
          </ac:spMkLst>
        </pc:spChg>
      </pc:sldChg>
      <pc:sldChg chg="modSp">
        <pc:chgData name="Matthew Warner" userId="389b7aa93fe24cc9" providerId="Windows Live" clId="Web-{09E9C2B7-0308-4E78-891E-36393163B817}" dt="2020-08-17T21:58:13.879" v="2730" actId="1076"/>
        <pc:sldMkLst>
          <pc:docMk/>
          <pc:sldMk cId="3682780387" sldId="269"/>
        </pc:sldMkLst>
        <pc:spChg chg="mod">
          <ac:chgData name="Matthew Warner" userId="389b7aa93fe24cc9" providerId="Windows Live" clId="Web-{09E9C2B7-0308-4E78-891E-36393163B817}" dt="2020-08-17T21:57:58.566" v="2727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09E9C2B7-0308-4E78-891E-36393163B817}" dt="2020-08-17T21:58:13.879" v="2730" actId="1076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3E61B8D9-8F69-42A9-A33B-DB86B318E40A}"/>
    <pc:docChg chg="modSld">
      <pc:chgData name="Matthew Warner" userId="389b7aa93fe24cc9" providerId="Windows Live" clId="Web-{3E61B8D9-8F69-42A9-A33B-DB86B318E40A}" dt="2020-08-19T22:09:19.636" v="1" actId="20577"/>
      <pc:docMkLst>
        <pc:docMk/>
      </pc:docMkLst>
      <pc:sldChg chg="modSp">
        <pc:chgData name="Matthew Warner" userId="389b7aa93fe24cc9" providerId="Windows Live" clId="Web-{3E61B8D9-8F69-42A9-A33B-DB86B318E40A}" dt="2020-08-19T22:09:19.636" v="0" actId="20577"/>
        <pc:sldMkLst>
          <pc:docMk/>
          <pc:sldMk cId="3854308777" sldId="258"/>
        </pc:sldMkLst>
        <pc:spChg chg="mod">
          <ac:chgData name="Matthew Warner" userId="389b7aa93fe24cc9" providerId="Windows Live" clId="Web-{3E61B8D9-8F69-42A9-A33B-DB86B318E40A}" dt="2020-08-19T22:09:19.636" v="0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C05F001A-700F-48C5-BB81-FF2303A7AFC1}"/>
    <pc:docChg chg="modSld">
      <pc:chgData name="Matthew Warner" userId="389b7aa93fe24cc9" providerId="Windows Live" clId="Web-{C05F001A-700F-48C5-BB81-FF2303A7AFC1}" dt="2020-08-18T00:48:54.632" v="3" actId="20577"/>
      <pc:docMkLst>
        <pc:docMk/>
      </pc:docMkLst>
      <pc:sldChg chg="modSp">
        <pc:chgData name="Matthew Warner" userId="389b7aa93fe24cc9" providerId="Windows Live" clId="Web-{C05F001A-700F-48C5-BB81-FF2303A7AFC1}" dt="2020-08-18T00:48:54.632" v="2" actId="20577"/>
        <pc:sldMkLst>
          <pc:docMk/>
          <pc:sldMk cId="3854308777" sldId="258"/>
        </pc:sldMkLst>
        <pc:spChg chg="mod">
          <ac:chgData name="Matthew Warner" userId="389b7aa93fe24cc9" providerId="Windows Live" clId="Web-{C05F001A-700F-48C5-BB81-FF2303A7AFC1}" dt="2020-08-18T00:48:54.632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Guest User" providerId="Windows Live" clId="Web-{5F2BD5B3-6E3E-405B-B6AC-56679E2739A5}"/>
    <pc:docChg chg="modSld">
      <pc:chgData name="Guest User" userId="" providerId="Windows Live" clId="Web-{5F2BD5B3-6E3E-405B-B6AC-56679E2739A5}" dt="2020-08-19T18:20:05.991" v="63" actId="20577"/>
      <pc:docMkLst>
        <pc:docMk/>
      </pc:docMkLst>
      <pc:sldChg chg="modSp">
        <pc:chgData name="Guest User" userId="" providerId="Windows Live" clId="Web-{5F2BD5B3-6E3E-405B-B6AC-56679E2739A5}" dt="2020-08-19T18:20:05.991" v="62" actId="20577"/>
        <pc:sldMkLst>
          <pc:docMk/>
          <pc:sldMk cId="1074087702" sldId="264"/>
        </pc:sldMkLst>
        <pc:spChg chg="mod">
          <ac:chgData name="Guest User" userId="" providerId="Windows Live" clId="Web-{5F2BD5B3-6E3E-405B-B6AC-56679E2739A5}" dt="2020-08-19T18:20:05.991" v="62" actId="20577"/>
          <ac:spMkLst>
            <pc:docMk/>
            <pc:sldMk cId="1074087702" sldId="264"/>
            <ac:spMk id="3" creationId="{B774E095-BF9C-49BE-BDA9-5C4EE14758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5154-CDFD-4C23-9D33-E83F0FAADAA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6395E-E0A2-4FD5-96E6-628A2336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3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9GJFSnHSms6vpiHdTk-JKAE83koC6czCHFQImiNHWtmXhKw/viewfor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mato-tim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15056/windows-32-64-bit-faq" TargetMode="External"/><Relationship Id="rId2" Type="http://schemas.openxmlformats.org/officeDocument/2006/relationships/hyperlink" Target="https://www.macworld.com/article/3393161/how-to-check-if-mac-software-is-32-or-64-bi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Welcome!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CODER </a:t>
            </a:r>
            <a:r>
              <a:rPr lang="en-US" err="1">
                <a:cs typeface="Calibri Light"/>
              </a:rPr>
              <a:t>gIRL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dATA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sCIENCE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tRACK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6F4-00F8-42ED-96BF-FA7F09B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" y="57607"/>
            <a:ext cx="9414130" cy="760827"/>
          </a:xfrm>
        </p:spPr>
        <p:txBody>
          <a:bodyPr/>
          <a:lstStyle/>
          <a:p>
            <a:r>
              <a:rPr lang="en-US"/>
              <a:t>Congratulations!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A8FA-00CA-419F-AACE-6E5BE1F7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45" y="100869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Installs are never fun but you made it! </a:t>
            </a:r>
          </a:p>
          <a:p>
            <a:pPr>
              <a:buFont typeface="Arial" charset="2"/>
              <a:buChar char="•"/>
            </a:pPr>
            <a:r>
              <a:rPr lang="en-US"/>
              <a:t>If you haven't finished the installs please work with your mentors to get this done ASAP. </a:t>
            </a:r>
          </a:p>
          <a:p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Time for a Short Break (if needed)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902-F1C8-41B3-AF87-3A76874A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 and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1687-6BAB-4EBA-BB00-5A843A7C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aliases</a:t>
            </a:r>
            <a:r>
              <a:rPr lang="en-US" b="0" i="0" dirty="0">
                <a:solidFill>
                  <a:srgbClr val="404446"/>
                </a:solidFill>
                <a:effectLst/>
                <a:latin typeface="Georgia" panose="02040502050405020303" pitchFamily="18" charset="0"/>
              </a:rPr>
              <a:t>​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ls –l  &lt;file name&gt; to see  permissions and ownership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E875D-5E70-49FF-8523-B37FBDDD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4457239"/>
            <a:ext cx="5612301" cy="17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BFE-8268-4F9A-BCE8-38B64A2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" y="57607"/>
            <a:ext cx="6347316" cy="732605"/>
          </a:xfrm>
        </p:spPr>
        <p:txBody>
          <a:bodyPr/>
          <a:lstStyle/>
          <a:p>
            <a:r>
              <a:rPr lang="en-US"/>
              <a:t>Git clone the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2535-BBA3-4CE2-8CAC-C3E1EF9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5" y="914621"/>
            <a:ext cx="10216541" cy="5493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Git allows us to have multiple versions of directories and text files and keep them neatly organized</a:t>
            </a:r>
          </a:p>
          <a:p>
            <a:pPr>
              <a:buFont typeface="Arial" charset="2"/>
              <a:buChar char="•"/>
            </a:pPr>
            <a:r>
              <a:rPr lang="en-US" dirty="0"/>
              <a:t>Allows for easy sharing of source code</a:t>
            </a:r>
          </a:p>
          <a:p>
            <a:pPr>
              <a:buFont typeface="Arial" charset="2"/>
              <a:buChar char="•"/>
            </a:pPr>
            <a:r>
              <a:rPr lang="en-US" dirty="0"/>
              <a:t>Git is meant for text files however it can handle some binary files (.docx, .ppt, .jpg etc..)</a:t>
            </a:r>
          </a:p>
          <a:p>
            <a:pPr>
              <a:buFont typeface="Arial" charset="2"/>
              <a:buChar char="•"/>
            </a:pPr>
            <a:r>
              <a:rPr lang="en-US" dirty="0"/>
              <a:t>Create a folder called "</a:t>
            </a:r>
            <a:r>
              <a:rPr lang="en-US" dirty="0" err="1"/>
              <a:t>git_repos</a:t>
            </a:r>
            <a:r>
              <a:rPr lang="en-US" dirty="0"/>
              <a:t>" on your computer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git-bash/terminal and run the following command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 Cd into directory you want: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Cd </a:t>
            </a:r>
            <a:r>
              <a:rPr lang="en-US" dirty="0" err="1"/>
              <a:t>somefollder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Type '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git_repos</a:t>
            </a:r>
            <a:r>
              <a:rPr lang="en-US" dirty="0"/>
              <a:t>' and hit enter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'cd </a:t>
            </a:r>
            <a:r>
              <a:rPr lang="en-US" dirty="0" err="1"/>
              <a:t>git_repos</a:t>
            </a:r>
            <a:r>
              <a:rPr lang="en-US" dirty="0"/>
              <a:t>/'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'git clone …....'</a:t>
            </a:r>
          </a:p>
          <a:p>
            <a:pPr marL="800100" lvl="1">
              <a:buFont typeface="Arial" charset="2"/>
              <a:buChar char="•"/>
            </a:pPr>
            <a:r>
              <a:rPr lang="en-US" dirty="0"/>
              <a:t>Windows users can open Explorer and right click in a directory to 'git bash here'</a:t>
            </a:r>
          </a:p>
          <a:p>
            <a:pPr marL="800100" lvl="1"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 directory to store all your homework assignments in</a:t>
            </a:r>
          </a:p>
          <a:p>
            <a:r>
              <a:rPr lang="en-US" dirty="0"/>
              <a:t>Create a repo for your first homework assignment </a:t>
            </a:r>
          </a:p>
          <a:p>
            <a:pPr lvl="1"/>
            <a:r>
              <a:rPr lang="en-US" dirty="0"/>
              <a:t>I suggest creating one on </a:t>
            </a:r>
            <a:r>
              <a:rPr lang="en-US" dirty="0" err="1"/>
              <a:t>github</a:t>
            </a:r>
            <a:r>
              <a:rPr lang="en-US" dirty="0"/>
              <a:t> and then cloning it</a:t>
            </a:r>
          </a:p>
          <a:p>
            <a:pPr lvl="1"/>
            <a:r>
              <a:rPr lang="en-US" dirty="0"/>
              <a:t>Think about where you should be cloning it to (many right answers and some wrong ones)</a:t>
            </a:r>
          </a:p>
          <a:p>
            <a:pPr lvl="1"/>
            <a:r>
              <a:rPr lang="en-US" dirty="0"/>
              <a:t>Create the repo with a readme.md file</a:t>
            </a:r>
          </a:p>
          <a:p>
            <a:pPr lvl="1"/>
            <a:r>
              <a:rPr lang="en-US" dirty="0"/>
              <a:t>Edit the readme.md file with your name and a title</a:t>
            </a:r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/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07" y="1318905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E9B-002C-4D50-A850-7CCB8A9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30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F77-664B-4D03-AA82-E422CC9A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main datatypes in a </a:t>
            </a:r>
            <a:r>
              <a:rPr lang="en-US" dirty="0" err="1"/>
              <a:t>Jupyer</a:t>
            </a:r>
            <a:r>
              <a:rPr lang="en-US" dirty="0"/>
              <a:t> notebook. Use markdown and headings and provide an example of each datatype and print the type to confirm you’re right:</a:t>
            </a:r>
          </a:p>
          <a:p>
            <a:pPr lvl="1"/>
            <a:r>
              <a:rPr lang="en-US" dirty="0"/>
              <a:t>Numeric (integers and floats)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 (string, list, tuple)</a:t>
            </a:r>
          </a:p>
          <a:p>
            <a:pPr lvl="1"/>
            <a:r>
              <a:rPr lang="en-US" dirty="0"/>
              <a:t>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/>
              <a:t>Range (</a:t>
            </a:r>
            <a:r>
              <a:rPr lang="en-US" dirty="0"/>
              <a:t>if we </a:t>
            </a:r>
            <a:r>
              <a:rPr lang="en-US"/>
              <a:t>have time)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There’s a lot more to this, but were just going over the basics today!</a:t>
            </a:r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(Hint: there are 4 issues)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CBDB-BF1D-4EA9-A058-181F837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1" y="48200"/>
            <a:ext cx="9414130" cy="591493"/>
          </a:xfrm>
        </p:spPr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0B26-178E-415A-8DB3-A2A16C00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75" y="90521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 anything that hasn't been installed</a:t>
            </a:r>
          </a:p>
          <a:p>
            <a:pPr>
              <a:buFont typeface="Arial" charset="2"/>
              <a:buChar char="•"/>
            </a:pPr>
            <a:r>
              <a:rPr lang="en-US"/>
              <a:t>Readings</a:t>
            </a:r>
          </a:p>
          <a:p>
            <a:pPr>
              <a:buFont typeface="Arial" charset="2"/>
              <a:buChar char="•"/>
            </a:pPr>
            <a:r>
              <a:rPr lang="en-US"/>
              <a:t>Homework Assignment</a:t>
            </a:r>
          </a:p>
          <a:p>
            <a:pPr>
              <a:buFont typeface="Arial" charset="2"/>
              <a:buChar char="•"/>
            </a:pPr>
            <a:r>
              <a:rPr lang="en-US"/>
              <a:t>Save a copy of your homework assignment OUTSIDE of your git repo. 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Suggest creating a folder called "homework"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If it's inside the git repo you will run into issues.</a:t>
            </a:r>
          </a:p>
          <a:p>
            <a:pPr lvl="1" indent="0">
              <a:buFont typeface="Arial" charset="2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F1F-7463-41AF-8D6E-5268BBA8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23" y="70360"/>
            <a:ext cx="10058400" cy="966785"/>
          </a:xfrm>
        </p:spPr>
        <p:txBody>
          <a:bodyPr/>
          <a:lstStyle/>
          <a:p>
            <a:r>
              <a:rPr lang="en-US">
                <a:cs typeface="Calibri Light"/>
              </a:rPr>
              <a:t>Today's Activities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2F66-1544-442A-8D26-071A9347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48" y="1042545"/>
            <a:ext cx="10839214" cy="44881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Introduction by Alexis McKenzie</a:t>
            </a:r>
            <a:endParaRPr lang="en-US" dirty="0"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Mentors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Students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Install help  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 to git and bash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data types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flow control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Data jobs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Homework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Please bear with us as we fully expect some speedbumps today!</a:t>
            </a:r>
          </a:p>
        </p:txBody>
      </p:sp>
    </p:spTree>
    <p:extLst>
      <p:ext uri="{BB962C8B-B14F-4D97-AF65-F5344CB8AC3E}">
        <p14:creationId xmlns:p14="http://schemas.microsoft.com/office/powerpoint/2010/main" val="19775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C6FA-1186-4AEA-BD25-BD5CAB66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05A6-F933-491C-96A0-14F614A2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Alexis McKenzie</a:t>
            </a:r>
          </a:p>
          <a:p>
            <a:pPr>
              <a:buFont typeface="Arial" charset="2"/>
              <a:buChar char="•"/>
            </a:pPr>
            <a:r>
              <a:rPr lang="en-US" dirty="0"/>
              <a:t>Mentors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Nicole </a:t>
            </a:r>
            <a:r>
              <a:rPr lang="en-US" dirty="0" err="1"/>
              <a:t>Bridgland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Brittany Minor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Roopa Desai</a:t>
            </a:r>
          </a:p>
          <a:p>
            <a:pPr>
              <a:buFont typeface="Arial" charset="2"/>
              <a:buChar char="•"/>
            </a:pPr>
            <a:r>
              <a:rPr lang="en-US" dirty="0"/>
              <a:t>Students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After you have introduced yourself, please fill out our google form!</a:t>
            </a:r>
          </a:p>
          <a:p>
            <a:pPr lvl="1">
              <a:buFont typeface="Arial" charset="2"/>
              <a:buChar char="•"/>
            </a:pPr>
            <a:r>
              <a:rPr lang="en-US" dirty="0">
                <a:hlinkClick r:id="rId2"/>
              </a:rPr>
              <a:t>https://docs.google.com/forms/d/e/1FAIpQLSe9GJFSnHSms6vpiHdTk-JKAE83koC6czCHFQImiNHWtmXhKw/viewform</a:t>
            </a:r>
            <a:r>
              <a:rPr lang="en-US" dirty="0"/>
              <a:t> 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Please do this </a:t>
            </a:r>
            <a:r>
              <a:rPr lang="en-US" b="1" dirty="0"/>
              <a:t>after </a:t>
            </a:r>
            <a:r>
              <a:rPr lang="en-US" dirty="0"/>
              <a:t>you have introduced yourself. </a:t>
            </a:r>
          </a:p>
        </p:txBody>
      </p:sp>
    </p:spTree>
    <p:extLst>
      <p:ext uri="{BB962C8B-B14F-4D97-AF65-F5344CB8AC3E}">
        <p14:creationId xmlns:p14="http://schemas.microsoft.com/office/powerpoint/2010/main" val="38543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3771-F851-46D9-8464-2036C78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94E2-4B26-4EF2-85A5-25C9EFF4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hlinkClick r:id="rId2"/>
              </a:rPr>
              <a:t>Timer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977-2CC0-4076-AD86-551E451C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19" y="30529"/>
            <a:ext cx="9404723" cy="1400530"/>
          </a:xfrm>
        </p:spPr>
        <p:txBody>
          <a:bodyPr/>
          <a:lstStyle/>
          <a:p>
            <a:r>
              <a:rPr lang="en-US"/>
              <a:t>Is Your System 32 bit or 64 bit?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6758-4C75-4200-9125-59AD1A25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5" y="98200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Your computer is either 32 bit or 64 bit. </a:t>
            </a:r>
          </a:p>
          <a:p>
            <a:pPr lvl="1" indent="-342900">
              <a:buFont typeface="Arial" charset="2"/>
              <a:buChar char="•"/>
            </a:pPr>
            <a:r>
              <a:rPr lang="en-US"/>
              <a:t>64 bit can run 32 bit programs but not vice versa</a:t>
            </a:r>
          </a:p>
          <a:p>
            <a:pPr lvl="1">
              <a:buFont typeface="Arial" charset="2"/>
              <a:buChar char="•"/>
            </a:pPr>
            <a:r>
              <a:rPr lang="en-US"/>
              <a:t>You need to install 64 bit if you have it to avoid problems later.</a:t>
            </a:r>
          </a:p>
          <a:p>
            <a:pPr>
              <a:buFont typeface="Arial" charset="2"/>
              <a:buChar char="•"/>
            </a:pPr>
            <a:r>
              <a:rPr lang="en-US"/>
              <a:t>You will need to install either 32 bit or 64 bit files</a:t>
            </a:r>
          </a:p>
          <a:p>
            <a:pPr>
              <a:buFont typeface="Arial" charset="2"/>
              <a:buChar char="•"/>
            </a:pPr>
            <a:r>
              <a:rPr lang="en-US"/>
              <a:t>If you are a PC user and don't have Windows 10 let your instructors know</a:t>
            </a:r>
          </a:p>
          <a:p>
            <a:pPr>
              <a:buFont typeface="Arial" charset="2"/>
              <a:buChar char="•"/>
            </a:pPr>
            <a:r>
              <a:rPr lang="en-US"/>
              <a:t>If you are a Mac User and 32-bit let your mentors know!</a:t>
            </a:r>
          </a:p>
          <a:p>
            <a:pPr lvl="1">
              <a:buFont typeface="Arial" charset="2"/>
              <a:buChar char="•"/>
            </a:pPr>
            <a:r>
              <a:rPr lang="en-US"/>
              <a:t>This Mac Links are for 64 bit only!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2CC8-DB23-4CDD-BECC-8773E1E3A02E}"/>
              </a:ext>
            </a:extLst>
          </p:cNvPr>
          <p:cNvSpPr txBox="1"/>
          <p:nvPr/>
        </p:nvSpPr>
        <p:spPr>
          <a:xfrm>
            <a:off x="6257807" y="49972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Mac Users Click Here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A5C5A-93B1-4A76-BE8D-9596B92BBC95}"/>
              </a:ext>
            </a:extLst>
          </p:cNvPr>
          <p:cNvSpPr txBox="1"/>
          <p:nvPr/>
        </p:nvSpPr>
        <p:spPr>
          <a:xfrm>
            <a:off x="1000831" y="4998978"/>
            <a:ext cx="39097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Windows 10 Users Click Here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36F0-68C2-4E59-AB64-C64194A0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2" y="-31255"/>
            <a:ext cx="9404723" cy="1400530"/>
          </a:xfrm>
        </p:spPr>
        <p:txBody>
          <a:bodyPr/>
          <a:lstStyle/>
          <a:p>
            <a:r>
              <a:rPr lang="en-US"/>
              <a:t>Tool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3060-CA6F-4A36-ABD8-16127B6B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71" y="796648"/>
            <a:ext cx="12076918" cy="58224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Please read and follow installation instructions carefully.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It's a pain to reconfigure these if they are setup incorrectly.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This may take a while and there may be issues...</a:t>
            </a:r>
          </a:p>
          <a:p>
            <a:pPr>
              <a:buFont typeface="Arial" charset="2"/>
              <a:buChar char="•"/>
            </a:pPr>
            <a:r>
              <a:rPr lang="en-US" dirty="0"/>
              <a:t>Tools to install: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Python 3.8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If you already have python 3.X please consider adding 3.8.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Anything newer/older may have compatibility issues. It's your call though.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 2.X will not work.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Python's package manager. Only needed if it doesn’t come with Python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Git-bash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Version control and a </a:t>
            </a:r>
            <a:r>
              <a:rPr lang="en-US" dirty="0" err="1"/>
              <a:t>linux</a:t>
            </a:r>
            <a:r>
              <a:rPr lang="en-US" dirty="0"/>
              <a:t> terminal emulator. (Macs already have Terminal)</a:t>
            </a:r>
          </a:p>
          <a:p>
            <a:pPr lvl="1">
              <a:buFont typeface="Arial" charset="2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lvl="2">
              <a:buFont typeface="Arial" charset="2"/>
              <a:buChar char="•"/>
            </a:pPr>
            <a:r>
              <a:rPr lang="en-US" dirty="0"/>
              <a:t>Popular text editor. If you already have a favorite text editor (other than </a:t>
            </a:r>
            <a:r>
              <a:rPr lang="en-US" dirty="0" err="1"/>
              <a:t>Jupyter</a:t>
            </a:r>
            <a:r>
              <a:rPr lang="en-US" dirty="0"/>
              <a:t>) it's not required.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 installs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2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4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FB49-27F5-4219-A84A-7190C504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0" y="-83504"/>
            <a:ext cx="9404723" cy="1400530"/>
          </a:xfrm>
        </p:spPr>
        <p:txBody>
          <a:bodyPr/>
          <a:lstStyle/>
          <a:p>
            <a:r>
              <a:rPr lang="en-US" dirty="0"/>
              <a:t>Install Git, Python, and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BF2EAC-B37C-48B8-AA51-7585ADA7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into your breakout room so your mentor can help you with any install issues you might be having.</a:t>
            </a:r>
          </a:p>
          <a:p>
            <a:r>
              <a:rPr lang="en-US" dirty="0"/>
              <a:t>There are several ways to install python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A93-20B4-498B-9CF8-BE0A72C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9" y="67014"/>
            <a:ext cx="9414130" cy="723197"/>
          </a:xfrm>
        </p:spPr>
        <p:txBody>
          <a:bodyPr/>
          <a:lstStyle/>
          <a:p>
            <a:r>
              <a:rPr lang="en-US"/>
              <a:t>Pip Installs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14A2-6CD7-456F-AD4B-08B1EA27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6" y="876992"/>
            <a:ext cx="11430096" cy="5738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Pip should come with your Python installation</a:t>
            </a:r>
          </a:p>
          <a:p>
            <a:pPr>
              <a:buFont typeface="Arial" charset="2"/>
              <a:buChar char="•"/>
            </a:pPr>
            <a:r>
              <a:rPr lang="en-US" dirty="0"/>
              <a:t>Windows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 Bash Terminal and type 'pip --version'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Mac: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Terminal: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--version'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Everyone: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In the same terminal type 'pip install </a:t>
            </a:r>
            <a:r>
              <a:rPr lang="en-US" dirty="0" err="1"/>
              <a:t>jupyter</a:t>
            </a:r>
            <a:r>
              <a:rPr lang="en-US" dirty="0"/>
              <a:t>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install </a:t>
            </a:r>
            <a:r>
              <a:rPr lang="en-US" dirty="0" err="1"/>
              <a:t>jupyter</a:t>
            </a:r>
            <a:r>
              <a:rPr lang="en-US" dirty="0"/>
              <a:t> lab' and hit enter</a:t>
            </a:r>
          </a:p>
        </p:txBody>
      </p:sp>
      <p:pic>
        <p:nvPicPr>
          <p:cNvPr id="4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C3BF54E-0B53-4D25-9E4E-F59F6C5F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42" y="2473501"/>
            <a:ext cx="6741347" cy="1271294"/>
          </a:xfrm>
          <a:prstGeom prst="rect">
            <a:avLst/>
          </a:prstGeom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78228-B92D-4B92-8662-5BB7BB5E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47" y="647539"/>
            <a:ext cx="1247775" cy="124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0F413-9F0F-45BC-99D3-5785FC54D605}"/>
              </a:ext>
            </a:extLst>
          </p:cNvPr>
          <p:cNvSpPr txBox="1"/>
          <p:nvPr/>
        </p:nvSpPr>
        <p:spPr>
          <a:xfrm>
            <a:off x="7078894" y="2808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Windows Git-Bash</a:t>
            </a:r>
          </a:p>
        </p:txBody>
      </p:sp>
      <p:pic>
        <p:nvPicPr>
          <p:cNvPr id="7" name="Picture 7" descr="A picture containing monitor, microwave, oven, sitting&#10;&#10;Description automatically generated">
            <a:extLst>
              <a:ext uri="{FF2B5EF4-FFF2-40B4-BE49-F238E27FC236}">
                <a16:creationId xmlns:a16="http://schemas.microsoft.com/office/drawing/2014/main" id="{AA80084B-FD2A-4FFD-AFFD-891B1C68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649" y="4849188"/>
            <a:ext cx="17145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99E1B-1374-4805-AFAE-C00DB0B7CB8A}"/>
              </a:ext>
            </a:extLst>
          </p:cNvPr>
          <p:cNvSpPr txBox="1"/>
          <p:nvPr/>
        </p:nvSpPr>
        <p:spPr>
          <a:xfrm>
            <a:off x="9227905" y="43904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 Terminal</a:t>
            </a:r>
          </a:p>
        </p:txBody>
      </p:sp>
    </p:spTree>
    <p:extLst>
      <p:ext uri="{BB962C8B-B14F-4D97-AF65-F5344CB8AC3E}">
        <p14:creationId xmlns:p14="http://schemas.microsoft.com/office/powerpoint/2010/main" val="423902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A2A0-13B3-4132-BD93-8F18D93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E095-BF9C-49BE-BDA9-5C4EE147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27" y="145084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See this 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Choose your machine type.</a:t>
            </a:r>
          </a:p>
          <a:p>
            <a:pPr marL="0" indent="0">
              <a:buNone/>
            </a:pPr>
            <a:r>
              <a:rPr lang="en-US" dirty="0"/>
              <a:t>Suggest "System Installer"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09AA0E-02FF-4BBB-8C16-16A7C3A6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41" y="2767981"/>
            <a:ext cx="9497718" cy="39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935</Words>
  <Application>Microsoft Office PowerPoint</Application>
  <PresentationFormat>Widescreen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Georgia</vt:lpstr>
      <vt:lpstr>Segoe UI</vt:lpstr>
      <vt:lpstr>Wingdings 3</vt:lpstr>
      <vt:lpstr>Ion</vt:lpstr>
      <vt:lpstr>Welcome!</vt:lpstr>
      <vt:lpstr>Today's Activities</vt:lpstr>
      <vt:lpstr>Introductions</vt:lpstr>
      <vt:lpstr>Short Break</vt:lpstr>
      <vt:lpstr>Is Your System 32 bit or 64 bit? </vt:lpstr>
      <vt:lpstr>Tool Installation</vt:lpstr>
      <vt:lpstr>Install Git, Python, and Jupyter notebook </vt:lpstr>
      <vt:lpstr>Pip Installs</vt:lpstr>
      <vt:lpstr>Install Visual Studio Code</vt:lpstr>
      <vt:lpstr>Congratulations! </vt:lpstr>
      <vt:lpstr>Intro to Git and bash</vt:lpstr>
      <vt:lpstr>Git clone the Repo </vt:lpstr>
      <vt:lpstr>Git practice</vt:lpstr>
      <vt:lpstr>Python Data types</vt:lpstr>
      <vt:lpstr>In Class Activity: 30 mins</vt:lpstr>
      <vt:lpstr>Python Flow control</vt:lpstr>
      <vt:lpstr>Practice Flow Control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52</cp:revision>
  <dcterms:created xsi:type="dcterms:W3CDTF">2020-08-17T19:20:48Z</dcterms:created>
  <dcterms:modified xsi:type="dcterms:W3CDTF">2021-09-13T19:49:04Z</dcterms:modified>
</cp:coreProperties>
</file>