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74" r:id="rId3"/>
    <p:sldId id="259" r:id="rId4"/>
    <p:sldId id="319" r:id="rId5"/>
    <p:sldId id="322" r:id="rId6"/>
    <p:sldId id="311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8" autoAdjust="0"/>
    <p:restoredTop sz="75668" autoAdjust="0"/>
  </p:normalViewPr>
  <p:slideViewPr>
    <p:cSldViewPr snapToGrid="0">
      <p:cViewPr varScale="1">
        <p:scale>
          <a:sx n="53" d="100"/>
          <a:sy n="53" d="100"/>
        </p:scale>
        <p:origin x="67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2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7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6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https://machinelearningmastery.com/how-to-improve-neural-network-stability-and-modeling-performance-with-data-scaling/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F1524-C5FD-4370-8A10-5BE52A97A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7/9/2021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How do you use regex (re library) to write some python code to select all words in a string that contain an apostrophe?</a:t>
            </a:r>
          </a:p>
          <a:p>
            <a:pPr marL="0" indent="0">
              <a:buNone/>
            </a:pPr>
            <a:r>
              <a:rPr lang="en-US" dirty="0"/>
              <a:t>Use the following string to test:</a:t>
            </a:r>
          </a:p>
          <a:p>
            <a:pPr marL="0" indent="0">
              <a:buNone/>
            </a:pPr>
            <a:r>
              <a:rPr lang="en-US" dirty="0" err="1"/>
              <a:t>this_string</a:t>
            </a:r>
            <a:r>
              <a:rPr lang="en-US" dirty="0"/>
              <a:t>=“Y’all are amazing, and I’ve loved teaching this class”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 dirty="0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Review Homework (30 mins)</a:t>
            </a:r>
          </a:p>
          <a:p>
            <a:r>
              <a:rPr lang="en-US" dirty="0"/>
              <a:t>CRUD vs REST APIs (15 mins)</a:t>
            </a:r>
          </a:p>
          <a:p>
            <a:r>
              <a:rPr lang="en-US" dirty="0"/>
              <a:t>Building an API in Flask (25 mins)</a:t>
            </a:r>
          </a:p>
          <a:p>
            <a:r>
              <a:rPr lang="en-US" dirty="0"/>
              <a:t>Break (15 mins) </a:t>
            </a:r>
          </a:p>
          <a:p>
            <a:r>
              <a:rPr lang="en-US" dirty="0"/>
              <a:t>Deploying a Flask API to AWS (20 mins)</a:t>
            </a:r>
          </a:p>
          <a:p>
            <a:r>
              <a:rPr lang="en-US" dirty="0"/>
              <a:t>Group Exercise (60 mins)</a:t>
            </a:r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0A9A80-E8FE-48ED-A56B-95801B221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544B9-05BC-4819-A434-90EE49FA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CC9BA-9AF8-4387-B950-1E53B70F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22" y="745182"/>
            <a:ext cx="9026153" cy="33864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/>
              <a:t>Review Homework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4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70D1-6185-471B-8D89-F3488E80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F27E4-79B6-4919-8718-E7D52A39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What is a multilayer perceptron?</a:t>
            </a:r>
          </a:p>
          <a:p>
            <a:pPr marL="342900" indent="-342900">
              <a:buAutoNum type="arabicPeriod"/>
            </a:pPr>
            <a:r>
              <a:rPr lang="en-US" dirty="0"/>
              <a:t>Which approach to improving model stability was the most successful for the example in the reading? Why do you think that was?</a:t>
            </a:r>
          </a:p>
        </p:txBody>
      </p:sp>
    </p:spTree>
    <p:extLst>
      <p:ext uri="{BB962C8B-B14F-4D97-AF65-F5344CB8AC3E}">
        <p14:creationId xmlns:p14="http://schemas.microsoft.com/office/powerpoint/2010/main" val="414773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</a:t>
            </a:r>
            <a:r>
              <a:rPr lang="en-US" dirty="0" err="1"/>
              <a:t>word: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lack-Lato"/>
              </a:rPr>
              <a:t>CSSConjurer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21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Week 20 </a:t>
            </a:r>
            <a:r>
              <a:rPr lang="en-US" dirty="0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Once you finish and have submitted your exercise in Canvas via a </a:t>
            </a:r>
            <a:r>
              <a:rPr lang="en-US" spc="0" dirty="0" err="1"/>
              <a:t>github</a:t>
            </a:r>
            <a:r>
              <a:rPr lang="en-US" spc="0" dirty="0"/>
              <a:t> link, use the remaining time to work on your homework.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27040</TotalTime>
  <Words>193</Words>
  <Application>Microsoft Office PowerPoint</Application>
  <PresentationFormat>Widescreen</PresentationFormat>
  <Paragraphs>31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Schoolbook</vt:lpstr>
      <vt:lpstr>Slack-Lato</vt:lpstr>
      <vt:lpstr>Wingdings 2</vt:lpstr>
      <vt:lpstr>View</vt:lpstr>
      <vt:lpstr>Week 21</vt:lpstr>
      <vt:lpstr>Warm-up (10 minutes)</vt:lpstr>
      <vt:lpstr>Today's Activities</vt:lpstr>
      <vt:lpstr>Review Homework</vt:lpstr>
      <vt:lpstr>Questions from Reading</vt:lpstr>
      <vt:lpstr>Break (15 Minutes)</vt:lpstr>
      <vt:lpstr>Week 20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McKenzie, Alexis (STL)</cp:lastModifiedBy>
  <cp:revision>776</cp:revision>
  <dcterms:created xsi:type="dcterms:W3CDTF">2020-08-22T14:57:00Z</dcterms:created>
  <dcterms:modified xsi:type="dcterms:W3CDTF">2021-07-10T00:12:16Z</dcterms:modified>
</cp:coreProperties>
</file>