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74" r:id="rId3"/>
    <p:sldId id="259" r:id="rId4"/>
    <p:sldId id="312" r:id="rId5"/>
    <p:sldId id="311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59" d="100"/>
          <a:sy n="59" d="100"/>
        </p:scale>
        <p:origin x="62" y="19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is the difference between supervised and unsupervised learning?</a:t>
            </a:r>
          </a:p>
          <a:p>
            <a:endParaRPr lang="en-US" dirty="0"/>
          </a:p>
          <a:p>
            <a:r>
              <a:rPr lang="en-US" dirty="0"/>
              <a:t>What kind of problems can you solve with supervised learning?</a:t>
            </a:r>
          </a:p>
          <a:p>
            <a:pPr lvl="1"/>
            <a:r>
              <a:rPr lang="en-US" dirty="0"/>
              <a:t>Identifying spam?</a:t>
            </a:r>
          </a:p>
          <a:p>
            <a:pPr lvl="1"/>
            <a:r>
              <a:rPr lang="en-US" dirty="0"/>
              <a:t>Recommending products?</a:t>
            </a:r>
          </a:p>
          <a:p>
            <a:pPr lvl="1"/>
            <a:r>
              <a:rPr lang="en-US" dirty="0"/>
              <a:t>Putting customers in segments?</a:t>
            </a:r>
          </a:p>
          <a:p>
            <a:pPr lvl="1"/>
            <a:r>
              <a:rPr lang="en-US" dirty="0"/>
              <a:t>Identifying fraudulent transactions?</a:t>
            </a:r>
          </a:p>
          <a:p>
            <a:pPr lvl="1"/>
            <a:r>
              <a:rPr lang="en-US" dirty="0"/>
              <a:t>Image recognition?</a:t>
            </a:r>
          </a:p>
          <a:p>
            <a:pPr lvl="1"/>
            <a:r>
              <a:rPr lang="en-US" dirty="0"/>
              <a:t>Others?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Career Day (90 </a:t>
            </a:r>
            <a:r>
              <a:rPr lang="en-US" dirty="0" err="1"/>
              <a:t>ish</a:t>
            </a:r>
            <a:r>
              <a:rPr lang="en-US" dirty="0"/>
              <a:t> mins)</a:t>
            </a:r>
          </a:p>
          <a:p>
            <a:r>
              <a:rPr lang="en-US" dirty="0"/>
              <a:t>Warmup (15 mins)</a:t>
            </a:r>
          </a:p>
          <a:p>
            <a:r>
              <a:rPr lang="en-US" dirty="0"/>
              <a:t>Intro to Supervised Learning (30 mins)</a:t>
            </a:r>
          </a:p>
          <a:p>
            <a:r>
              <a:rPr lang="en-US" dirty="0"/>
              <a:t>Group Exercise (45 mins)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B795-63B0-45B0-8522-6885E837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</a:t>
            </a:r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1149-53A6-497B-B5EF-87CE8537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0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13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12197</TotalTime>
  <Words>117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Schoolbook</vt:lpstr>
      <vt:lpstr>Slack-Lato</vt:lpstr>
      <vt:lpstr>Wingdings 2</vt:lpstr>
      <vt:lpstr>View</vt:lpstr>
      <vt:lpstr>Week 13</vt:lpstr>
      <vt:lpstr>Warm-up (10 minutes)</vt:lpstr>
      <vt:lpstr>Today's Activities</vt:lpstr>
      <vt:lpstr>Linear Regression</vt:lpstr>
      <vt:lpstr>Break (5 Minutes)</vt:lpstr>
      <vt:lpstr>Week 13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566</cp:revision>
  <dcterms:created xsi:type="dcterms:W3CDTF">2020-08-22T14:57:00Z</dcterms:created>
  <dcterms:modified xsi:type="dcterms:W3CDTF">2021-05-22T19:02:55Z</dcterms:modified>
</cp:coreProperties>
</file>