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74" r:id="rId3"/>
    <p:sldId id="259" r:id="rId4"/>
    <p:sldId id="319" r:id="rId5"/>
    <p:sldId id="322" r:id="rId6"/>
    <p:sldId id="311" r:id="rId7"/>
    <p:sldId id="32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1" d="100"/>
          <a:sy n="51" d="100"/>
        </p:scale>
        <p:origin x="38" y="3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https://www.scrapingbee.com/blog/selenium-python/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4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Document DB vs Relational reading (15 mins)</a:t>
            </a:r>
          </a:p>
          <a:p>
            <a:r>
              <a:rPr lang="en-US" dirty="0"/>
              <a:t>Mongo DB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Final Project Breakout (30 mins)</a:t>
            </a:r>
          </a:p>
          <a:p>
            <a:r>
              <a:rPr lang="en-US" dirty="0"/>
              <a:t>Group Exercise (45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the shortcut to open dev tools and highlight the element you want to scrape? Try it! Does it work for you?</a:t>
            </a:r>
          </a:p>
          <a:p>
            <a:pPr marL="342900" indent="-342900">
              <a:buAutoNum type="arabicPeriod"/>
            </a:pPr>
            <a:r>
              <a:rPr lang="en-US" dirty="0"/>
              <a:t>What do you do if an element you want to scrape takes time to load on the page?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ADA65C-BA4C-42BE-84D1-1AF286B7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F5EBA-F777-4A1C-8E30-62DA7F55A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737D-C9C9-4B9B-91CA-B234DF81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Group Project Work (30 mins) </a:t>
            </a:r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BE4EE9B4-C7EA-4380-9FE3-7B7FCC7B7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1" r="10552" b="-1"/>
          <a:stretch/>
        </p:blipFill>
        <p:spPr>
          <a:xfrm>
            <a:off x="442453" y="10"/>
            <a:ext cx="71185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23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27511</TotalTime>
  <Words>167</Words>
  <Application>Microsoft Office PowerPoint</Application>
  <PresentationFormat>Widescreen</PresentationFormat>
  <Paragraphs>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Slack-Lato</vt:lpstr>
      <vt:lpstr>Wingdings 2</vt:lpstr>
      <vt:lpstr>View</vt:lpstr>
      <vt:lpstr>Week 23</vt:lpstr>
      <vt:lpstr>Warm-up (10 minutes)</vt:lpstr>
      <vt:lpstr>Today's Activities</vt:lpstr>
      <vt:lpstr>Review Homework</vt:lpstr>
      <vt:lpstr>Questions from Reading</vt:lpstr>
      <vt:lpstr>Break (15 Minutes)</vt:lpstr>
      <vt:lpstr>Group Project Work (30 mins) </vt:lpstr>
      <vt:lpstr>Week 23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813</cp:revision>
  <dcterms:created xsi:type="dcterms:W3CDTF">2020-08-22T14:57:00Z</dcterms:created>
  <dcterms:modified xsi:type="dcterms:W3CDTF">2021-07-21T00:32:01Z</dcterms:modified>
</cp:coreProperties>
</file>