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0" r:id="rId6"/>
    <p:sldId id="265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DF0DC-AF21-4299-830A-803DFF9EA51C}" v="1639" dt="2023-06-30T14:17:09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x Morales" userId="266459fb-3264-4e35-8da4-0627faa8c65b" providerId="ADAL" clId="{F2FDF0DC-AF21-4299-830A-803DFF9EA51C}"/>
    <pc:docChg chg="undo redo custSel addSld delSld modSld sldOrd">
      <pc:chgData name="Alix Morales" userId="266459fb-3264-4e35-8da4-0627faa8c65b" providerId="ADAL" clId="{F2FDF0DC-AF21-4299-830A-803DFF9EA51C}" dt="2023-06-30T14:17:09.162" v="5769" actId="20577"/>
      <pc:docMkLst>
        <pc:docMk/>
      </pc:docMkLst>
      <pc:sldChg chg="addSp modSp mod modAnim">
        <pc:chgData name="Alix Morales" userId="266459fb-3264-4e35-8da4-0627faa8c65b" providerId="ADAL" clId="{F2FDF0DC-AF21-4299-830A-803DFF9EA51C}" dt="2023-06-29T18:00:17.106" v="4019"/>
        <pc:sldMkLst>
          <pc:docMk/>
          <pc:sldMk cId="3529647842" sldId="256"/>
        </pc:sldMkLst>
        <pc:spChg chg="add mod">
          <ac:chgData name="Alix Morales" userId="266459fb-3264-4e35-8da4-0627faa8c65b" providerId="ADAL" clId="{F2FDF0DC-AF21-4299-830A-803DFF9EA51C}" dt="2023-06-29T18:00:07.337" v="4018" actId="1076"/>
          <ac:spMkLst>
            <pc:docMk/>
            <pc:sldMk cId="3529647842" sldId="256"/>
            <ac:spMk id="2" creationId="{FBBA5A7F-1BC5-9CF6-6E35-83CC8665755F}"/>
          </ac:spMkLst>
        </pc:spChg>
        <pc:spChg chg="mod">
          <ac:chgData name="Alix Morales" userId="266459fb-3264-4e35-8da4-0627faa8c65b" providerId="ADAL" clId="{F2FDF0DC-AF21-4299-830A-803DFF9EA51C}" dt="2023-06-28T15:52:40.394" v="75" actId="20577"/>
          <ac:spMkLst>
            <pc:docMk/>
            <pc:sldMk cId="3529647842" sldId="256"/>
            <ac:spMk id="3" creationId="{E8E5D396-9A82-B1B5-E4C0-CF488CC93CE3}"/>
          </ac:spMkLst>
        </pc:spChg>
      </pc:sldChg>
      <pc:sldChg chg="addSp delSp modSp mod modAnim">
        <pc:chgData name="Alix Morales" userId="266459fb-3264-4e35-8da4-0627faa8c65b" providerId="ADAL" clId="{F2FDF0DC-AF21-4299-830A-803DFF9EA51C}" dt="2023-06-30T13:38:19.950" v="5745"/>
        <pc:sldMkLst>
          <pc:docMk/>
          <pc:sldMk cId="3991877151" sldId="257"/>
        </pc:sldMkLst>
        <pc:spChg chg="add del mod topLvl">
          <ac:chgData name="Alix Morales" userId="266459fb-3264-4e35-8da4-0627faa8c65b" providerId="ADAL" clId="{F2FDF0DC-AF21-4299-830A-803DFF9EA51C}" dt="2023-06-30T13:37:21.548" v="5707" actId="165"/>
          <ac:spMkLst>
            <pc:docMk/>
            <pc:sldMk cId="3991877151" sldId="257"/>
            <ac:spMk id="4" creationId="{0DD96F70-3AD5-1B70-22F2-5F2BED2B00C5}"/>
          </ac:spMkLst>
        </pc:spChg>
        <pc:spChg chg="add mod topLvl">
          <ac:chgData name="Alix Morales" userId="266459fb-3264-4e35-8da4-0627faa8c65b" providerId="ADAL" clId="{F2FDF0DC-AF21-4299-830A-803DFF9EA51C}" dt="2023-06-30T13:37:21.548" v="5707" actId="165"/>
          <ac:spMkLst>
            <pc:docMk/>
            <pc:sldMk cId="3991877151" sldId="257"/>
            <ac:spMk id="9" creationId="{295AB2D4-19AB-64BB-A113-5F32E51AF17B}"/>
          </ac:spMkLst>
        </pc:spChg>
        <pc:spChg chg="add mod topLvl">
          <ac:chgData name="Alix Morales" userId="266459fb-3264-4e35-8da4-0627faa8c65b" providerId="ADAL" clId="{F2FDF0DC-AF21-4299-830A-803DFF9EA51C}" dt="2023-06-30T13:37:21.548" v="5707" actId="165"/>
          <ac:spMkLst>
            <pc:docMk/>
            <pc:sldMk cId="3991877151" sldId="257"/>
            <ac:spMk id="12" creationId="{02D37429-A697-4DF0-2047-328BAFD81B64}"/>
          </ac:spMkLst>
        </pc:spChg>
        <pc:spChg chg="add mod topLvl">
          <ac:chgData name="Alix Morales" userId="266459fb-3264-4e35-8da4-0627faa8c65b" providerId="ADAL" clId="{F2FDF0DC-AF21-4299-830A-803DFF9EA51C}" dt="2023-06-29T19:02:54.548" v="4316" actId="165"/>
          <ac:spMkLst>
            <pc:docMk/>
            <pc:sldMk cId="3991877151" sldId="257"/>
            <ac:spMk id="18" creationId="{8A83F6D7-9961-CE10-CDCD-73124488A4B8}"/>
          </ac:spMkLst>
        </pc:spChg>
        <pc:spChg chg="add mod topLvl">
          <ac:chgData name="Alix Morales" userId="266459fb-3264-4e35-8da4-0627faa8c65b" providerId="ADAL" clId="{F2FDF0DC-AF21-4299-830A-803DFF9EA51C}" dt="2023-06-29T19:02:54.548" v="4316" actId="165"/>
          <ac:spMkLst>
            <pc:docMk/>
            <pc:sldMk cId="3991877151" sldId="257"/>
            <ac:spMk id="26" creationId="{CC93431B-2A3E-6346-CBF3-8C960C0447D1}"/>
          </ac:spMkLst>
        </pc:spChg>
        <pc:spChg chg="add del mod">
          <ac:chgData name="Alix Morales" userId="266459fb-3264-4e35-8da4-0627faa8c65b" providerId="ADAL" clId="{F2FDF0DC-AF21-4299-830A-803DFF9EA51C}" dt="2023-06-29T14:46:12.904" v="323" actId="478"/>
          <ac:spMkLst>
            <pc:docMk/>
            <pc:sldMk cId="3991877151" sldId="257"/>
            <ac:spMk id="29" creationId="{9242D49F-90C5-7444-0C38-8ABE959F3B1E}"/>
          </ac:spMkLst>
        </pc:spChg>
        <pc:spChg chg="add mod topLvl">
          <ac:chgData name="Alix Morales" userId="266459fb-3264-4e35-8da4-0627faa8c65b" providerId="ADAL" clId="{F2FDF0DC-AF21-4299-830A-803DFF9EA51C}" dt="2023-06-29T19:02:54.548" v="4316" actId="165"/>
          <ac:spMkLst>
            <pc:docMk/>
            <pc:sldMk cId="3991877151" sldId="257"/>
            <ac:spMk id="30" creationId="{914B1D39-546D-4A86-FE27-35A2E61FC466}"/>
          </ac:spMkLst>
        </pc:spChg>
        <pc:spChg chg="mod">
          <ac:chgData name="Alix Morales" userId="266459fb-3264-4e35-8da4-0627faa8c65b" providerId="ADAL" clId="{F2FDF0DC-AF21-4299-830A-803DFF9EA51C}" dt="2023-06-28T15:56:20.607" v="119" actId="20577"/>
          <ac:spMkLst>
            <pc:docMk/>
            <pc:sldMk cId="3991877151" sldId="257"/>
            <ac:spMk id="32" creationId="{A4BDE5FB-77A4-85B9-43AD-679A965299EE}"/>
          </ac:spMkLst>
        </pc:spChg>
        <pc:spChg chg="mod">
          <ac:chgData name="Alix Morales" userId="266459fb-3264-4e35-8da4-0627faa8c65b" providerId="ADAL" clId="{F2FDF0DC-AF21-4299-830A-803DFF9EA51C}" dt="2023-06-29T14:22:35.618" v="121" actId="20577"/>
          <ac:spMkLst>
            <pc:docMk/>
            <pc:sldMk cId="3991877151" sldId="257"/>
            <ac:spMk id="33" creationId="{8A64C45C-C1CC-7310-7A7B-F09B5DF0EF9E}"/>
          </ac:spMkLst>
        </pc:spChg>
        <pc:spChg chg="add del mod">
          <ac:chgData name="Alix Morales" userId="266459fb-3264-4e35-8da4-0627faa8c65b" providerId="ADAL" clId="{F2FDF0DC-AF21-4299-830A-803DFF9EA51C}" dt="2023-06-29T14:49:01.922" v="353" actId="478"/>
          <ac:spMkLst>
            <pc:docMk/>
            <pc:sldMk cId="3991877151" sldId="257"/>
            <ac:spMk id="36" creationId="{7BEA46FE-0608-E1BE-D247-1C6CD19FC135}"/>
          </ac:spMkLst>
        </pc:spChg>
        <pc:spChg chg="add mod topLvl">
          <ac:chgData name="Alix Morales" userId="266459fb-3264-4e35-8da4-0627faa8c65b" providerId="ADAL" clId="{F2FDF0DC-AF21-4299-830A-803DFF9EA51C}" dt="2023-06-29T19:02:54.548" v="4316" actId="165"/>
          <ac:spMkLst>
            <pc:docMk/>
            <pc:sldMk cId="3991877151" sldId="257"/>
            <ac:spMk id="37" creationId="{B92BF4B3-B51E-961A-2ACD-135F43CE8327}"/>
          </ac:spMkLst>
        </pc:spChg>
        <pc:spChg chg="add mod topLvl">
          <ac:chgData name="Alix Morales" userId="266459fb-3264-4e35-8da4-0627faa8c65b" providerId="ADAL" clId="{F2FDF0DC-AF21-4299-830A-803DFF9EA51C}" dt="2023-06-29T19:02:54.548" v="4316" actId="165"/>
          <ac:spMkLst>
            <pc:docMk/>
            <pc:sldMk cId="3991877151" sldId="257"/>
            <ac:spMk id="40" creationId="{488A193B-6C56-4739-323A-3DEE3EB25AE9}"/>
          </ac:spMkLst>
        </pc:spChg>
        <pc:spChg chg="add mod topLvl">
          <ac:chgData name="Alix Morales" userId="266459fb-3264-4e35-8da4-0627faa8c65b" providerId="ADAL" clId="{F2FDF0DC-AF21-4299-830A-803DFF9EA51C}" dt="2023-06-29T19:02:54.548" v="4316" actId="165"/>
          <ac:spMkLst>
            <pc:docMk/>
            <pc:sldMk cId="3991877151" sldId="257"/>
            <ac:spMk id="42" creationId="{BF2B53BB-58E2-AA30-E4C8-9BC8A82F595D}"/>
          </ac:spMkLst>
        </pc:spChg>
        <pc:spChg chg="add mod topLvl">
          <ac:chgData name="Alix Morales" userId="266459fb-3264-4e35-8da4-0627faa8c65b" providerId="ADAL" clId="{F2FDF0DC-AF21-4299-830A-803DFF9EA51C}" dt="2023-06-29T19:02:54.548" v="4316" actId="165"/>
          <ac:spMkLst>
            <pc:docMk/>
            <pc:sldMk cId="3991877151" sldId="257"/>
            <ac:spMk id="47" creationId="{2A4FE18D-1C97-4F1F-AA9F-1B0800FF2272}"/>
          </ac:spMkLst>
        </pc:spChg>
        <pc:spChg chg="add mod">
          <ac:chgData name="Alix Morales" userId="266459fb-3264-4e35-8da4-0627faa8c65b" providerId="ADAL" clId="{F2FDF0DC-AF21-4299-830A-803DFF9EA51C}" dt="2023-06-29T14:54:26.638" v="447" actId="571"/>
          <ac:spMkLst>
            <pc:docMk/>
            <pc:sldMk cId="3991877151" sldId="257"/>
            <ac:spMk id="49" creationId="{0BDB8BD4-C16A-6F4A-965D-E60642129CA3}"/>
          </ac:spMkLst>
        </pc:spChg>
        <pc:spChg chg="add mod">
          <ac:chgData name="Alix Morales" userId="266459fb-3264-4e35-8da4-0627faa8c65b" providerId="ADAL" clId="{F2FDF0DC-AF21-4299-830A-803DFF9EA51C}" dt="2023-06-29T14:54:41.329" v="449" actId="571"/>
          <ac:spMkLst>
            <pc:docMk/>
            <pc:sldMk cId="3991877151" sldId="257"/>
            <ac:spMk id="52" creationId="{22AB2CE7-442D-1D7C-6BB5-480990FED38A}"/>
          </ac:spMkLst>
        </pc:spChg>
        <pc:spChg chg="add mod">
          <ac:chgData name="Alix Morales" userId="266459fb-3264-4e35-8da4-0627faa8c65b" providerId="ADAL" clId="{F2FDF0DC-AF21-4299-830A-803DFF9EA51C}" dt="2023-06-29T14:54:41.329" v="449" actId="571"/>
          <ac:spMkLst>
            <pc:docMk/>
            <pc:sldMk cId="3991877151" sldId="257"/>
            <ac:spMk id="55" creationId="{5C3637F5-BB59-F4AE-2D1B-B8617A68603B}"/>
          </ac:spMkLst>
        </pc:spChg>
        <pc:spChg chg="add mod">
          <ac:chgData name="Alix Morales" userId="266459fb-3264-4e35-8da4-0627faa8c65b" providerId="ADAL" clId="{F2FDF0DC-AF21-4299-830A-803DFF9EA51C}" dt="2023-06-29T14:54:41.329" v="449" actId="571"/>
          <ac:spMkLst>
            <pc:docMk/>
            <pc:sldMk cId="3991877151" sldId="257"/>
            <ac:spMk id="57" creationId="{9391F8C4-4840-EE2E-57D8-B3C610F27570}"/>
          </ac:spMkLst>
        </pc:spChg>
        <pc:spChg chg="add mod">
          <ac:chgData name="Alix Morales" userId="266459fb-3264-4e35-8da4-0627faa8c65b" providerId="ADAL" clId="{F2FDF0DC-AF21-4299-830A-803DFF9EA51C}" dt="2023-06-29T14:54:41.329" v="449" actId="571"/>
          <ac:spMkLst>
            <pc:docMk/>
            <pc:sldMk cId="3991877151" sldId="257"/>
            <ac:spMk id="60" creationId="{3ED6490C-DEEC-3F55-D2B7-1E6B531098B7}"/>
          </ac:spMkLst>
        </pc:spChg>
        <pc:spChg chg="add mod">
          <ac:chgData name="Alix Morales" userId="266459fb-3264-4e35-8da4-0627faa8c65b" providerId="ADAL" clId="{F2FDF0DC-AF21-4299-830A-803DFF9EA51C}" dt="2023-06-29T14:54:41.329" v="449" actId="571"/>
          <ac:spMkLst>
            <pc:docMk/>
            <pc:sldMk cId="3991877151" sldId="257"/>
            <ac:spMk id="64" creationId="{DF964236-AB98-066F-7676-6BC09B000F27}"/>
          </ac:spMkLst>
        </pc:spChg>
        <pc:spChg chg="add mod">
          <ac:chgData name="Alix Morales" userId="266459fb-3264-4e35-8da4-0627faa8c65b" providerId="ADAL" clId="{F2FDF0DC-AF21-4299-830A-803DFF9EA51C}" dt="2023-06-29T14:54:41.329" v="449" actId="571"/>
          <ac:spMkLst>
            <pc:docMk/>
            <pc:sldMk cId="3991877151" sldId="257"/>
            <ac:spMk id="66" creationId="{E930CD6D-8D2C-C381-68BC-C5D76F4BFC4B}"/>
          </ac:spMkLst>
        </pc:spChg>
        <pc:spChg chg="add mod">
          <ac:chgData name="Alix Morales" userId="266459fb-3264-4e35-8da4-0627faa8c65b" providerId="ADAL" clId="{F2FDF0DC-AF21-4299-830A-803DFF9EA51C}" dt="2023-06-29T14:54:41.329" v="449" actId="571"/>
          <ac:spMkLst>
            <pc:docMk/>
            <pc:sldMk cId="3991877151" sldId="257"/>
            <ac:spMk id="68" creationId="{AFD534D6-06B0-7B35-F5CF-2A99228E80E3}"/>
          </ac:spMkLst>
        </pc:spChg>
        <pc:spChg chg="add mod">
          <ac:chgData name="Alix Morales" userId="266459fb-3264-4e35-8da4-0627faa8c65b" providerId="ADAL" clId="{F2FDF0DC-AF21-4299-830A-803DFF9EA51C}" dt="2023-06-29T19:03:00.934" v="4318" actId="571"/>
          <ac:spMkLst>
            <pc:docMk/>
            <pc:sldMk cId="3991877151" sldId="257"/>
            <ac:spMk id="73" creationId="{EC8351FF-2DBE-E423-01FA-8EC579ACB6B4}"/>
          </ac:spMkLst>
        </pc:spChg>
        <pc:spChg chg="add mod">
          <ac:chgData name="Alix Morales" userId="266459fb-3264-4e35-8da4-0627faa8c65b" providerId="ADAL" clId="{F2FDF0DC-AF21-4299-830A-803DFF9EA51C}" dt="2023-06-29T19:05:38.303" v="4330" actId="571"/>
          <ac:spMkLst>
            <pc:docMk/>
            <pc:sldMk cId="3991877151" sldId="257"/>
            <ac:spMk id="76" creationId="{F2E4310C-A7F3-43C6-7B69-361B0E686A00}"/>
          </ac:spMkLst>
        </pc:spChg>
        <pc:spChg chg="add mod">
          <ac:chgData name="Alix Morales" userId="266459fb-3264-4e35-8da4-0627faa8c65b" providerId="ADAL" clId="{F2FDF0DC-AF21-4299-830A-803DFF9EA51C}" dt="2023-06-29T19:06:56.198" v="4372" actId="20577"/>
          <ac:spMkLst>
            <pc:docMk/>
            <pc:sldMk cId="3991877151" sldId="257"/>
            <ac:spMk id="81" creationId="{DEB10796-BD25-7C37-FC97-E126C7BCE5C8}"/>
          </ac:spMkLst>
        </pc:spChg>
        <pc:spChg chg="add mod">
          <ac:chgData name="Alix Morales" userId="266459fb-3264-4e35-8da4-0627faa8c65b" providerId="ADAL" clId="{F2FDF0DC-AF21-4299-830A-803DFF9EA51C}" dt="2023-06-29T19:07:14.973" v="4389" actId="1076"/>
          <ac:spMkLst>
            <pc:docMk/>
            <pc:sldMk cId="3991877151" sldId="257"/>
            <ac:spMk id="82" creationId="{DB9D3BD3-9648-93A4-126C-86491C6ED23E}"/>
          </ac:spMkLst>
        </pc:spChg>
        <pc:grpChg chg="add del mod topLvl">
          <ac:chgData name="Alix Morales" userId="266459fb-3264-4e35-8da4-0627faa8c65b" providerId="ADAL" clId="{F2FDF0DC-AF21-4299-830A-803DFF9EA51C}" dt="2023-06-29T19:02:54.548" v="4316" actId="165"/>
          <ac:grpSpMkLst>
            <pc:docMk/>
            <pc:sldMk cId="3991877151" sldId="257"/>
            <ac:grpSpMk id="70" creationId="{2557DB4D-ABC7-BE99-82F2-98C38628C2A0}"/>
          </ac:grpSpMkLst>
        </pc:grpChg>
        <pc:grpChg chg="add del mod">
          <ac:chgData name="Alix Morales" userId="266459fb-3264-4e35-8da4-0627faa8c65b" providerId="ADAL" clId="{F2FDF0DC-AF21-4299-830A-803DFF9EA51C}" dt="2023-06-29T19:02:49.277" v="4315" actId="165"/>
          <ac:grpSpMkLst>
            <pc:docMk/>
            <pc:sldMk cId="3991877151" sldId="257"/>
            <ac:grpSpMk id="71" creationId="{46846EB4-F771-4694-13A0-78B6A14E54D8}"/>
          </ac:grpSpMkLst>
        </pc:grpChg>
        <pc:grpChg chg="add del mod">
          <ac:chgData name="Alix Morales" userId="266459fb-3264-4e35-8da4-0627faa8c65b" providerId="ADAL" clId="{F2FDF0DC-AF21-4299-830A-803DFF9EA51C}" dt="2023-06-30T13:37:21.548" v="5707" actId="165"/>
          <ac:grpSpMkLst>
            <pc:docMk/>
            <pc:sldMk cId="3991877151" sldId="257"/>
            <ac:grpSpMk id="78" creationId="{6280CF0B-391A-5722-950A-3A905EC58961}"/>
          </ac:grpSpMkLst>
        </pc:grpChg>
        <pc:picChg chg="add del mod topLvl">
          <ac:chgData name="Alix Morales" userId="266459fb-3264-4e35-8da4-0627faa8c65b" providerId="ADAL" clId="{F2FDF0DC-AF21-4299-830A-803DFF9EA51C}" dt="2023-06-30T13:37:21.548" v="5707" actId="165"/>
          <ac:picMkLst>
            <pc:docMk/>
            <pc:sldMk cId="3991877151" sldId="257"/>
            <ac:picMk id="3" creationId="{E0B26948-1942-3E29-11CC-829F40E707C2}"/>
          </ac:picMkLst>
        </pc:picChg>
        <pc:picChg chg="add mod topLvl">
          <ac:chgData name="Alix Morales" userId="266459fb-3264-4e35-8da4-0627faa8c65b" providerId="ADAL" clId="{F2FDF0DC-AF21-4299-830A-803DFF9EA51C}" dt="2023-06-30T13:37:21.548" v="5707" actId="165"/>
          <ac:picMkLst>
            <pc:docMk/>
            <pc:sldMk cId="3991877151" sldId="257"/>
            <ac:picMk id="8" creationId="{CB04C847-2380-B409-DEA4-D632221279C5}"/>
          </ac:picMkLst>
        </pc:picChg>
        <pc:picChg chg="add mod topLvl">
          <ac:chgData name="Alix Morales" userId="266459fb-3264-4e35-8da4-0627faa8c65b" providerId="ADAL" clId="{F2FDF0DC-AF21-4299-830A-803DFF9EA51C}" dt="2023-06-30T13:37:21.548" v="5707" actId="165"/>
          <ac:picMkLst>
            <pc:docMk/>
            <pc:sldMk cId="3991877151" sldId="257"/>
            <ac:picMk id="11" creationId="{E595DA2F-35B8-C840-F984-CE6B9FF086C7}"/>
          </ac:picMkLst>
        </pc:picChg>
        <pc:picChg chg="add mod topLvl">
          <ac:chgData name="Alix Morales" userId="266459fb-3264-4e35-8da4-0627faa8c65b" providerId="ADAL" clId="{F2FDF0DC-AF21-4299-830A-803DFF9EA51C}" dt="2023-06-29T19:02:54.548" v="4316" actId="165"/>
          <ac:picMkLst>
            <pc:docMk/>
            <pc:sldMk cId="3991877151" sldId="257"/>
            <ac:picMk id="22" creationId="{B32C4D61-7A71-56B3-540C-1975EEA35E01}"/>
          </ac:picMkLst>
        </pc:picChg>
        <pc:picChg chg="add mod topLvl">
          <ac:chgData name="Alix Morales" userId="266459fb-3264-4e35-8da4-0627faa8c65b" providerId="ADAL" clId="{F2FDF0DC-AF21-4299-830A-803DFF9EA51C}" dt="2023-06-29T19:02:54.548" v="4316" actId="165"/>
          <ac:picMkLst>
            <pc:docMk/>
            <pc:sldMk cId="3991877151" sldId="257"/>
            <ac:picMk id="28" creationId="{7F3EEB2B-8851-02E9-C360-7B5C8375CBCF}"/>
          </ac:picMkLst>
        </pc:picChg>
        <pc:picChg chg="add mod topLvl">
          <ac:chgData name="Alix Morales" userId="266459fb-3264-4e35-8da4-0627faa8c65b" providerId="ADAL" clId="{F2FDF0DC-AF21-4299-830A-803DFF9EA51C}" dt="2023-06-29T19:02:54.548" v="4316" actId="165"/>
          <ac:picMkLst>
            <pc:docMk/>
            <pc:sldMk cId="3991877151" sldId="257"/>
            <ac:picMk id="35" creationId="{EE3C06F1-44DF-C808-5E43-22EDA223E9D9}"/>
          </ac:picMkLst>
        </pc:picChg>
        <pc:picChg chg="add mod topLvl">
          <ac:chgData name="Alix Morales" userId="266459fb-3264-4e35-8da4-0627faa8c65b" providerId="ADAL" clId="{F2FDF0DC-AF21-4299-830A-803DFF9EA51C}" dt="2023-06-29T19:02:54.548" v="4316" actId="165"/>
          <ac:picMkLst>
            <pc:docMk/>
            <pc:sldMk cId="3991877151" sldId="257"/>
            <ac:picMk id="39" creationId="{C709DED5-6DD2-A67A-A0C7-E9C24B6F2189}"/>
          </ac:picMkLst>
        </pc:picChg>
        <pc:picChg chg="del">
          <ac:chgData name="Alix Morales" userId="266459fb-3264-4e35-8da4-0627faa8c65b" providerId="ADAL" clId="{F2FDF0DC-AF21-4299-830A-803DFF9EA51C}" dt="2023-06-29T14:22:27.142" v="120" actId="478"/>
          <ac:picMkLst>
            <pc:docMk/>
            <pc:sldMk cId="3991877151" sldId="257"/>
            <ac:picMk id="45" creationId="{E5022FE0-21ED-C257-6ABD-814287A75CF3}"/>
          </ac:picMkLst>
        </pc:picChg>
        <pc:picChg chg="add mod">
          <ac:chgData name="Alix Morales" userId="266459fb-3264-4e35-8da4-0627faa8c65b" providerId="ADAL" clId="{F2FDF0DC-AF21-4299-830A-803DFF9EA51C}" dt="2023-06-29T14:54:26.638" v="447" actId="571"/>
          <ac:picMkLst>
            <pc:docMk/>
            <pc:sldMk cId="3991877151" sldId="257"/>
            <ac:picMk id="48" creationId="{9A83350E-9164-1429-47B9-4FE47879A828}"/>
          </ac:picMkLst>
        </pc:picChg>
        <pc:picChg chg="add mod">
          <ac:chgData name="Alix Morales" userId="266459fb-3264-4e35-8da4-0627faa8c65b" providerId="ADAL" clId="{F2FDF0DC-AF21-4299-830A-803DFF9EA51C}" dt="2023-06-29T14:54:26.638" v="447" actId="571"/>
          <ac:picMkLst>
            <pc:docMk/>
            <pc:sldMk cId="3991877151" sldId="257"/>
            <ac:picMk id="50" creationId="{741D83C1-1072-2A78-5C71-4B0E7C4A63FF}"/>
          </ac:picMkLst>
        </pc:picChg>
        <pc:picChg chg="add mod">
          <ac:chgData name="Alix Morales" userId="266459fb-3264-4e35-8da4-0627faa8c65b" providerId="ADAL" clId="{F2FDF0DC-AF21-4299-830A-803DFF9EA51C}" dt="2023-06-29T14:54:41.329" v="449" actId="571"/>
          <ac:picMkLst>
            <pc:docMk/>
            <pc:sldMk cId="3991877151" sldId="257"/>
            <ac:picMk id="51" creationId="{AE1A8C91-5366-265D-C524-365617C59908}"/>
          </ac:picMkLst>
        </pc:picChg>
        <pc:picChg chg="add mod">
          <ac:chgData name="Alix Morales" userId="266459fb-3264-4e35-8da4-0627faa8c65b" providerId="ADAL" clId="{F2FDF0DC-AF21-4299-830A-803DFF9EA51C}" dt="2023-06-29T14:54:41.329" v="449" actId="571"/>
          <ac:picMkLst>
            <pc:docMk/>
            <pc:sldMk cId="3991877151" sldId="257"/>
            <ac:picMk id="54" creationId="{121530BB-22A3-AC6C-EECE-E376702BC48F}"/>
          </ac:picMkLst>
        </pc:picChg>
        <pc:picChg chg="add mod">
          <ac:chgData name="Alix Morales" userId="266459fb-3264-4e35-8da4-0627faa8c65b" providerId="ADAL" clId="{F2FDF0DC-AF21-4299-830A-803DFF9EA51C}" dt="2023-06-29T14:54:41.329" v="449" actId="571"/>
          <ac:picMkLst>
            <pc:docMk/>
            <pc:sldMk cId="3991877151" sldId="257"/>
            <ac:picMk id="56" creationId="{DD4891FD-90C9-C6F0-4FBD-2203DF4B65A0}"/>
          </ac:picMkLst>
        </pc:picChg>
        <pc:picChg chg="add mod">
          <ac:chgData name="Alix Morales" userId="266459fb-3264-4e35-8da4-0627faa8c65b" providerId="ADAL" clId="{F2FDF0DC-AF21-4299-830A-803DFF9EA51C}" dt="2023-06-29T14:54:41.329" v="449" actId="571"/>
          <ac:picMkLst>
            <pc:docMk/>
            <pc:sldMk cId="3991877151" sldId="257"/>
            <ac:picMk id="62" creationId="{B7AD7E84-C360-9A13-EE4F-1B62DCB5AF46}"/>
          </ac:picMkLst>
        </pc:picChg>
        <pc:picChg chg="add mod">
          <ac:chgData name="Alix Morales" userId="266459fb-3264-4e35-8da4-0627faa8c65b" providerId="ADAL" clId="{F2FDF0DC-AF21-4299-830A-803DFF9EA51C}" dt="2023-06-29T14:54:41.329" v="449" actId="571"/>
          <ac:picMkLst>
            <pc:docMk/>
            <pc:sldMk cId="3991877151" sldId="257"/>
            <ac:picMk id="65" creationId="{7E0C815B-19DD-4691-8574-8C02648D8178}"/>
          </ac:picMkLst>
        </pc:picChg>
        <pc:picChg chg="add mod">
          <ac:chgData name="Alix Morales" userId="266459fb-3264-4e35-8da4-0627faa8c65b" providerId="ADAL" clId="{F2FDF0DC-AF21-4299-830A-803DFF9EA51C}" dt="2023-06-29T14:54:41.329" v="449" actId="571"/>
          <ac:picMkLst>
            <pc:docMk/>
            <pc:sldMk cId="3991877151" sldId="257"/>
            <ac:picMk id="67" creationId="{FBA143BF-8E0C-3DE5-317F-3B08928D796E}"/>
          </ac:picMkLst>
        </pc:picChg>
        <pc:picChg chg="add mod">
          <ac:chgData name="Alix Morales" userId="266459fb-3264-4e35-8da4-0627faa8c65b" providerId="ADAL" clId="{F2FDF0DC-AF21-4299-830A-803DFF9EA51C}" dt="2023-06-29T19:03:00.934" v="4318" actId="571"/>
          <ac:picMkLst>
            <pc:docMk/>
            <pc:sldMk cId="3991877151" sldId="257"/>
            <ac:picMk id="72" creationId="{4411E1E7-FEBF-E7F6-067A-EF10FA4538CF}"/>
          </ac:picMkLst>
        </pc:picChg>
        <pc:picChg chg="add mod">
          <ac:chgData name="Alix Morales" userId="266459fb-3264-4e35-8da4-0627faa8c65b" providerId="ADAL" clId="{F2FDF0DC-AF21-4299-830A-803DFF9EA51C}" dt="2023-06-29T19:03:00.934" v="4318" actId="571"/>
          <ac:picMkLst>
            <pc:docMk/>
            <pc:sldMk cId="3991877151" sldId="257"/>
            <ac:picMk id="74" creationId="{DB7B1C7E-8A9E-47EA-4C82-C270150DBC7A}"/>
          </ac:picMkLst>
        </pc:picChg>
        <pc:picChg chg="add mod">
          <ac:chgData name="Alix Morales" userId="266459fb-3264-4e35-8da4-0627faa8c65b" providerId="ADAL" clId="{F2FDF0DC-AF21-4299-830A-803DFF9EA51C}" dt="2023-06-29T19:05:38.303" v="4330" actId="571"/>
          <ac:picMkLst>
            <pc:docMk/>
            <pc:sldMk cId="3991877151" sldId="257"/>
            <ac:picMk id="75" creationId="{69A3547E-E73B-D7B4-9B7F-F6F122A0E309}"/>
          </ac:picMkLst>
        </pc:picChg>
        <pc:picChg chg="add mod">
          <ac:chgData name="Alix Morales" userId="266459fb-3264-4e35-8da4-0627faa8c65b" providerId="ADAL" clId="{F2FDF0DC-AF21-4299-830A-803DFF9EA51C}" dt="2023-06-29T19:05:38.303" v="4330" actId="571"/>
          <ac:picMkLst>
            <pc:docMk/>
            <pc:sldMk cId="3991877151" sldId="257"/>
            <ac:picMk id="77" creationId="{8A1FB7E6-9A52-4665-13D3-EE659EA482D9}"/>
          </ac:picMkLst>
        </pc:picChg>
        <pc:cxnChg chg="add mod topLvl">
          <ac:chgData name="Alix Morales" userId="266459fb-3264-4e35-8da4-0627faa8c65b" providerId="ADAL" clId="{F2FDF0DC-AF21-4299-830A-803DFF9EA51C}" dt="2023-06-30T13:37:21.548" v="5707" actId="165"/>
          <ac:cxnSpMkLst>
            <pc:docMk/>
            <pc:sldMk cId="3991877151" sldId="257"/>
            <ac:cxnSpMk id="6" creationId="{0FC0D83C-63AD-0492-7809-EB254253B1E2}"/>
          </ac:cxnSpMkLst>
        </pc:cxnChg>
        <pc:cxnChg chg="add mod topLvl">
          <ac:chgData name="Alix Morales" userId="266459fb-3264-4e35-8da4-0627faa8c65b" providerId="ADAL" clId="{F2FDF0DC-AF21-4299-830A-803DFF9EA51C}" dt="2023-06-30T13:37:21.548" v="5707" actId="165"/>
          <ac:cxnSpMkLst>
            <pc:docMk/>
            <pc:sldMk cId="3991877151" sldId="257"/>
            <ac:cxnSpMk id="13" creationId="{1548FDE1-BC11-F72B-9785-56C04495C4F0}"/>
          </ac:cxnSpMkLst>
        </pc:cxnChg>
        <pc:cxnChg chg="add mod topLvl">
          <ac:chgData name="Alix Morales" userId="266459fb-3264-4e35-8da4-0627faa8c65b" providerId="ADAL" clId="{F2FDF0DC-AF21-4299-830A-803DFF9EA51C}" dt="2023-06-30T13:37:21.548" v="5707" actId="165"/>
          <ac:cxnSpMkLst>
            <pc:docMk/>
            <pc:sldMk cId="3991877151" sldId="257"/>
            <ac:cxnSpMk id="15" creationId="{427DCE2E-F87D-FA97-B353-3C964D41F690}"/>
          </ac:cxnSpMkLst>
        </pc:cxnChg>
        <pc:cxnChg chg="add mod topLvl">
          <ac:chgData name="Alix Morales" userId="266459fb-3264-4e35-8da4-0627faa8c65b" providerId="ADAL" clId="{F2FDF0DC-AF21-4299-830A-803DFF9EA51C}" dt="2023-06-29T19:02:54.548" v="4316" actId="165"/>
          <ac:cxnSpMkLst>
            <pc:docMk/>
            <pc:sldMk cId="3991877151" sldId="257"/>
            <ac:cxnSpMk id="19" creationId="{260A65AE-71E5-DC0F-6655-DDCAD671534D}"/>
          </ac:cxnSpMkLst>
        </pc:cxnChg>
        <pc:cxnChg chg="add mod topLvl">
          <ac:chgData name="Alix Morales" userId="266459fb-3264-4e35-8da4-0627faa8c65b" providerId="ADAL" clId="{F2FDF0DC-AF21-4299-830A-803DFF9EA51C}" dt="2023-06-29T19:07:23.378" v="4393" actId="14100"/>
          <ac:cxnSpMkLst>
            <pc:docMk/>
            <pc:sldMk cId="3991877151" sldId="257"/>
            <ac:cxnSpMk id="20" creationId="{3D0699A4-27C9-93EE-587B-20727CD8683D}"/>
          </ac:cxnSpMkLst>
        </pc:cxnChg>
        <pc:cxnChg chg="add mod topLvl">
          <ac:chgData name="Alix Morales" userId="266459fb-3264-4e35-8da4-0627faa8c65b" providerId="ADAL" clId="{F2FDF0DC-AF21-4299-830A-803DFF9EA51C}" dt="2023-06-29T19:02:54.548" v="4316" actId="165"/>
          <ac:cxnSpMkLst>
            <pc:docMk/>
            <pc:sldMk cId="3991877151" sldId="257"/>
            <ac:cxnSpMk id="23" creationId="{009F75C9-F22F-C1FA-2A0D-6382E518C91B}"/>
          </ac:cxnSpMkLst>
        </pc:cxnChg>
        <pc:cxnChg chg="add mod topLvl">
          <ac:chgData name="Alix Morales" userId="266459fb-3264-4e35-8da4-0627faa8c65b" providerId="ADAL" clId="{F2FDF0DC-AF21-4299-830A-803DFF9EA51C}" dt="2023-06-29T19:02:49.277" v="4315" actId="165"/>
          <ac:cxnSpMkLst>
            <pc:docMk/>
            <pc:sldMk cId="3991877151" sldId="257"/>
            <ac:cxnSpMk id="24" creationId="{3CC5E5AC-B0AF-9856-3007-1CD50081B998}"/>
          </ac:cxnSpMkLst>
        </pc:cxnChg>
        <pc:cxnChg chg="add mod topLvl">
          <ac:chgData name="Alix Morales" userId="266459fb-3264-4e35-8da4-0627faa8c65b" providerId="ADAL" clId="{F2FDF0DC-AF21-4299-830A-803DFF9EA51C}" dt="2023-06-29T19:02:54.548" v="4316" actId="165"/>
          <ac:cxnSpMkLst>
            <pc:docMk/>
            <pc:sldMk cId="3991877151" sldId="257"/>
            <ac:cxnSpMk id="38" creationId="{A5716EEB-42E1-A64D-2C4E-4C5ED5998DE8}"/>
          </ac:cxnSpMkLst>
        </pc:cxnChg>
        <pc:cxnChg chg="add mod topLvl">
          <ac:chgData name="Alix Morales" userId="266459fb-3264-4e35-8da4-0627faa8c65b" providerId="ADAL" clId="{F2FDF0DC-AF21-4299-830A-803DFF9EA51C}" dt="2023-06-29T19:02:54.548" v="4316" actId="165"/>
          <ac:cxnSpMkLst>
            <pc:docMk/>
            <pc:sldMk cId="3991877151" sldId="257"/>
            <ac:cxnSpMk id="41" creationId="{1AE5A238-1297-6A9A-0A36-31985C13A5ED}"/>
          </ac:cxnSpMkLst>
        </pc:cxnChg>
        <pc:cxnChg chg="add mod topLvl">
          <ac:chgData name="Alix Morales" userId="266459fb-3264-4e35-8da4-0627faa8c65b" providerId="ADAL" clId="{F2FDF0DC-AF21-4299-830A-803DFF9EA51C}" dt="2023-06-29T19:02:54.548" v="4316" actId="165"/>
          <ac:cxnSpMkLst>
            <pc:docMk/>
            <pc:sldMk cId="3991877151" sldId="257"/>
            <ac:cxnSpMk id="43" creationId="{8AD73C2E-698D-E76E-06F1-323AFC09B68B}"/>
          </ac:cxnSpMkLst>
        </pc:cxnChg>
        <pc:cxnChg chg="add mod">
          <ac:chgData name="Alix Morales" userId="266459fb-3264-4e35-8da4-0627faa8c65b" providerId="ADAL" clId="{F2FDF0DC-AF21-4299-830A-803DFF9EA51C}" dt="2023-06-29T14:54:41.329" v="449" actId="571"/>
          <ac:cxnSpMkLst>
            <pc:docMk/>
            <pc:sldMk cId="3991877151" sldId="257"/>
            <ac:cxnSpMk id="53" creationId="{1EA44FD8-6480-BD13-A1E9-F05824D521F3}"/>
          </ac:cxnSpMkLst>
        </pc:cxnChg>
        <pc:cxnChg chg="add mod">
          <ac:chgData name="Alix Morales" userId="266459fb-3264-4e35-8da4-0627faa8c65b" providerId="ADAL" clId="{F2FDF0DC-AF21-4299-830A-803DFF9EA51C}" dt="2023-06-29T14:54:41.329" v="449" actId="571"/>
          <ac:cxnSpMkLst>
            <pc:docMk/>
            <pc:sldMk cId="3991877151" sldId="257"/>
            <ac:cxnSpMk id="58" creationId="{F36D218E-748E-9697-E5A1-8465B0B4AB17}"/>
          </ac:cxnSpMkLst>
        </pc:cxnChg>
        <pc:cxnChg chg="add mod">
          <ac:chgData name="Alix Morales" userId="266459fb-3264-4e35-8da4-0627faa8c65b" providerId="ADAL" clId="{F2FDF0DC-AF21-4299-830A-803DFF9EA51C}" dt="2023-06-29T14:54:41.329" v="449" actId="571"/>
          <ac:cxnSpMkLst>
            <pc:docMk/>
            <pc:sldMk cId="3991877151" sldId="257"/>
            <ac:cxnSpMk id="59" creationId="{CE53F3CC-0BB6-0781-FAD6-584DFAA8FE1B}"/>
          </ac:cxnSpMkLst>
        </pc:cxnChg>
        <pc:cxnChg chg="add mod">
          <ac:chgData name="Alix Morales" userId="266459fb-3264-4e35-8da4-0627faa8c65b" providerId="ADAL" clId="{F2FDF0DC-AF21-4299-830A-803DFF9EA51C}" dt="2023-06-29T14:54:41.329" v="449" actId="571"/>
          <ac:cxnSpMkLst>
            <pc:docMk/>
            <pc:sldMk cId="3991877151" sldId="257"/>
            <ac:cxnSpMk id="61" creationId="{31204CC9-AB8D-916C-2E11-EEBAD56D12C3}"/>
          </ac:cxnSpMkLst>
        </pc:cxnChg>
        <pc:cxnChg chg="add mod">
          <ac:chgData name="Alix Morales" userId="266459fb-3264-4e35-8da4-0627faa8c65b" providerId="ADAL" clId="{F2FDF0DC-AF21-4299-830A-803DFF9EA51C}" dt="2023-06-29T14:54:41.329" v="449" actId="571"/>
          <ac:cxnSpMkLst>
            <pc:docMk/>
            <pc:sldMk cId="3991877151" sldId="257"/>
            <ac:cxnSpMk id="63" creationId="{A015F059-44F5-C8DB-C543-B9411AA987BE}"/>
          </ac:cxnSpMkLst>
        </pc:cxnChg>
        <pc:cxnChg chg="add mod">
          <ac:chgData name="Alix Morales" userId="266459fb-3264-4e35-8da4-0627faa8c65b" providerId="ADAL" clId="{F2FDF0DC-AF21-4299-830A-803DFF9EA51C}" dt="2023-06-29T14:54:41.329" v="449" actId="571"/>
          <ac:cxnSpMkLst>
            <pc:docMk/>
            <pc:sldMk cId="3991877151" sldId="257"/>
            <ac:cxnSpMk id="69" creationId="{B974FCC0-E2E2-957C-D5BE-696770E4BB7C}"/>
          </ac:cxnSpMkLst>
        </pc:cxnChg>
        <pc:cxnChg chg="add mod">
          <ac:chgData name="Alix Morales" userId="266459fb-3264-4e35-8da4-0627faa8c65b" providerId="ADAL" clId="{F2FDF0DC-AF21-4299-830A-803DFF9EA51C}" dt="2023-06-29T19:06:07.857" v="4335" actId="1076"/>
          <ac:cxnSpMkLst>
            <pc:docMk/>
            <pc:sldMk cId="3991877151" sldId="257"/>
            <ac:cxnSpMk id="80" creationId="{2D9CDFD4-61A2-8C11-1C08-E60205DE023A}"/>
          </ac:cxnSpMkLst>
        </pc:cxnChg>
      </pc:sldChg>
      <pc:sldChg chg="delSp modSp mod modAnim modNotesTx">
        <pc:chgData name="Alix Morales" userId="266459fb-3264-4e35-8da4-0627faa8c65b" providerId="ADAL" clId="{F2FDF0DC-AF21-4299-830A-803DFF9EA51C}" dt="2023-06-30T01:55:56.185" v="5614" actId="20577"/>
        <pc:sldMkLst>
          <pc:docMk/>
          <pc:sldMk cId="1127325671" sldId="258"/>
        </pc:sldMkLst>
        <pc:spChg chg="mod">
          <ac:chgData name="Alix Morales" userId="266459fb-3264-4e35-8da4-0627faa8c65b" providerId="ADAL" clId="{F2FDF0DC-AF21-4299-830A-803DFF9EA51C}" dt="2023-06-29T14:57:41.145" v="463" actId="20577"/>
          <ac:spMkLst>
            <pc:docMk/>
            <pc:sldMk cId="1127325671" sldId="258"/>
            <ac:spMk id="2" creationId="{525932FA-A63E-515E-4FC4-55E2D43DBE2B}"/>
          </ac:spMkLst>
        </pc:spChg>
        <pc:spChg chg="mod">
          <ac:chgData name="Alix Morales" userId="266459fb-3264-4e35-8da4-0627faa8c65b" providerId="ADAL" clId="{F2FDF0DC-AF21-4299-830A-803DFF9EA51C}" dt="2023-06-30T01:55:56.185" v="5614" actId="20577"/>
          <ac:spMkLst>
            <pc:docMk/>
            <pc:sldMk cId="1127325671" sldId="258"/>
            <ac:spMk id="6" creationId="{5B53C81B-77B2-5373-DF8A-04F5D77FCFB4}"/>
          </ac:spMkLst>
        </pc:spChg>
        <pc:spChg chg="mod">
          <ac:chgData name="Alix Morales" userId="266459fb-3264-4e35-8da4-0627faa8c65b" providerId="ADAL" clId="{F2FDF0DC-AF21-4299-830A-803DFF9EA51C}" dt="2023-06-29T17:58:41.144" v="3821" actId="20577"/>
          <ac:spMkLst>
            <pc:docMk/>
            <pc:sldMk cId="1127325671" sldId="258"/>
            <ac:spMk id="7" creationId="{D2D49F16-4AEE-A98B-C03D-33A32C10A327}"/>
          </ac:spMkLst>
        </pc:spChg>
        <pc:picChg chg="del">
          <ac:chgData name="Alix Morales" userId="266459fb-3264-4e35-8da4-0627faa8c65b" providerId="ADAL" clId="{F2FDF0DC-AF21-4299-830A-803DFF9EA51C}" dt="2023-06-29T14:59:36.656" v="494" actId="478"/>
          <ac:picMkLst>
            <pc:docMk/>
            <pc:sldMk cId="1127325671" sldId="258"/>
            <ac:picMk id="5" creationId="{C1BD4947-9DA6-3C94-F0A0-5DD04F90138D}"/>
          </ac:picMkLst>
        </pc:picChg>
      </pc:sldChg>
      <pc:sldChg chg="addSp delSp modSp del mod ord modAnim modNotesTx">
        <pc:chgData name="Alix Morales" userId="266459fb-3264-4e35-8da4-0627faa8c65b" providerId="ADAL" clId="{F2FDF0DC-AF21-4299-830A-803DFF9EA51C}" dt="2023-06-29T19:44:31.228" v="5398" actId="2696"/>
        <pc:sldMkLst>
          <pc:docMk/>
          <pc:sldMk cId="3681059763" sldId="259"/>
        </pc:sldMkLst>
        <pc:spChg chg="mod">
          <ac:chgData name="Alix Morales" userId="266459fb-3264-4e35-8da4-0627faa8c65b" providerId="ADAL" clId="{F2FDF0DC-AF21-4299-830A-803DFF9EA51C}" dt="2023-06-29T17:08:05.438" v="2283" actId="20577"/>
          <ac:spMkLst>
            <pc:docMk/>
            <pc:sldMk cId="3681059763" sldId="259"/>
            <ac:spMk id="2" creationId="{12096BD7-36BE-5091-3352-C3EE91241AD8}"/>
          </ac:spMkLst>
        </pc:spChg>
        <pc:spChg chg="mod">
          <ac:chgData name="Alix Morales" userId="266459fb-3264-4e35-8da4-0627faa8c65b" providerId="ADAL" clId="{F2FDF0DC-AF21-4299-830A-803DFF9EA51C}" dt="2023-06-29T16:06:44.098" v="1781" actId="20577"/>
          <ac:spMkLst>
            <pc:docMk/>
            <pc:sldMk cId="3681059763" sldId="259"/>
            <ac:spMk id="4" creationId="{AD696866-C4E8-E772-D115-CBADD8AF8ADD}"/>
          </ac:spMkLst>
        </pc:spChg>
        <pc:spChg chg="add mod">
          <ac:chgData name="Alix Morales" userId="266459fb-3264-4e35-8da4-0627faa8c65b" providerId="ADAL" clId="{F2FDF0DC-AF21-4299-830A-803DFF9EA51C}" dt="2023-06-29T16:23:22.995" v="1820" actId="1076"/>
          <ac:spMkLst>
            <pc:docMk/>
            <pc:sldMk cId="3681059763" sldId="259"/>
            <ac:spMk id="7" creationId="{3C069674-63CB-B272-A595-5C0C5945B493}"/>
          </ac:spMkLst>
        </pc:spChg>
        <pc:spChg chg="topLvl">
          <ac:chgData name="Alix Morales" userId="266459fb-3264-4e35-8da4-0627faa8c65b" providerId="ADAL" clId="{F2FDF0DC-AF21-4299-830A-803DFF9EA51C}" dt="2023-06-29T16:10:49.949" v="1782" actId="478"/>
          <ac:spMkLst>
            <pc:docMk/>
            <pc:sldMk cId="3681059763" sldId="259"/>
            <ac:spMk id="12" creationId="{CB67F27D-1C12-2076-2CAD-6AFBEB12926A}"/>
          </ac:spMkLst>
        </pc:spChg>
        <pc:spChg chg="mod">
          <ac:chgData name="Alix Morales" userId="266459fb-3264-4e35-8da4-0627faa8c65b" providerId="ADAL" clId="{F2FDF0DC-AF21-4299-830A-803DFF9EA51C}" dt="2023-06-29T16:12:02.534" v="1812" actId="20577"/>
          <ac:spMkLst>
            <pc:docMk/>
            <pc:sldMk cId="3681059763" sldId="259"/>
            <ac:spMk id="14" creationId="{A0FB1111-345D-C8FA-801B-0DA4CEF1FA18}"/>
          </ac:spMkLst>
        </pc:spChg>
        <pc:grpChg chg="del">
          <ac:chgData name="Alix Morales" userId="266459fb-3264-4e35-8da4-0627faa8c65b" providerId="ADAL" clId="{F2FDF0DC-AF21-4299-830A-803DFF9EA51C}" dt="2023-06-29T16:10:49.949" v="1782" actId="478"/>
          <ac:grpSpMkLst>
            <pc:docMk/>
            <pc:sldMk cId="3681059763" sldId="259"/>
            <ac:grpSpMk id="13" creationId="{0E351B63-61D7-CDE5-069A-9DF88A35ABCE}"/>
          </ac:grpSpMkLst>
        </pc:grpChg>
        <pc:picChg chg="add mod">
          <ac:chgData name="Alix Morales" userId="266459fb-3264-4e35-8da4-0627faa8c65b" providerId="ADAL" clId="{F2FDF0DC-AF21-4299-830A-803DFF9EA51C}" dt="2023-06-29T16:23:16.580" v="1819" actId="1076"/>
          <ac:picMkLst>
            <pc:docMk/>
            <pc:sldMk cId="3681059763" sldId="259"/>
            <ac:picMk id="6" creationId="{E9A35B5F-79B4-A29F-F8E1-9EDA5C88C8EE}"/>
          </ac:picMkLst>
        </pc:picChg>
        <pc:picChg chg="add mod">
          <ac:chgData name="Alix Morales" userId="266459fb-3264-4e35-8da4-0627faa8c65b" providerId="ADAL" clId="{F2FDF0DC-AF21-4299-830A-803DFF9EA51C}" dt="2023-06-29T16:25:15.394" v="1829" actId="1076"/>
          <ac:picMkLst>
            <pc:docMk/>
            <pc:sldMk cId="3681059763" sldId="259"/>
            <ac:picMk id="9" creationId="{FE525094-4F0C-C320-EA2D-11040051BFD2}"/>
          </ac:picMkLst>
        </pc:picChg>
        <pc:picChg chg="del topLvl">
          <ac:chgData name="Alix Morales" userId="266459fb-3264-4e35-8da4-0627faa8c65b" providerId="ADAL" clId="{F2FDF0DC-AF21-4299-830A-803DFF9EA51C}" dt="2023-06-29T16:10:49.949" v="1782" actId="478"/>
          <ac:picMkLst>
            <pc:docMk/>
            <pc:sldMk cId="3681059763" sldId="259"/>
            <ac:picMk id="11" creationId="{3AF4BA83-BB16-94F9-EAAD-84C11184FDBA}"/>
          </ac:picMkLst>
        </pc:picChg>
      </pc:sldChg>
      <pc:sldChg chg="addSp delSp modSp mod setBg delAnim modAnim modNotesTx">
        <pc:chgData name="Alix Morales" userId="266459fb-3264-4e35-8da4-0627faa8c65b" providerId="ADAL" clId="{F2FDF0DC-AF21-4299-830A-803DFF9EA51C}" dt="2023-06-30T14:05:08.566" v="5756" actId="1076"/>
        <pc:sldMkLst>
          <pc:docMk/>
          <pc:sldMk cId="666676693" sldId="260"/>
        </pc:sldMkLst>
        <pc:spChg chg="mod ord">
          <ac:chgData name="Alix Morales" userId="266459fb-3264-4e35-8da4-0627faa8c65b" providerId="ADAL" clId="{F2FDF0DC-AF21-4299-830A-803DFF9EA51C}" dt="2023-06-29T15:58:13.342" v="1496" actId="26606"/>
          <ac:spMkLst>
            <pc:docMk/>
            <pc:sldMk cId="666676693" sldId="260"/>
            <ac:spMk id="2" creationId="{4389A9ED-7977-263B-DEF3-5D18066DE64F}"/>
          </ac:spMkLst>
        </pc:spChg>
        <pc:spChg chg="mod ord">
          <ac:chgData name="Alix Morales" userId="266459fb-3264-4e35-8da4-0627faa8c65b" providerId="ADAL" clId="{F2FDF0DC-AF21-4299-830A-803DFF9EA51C}" dt="2023-06-29T15:58:13.342" v="1496" actId="26606"/>
          <ac:spMkLst>
            <pc:docMk/>
            <pc:sldMk cId="666676693" sldId="260"/>
            <ac:spMk id="3" creationId="{F32008A4-735E-77EA-EACB-B053D37D63BB}"/>
          </ac:spMkLst>
        </pc:spChg>
        <pc:spChg chg="mod">
          <ac:chgData name="Alix Morales" userId="266459fb-3264-4e35-8da4-0627faa8c65b" providerId="ADAL" clId="{F2FDF0DC-AF21-4299-830A-803DFF9EA51C}" dt="2023-06-29T15:58:13.342" v="1496" actId="26606"/>
          <ac:spMkLst>
            <pc:docMk/>
            <pc:sldMk cId="666676693" sldId="260"/>
            <ac:spMk id="4" creationId="{D74646F7-6D89-B974-E12D-D12521AF9E9C}"/>
          </ac:spMkLst>
        </pc:spChg>
        <pc:spChg chg="add del mod">
          <ac:chgData name="Alix Morales" userId="266459fb-3264-4e35-8da4-0627faa8c65b" providerId="ADAL" clId="{F2FDF0DC-AF21-4299-830A-803DFF9EA51C}" dt="2023-06-29T15:48:17.775" v="1328"/>
          <ac:spMkLst>
            <pc:docMk/>
            <pc:sldMk cId="666676693" sldId="260"/>
            <ac:spMk id="5" creationId="{1B2CE517-368C-0C45-0552-8058994FA7FA}"/>
          </ac:spMkLst>
        </pc:spChg>
        <pc:spChg chg="del">
          <ac:chgData name="Alix Morales" userId="266459fb-3264-4e35-8da4-0627faa8c65b" providerId="ADAL" clId="{F2FDF0DC-AF21-4299-830A-803DFF9EA51C}" dt="2023-06-29T15:29:22.719" v="1317" actId="478"/>
          <ac:spMkLst>
            <pc:docMk/>
            <pc:sldMk cId="666676693" sldId="260"/>
            <ac:spMk id="8" creationId="{68FA3948-4DAD-05F7-22E5-D44C7091324C}"/>
          </ac:spMkLst>
        </pc:spChg>
        <pc:spChg chg="del mod">
          <ac:chgData name="Alix Morales" userId="266459fb-3264-4e35-8da4-0627faa8c65b" providerId="ADAL" clId="{F2FDF0DC-AF21-4299-830A-803DFF9EA51C}" dt="2023-06-29T15:29:21.452" v="1316" actId="478"/>
          <ac:spMkLst>
            <pc:docMk/>
            <pc:sldMk cId="666676693" sldId="260"/>
            <ac:spMk id="11" creationId="{9B1DADB5-B6B9-84BC-DB5D-D6D8DD2C87A2}"/>
          </ac:spMkLst>
        </pc:spChg>
        <pc:spChg chg="del">
          <ac:chgData name="Alix Morales" userId="266459fb-3264-4e35-8da4-0627faa8c65b" providerId="ADAL" clId="{F2FDF0DC-AF21-4299-830A-803DFF9EA51C}" dt="2023-06-29T15:29:24.521" v="1319" actId="478"/>
          <ac:spMkLst>
            <pc:docMk/>
            <pc:sldMk cId="666676693" sldId="260"/>
            <ac:spMk id="13" creationId="{CBDD04A4-1B87-18F1-859A-ECA412AD8D8A}"/>
          </ac:spMkLst>
        </pc:spChg>
        <pc:spChg chg="del">
          <ac:chgData name="Alix Morales" userId="266459fb-3264-4e35-8da4-0627faa8c65b" providerId="ADAL" clId="{F2FDF0DC-AF21-4299-830A-803DFF9EA51C}" dt="2023-06-29T15:29:23.829" v="1318" actId="478"/>
          <ac:spMkLst>
            <pc:docMk/>
            <pc:sldMk cId="666676693" sldId="260"/>
            <ac:spMk id="14" creationId="{0877C5BC-FEAA-D445-CBA3-E0702D6F49C4}"/>
          </ac:spMkLst>
        </pc:spChg>
        <pc:spChg chg="del">
          <ac:chgData name="Alix Morales" userId="266459fb-3264-4e35-8da4-0627faa8c65b" providerId="ADAL" clId="{F2FDF0DC-AF21-4299-830A-803DFF9EA51C}" dt="2023-06-29T15:29:27.544" v="1320" actId="478"/>
          <ac:spMkLst>
            <pc:docMk/>
            <pc:sldMk cId="666676693" sldId="260"/>
            <ac:spMk id="15" creationId="{A87ECC22-08A0-195D-C3F1-032A327EA355}"/>
          </ac:spMkLst>
        </pc:spChg>
        <pc:spChg chg="add mod">
          <ac:chgData name="Alix Morales" userId="266459fb-3264-4e35-8da4-0627faa8c65b" providerId="ADAL" clId="{F2FDF0DC-AF21-4299-830A-803DFF9EA51C}" dt="2023-06-29T19:25:15.148" v="4903" actId="20577"/>
          <ac:spMkLst>
            <pc:docMk/>
            <pc:sldMk cId="666676693" sldId="260"/>
            <ac:spMk id="16" creationId="{A15647F8-8B54-894E-0B45-D5E2007807DB}"/>
          </ac:spMkLst>
        </pc:spChg>
        <pc:spChg chg="add del">
          <ac:chgData name="Alix Morales" userId="266459fb-3264-4e35-8da4-0627faa8c65b" providerId="ADAL" clId="{F2FDF0DC-AF21-4299-830A-803DFF9EA51C}" dt="2023-06-29T15:58:13.342" v="1496" actId="26606"/>
          <ac:spMkLst>
            <pc:docMk/>
            <pc:sldMk cId="666676693" sldId="260"/>
            <ac:spMk id="17" creationId="{022BDE4A-8A20-4A69-9C5A-581C82036A4D}"/>
          </ac:spMkLst>
        </pc:spChg>
        <pc:spChg chg="add del mod">
          <ac:chgData name="Alix Morales" userId="266459fb-3264-4e35-8da4-0627faa8c65b" providerId="ADAL" clId="{F2FDF0DC-AF21-4299-830A-803DFF9EA51C}" dt="2023-06-29T19:17:00.582" v="4597" actId="47"/>
          <ac:spMkLst>
            <pc:docMk/>
            <pc:sldMk cId="666676693" sldId="260"/>
            <ac:spMk id="21" creationId="{56869FEB-863A-8E32-669D-C1F5E699A5D1}"/>
          </ac:spMkLst>
        </pc:spChg>
        <pc:spChg chg="add mod">
          <ac:chgData name="Alix Morales" userId="266459fb-3264-4e35-8da4-0627faa8c65b" providerId="ADAL" clId="{F2FDF0DC-AF21-4299-830A-803DFF9EA51C}" dt="2023-06-29T19:20:33.634" v="4817" actId="20577"/>
          <ac:spMkLst>
            <pc:docMk/>
            <pc:sldMk cId="666676693" sldId="260"/>
            <ac:spMk id="22" creationId="{299ABFCA-C625-3955-FEF4-A1655ED6FFBD}"/>
          </ac:spMkLst>
        </pc:spChg>
        <pc:spChg chg="add mod">
          <ac:chgData name="Alix Morales" userId="266459fb-3264-4e35-8da4-0627faa8c65b" providerId="ADAL" clId="{F2FDF0DC-AF21-4299-830A-803DFF9EA51C}" dt="2023-06-29T19:23:24.516" v="4857" actId="1076"/>
          <ac:spMkLst>
            <pc:docMk/>
            <pc:sldMk cId="666676693" sldId="260"/>
            <ac:spMk id="23" creationId="{CB6D6F32-DFE7-CDB2-4CBD-2A6EF65A47F4}"/>
          </ac:spMkLst>
        </pc:spChg>
        <pc:spChg chg="add mod">
          <ac:chgData name="Alix Morales" userId="266459fb-3264-4e35-8da4-0627faa8c65b" providerId="ADAL" clId="{F2FDF0DC-AF21-4299-830A-803DFF9EA51C}" dt="2023-06-29T19:24:15.625" v="4890" actId="1076"/>
          <ac:spMkLst>
            <pc:docMk/>
            <pc:sldMk cId="666676693" sldId="260"/>
            <ac:spMk id="24" creationId="{746D6747-A307-B21E-C8A8-83106BC6E1C2}"/>
          </ac:spMkLst>
        </pc:spChg>
        <pc:spChg chg="add mod">
          <ac:chgData name="Alix Morales" userId="266459fb-3264-4e35-8da4-0627faa8c65b" providerId="ADAL" clId="{F2FDF0DC-AF21-4299-830A-803DFF9EA51C}" dt="2023-06-30T14:05:08.566" v="5756" actId="1076"/>
          <ac:spMkLst>
            <pc:docMk/>
            <pc:sldMk cId="666676693" sldId="260"/>
            <ac:spMk id="27" creationId="{3F527098-96E4-5CF5-C06F-DAA60A3E5441}"/>
          </ac:spMkLst>
        </pc:spChg>
        <pc:graphicFrameChg chg="add del mod modGraphic">
          <ac:chgData name="Alix Morales" userId="266459fb-3264-4e35-8da4-0627faa8c65b" providerId="ADAL" clId="{F2FDF0DC-AF21-4299-830A-803DFF9EA51C}" dt="2023-06-30T14:04:56.191" v="5755" actId="20577"/>
          <ac:graphicFrameMkLst>
            <pc:docMk/>
            <pc:sldMk cId="666676693" sldId="260"/>
            <ac:graphicFrameMk id="20" creationId="{50374526-BD8E-66D7-B423-024FB0983089}"/>
          </ac:graphicFrameMkLst>
        </pc:graphicFrameChg>
        <pc:picChg chg="del">
          <ac:chgData name="Alix Morales" userId="266459fb-3264-4e35-8da4-0627faa8c65b" providerId="ADAL" clId="{F2FDF0DC-AF21-4299-830A-803DFF9EA51C}" dt="2023-06-29T15:29:19.991" v="1315" actId="478"/>
          <ac:picMkLst>
            <pc:docMk/>
            <pc:sldMk cId="666676693" sldId="260"/>
            <ac:picMk id="6" creationId="{99F52153-20AA-B6A3-A58A-6968F8137059}"/>
          </ac:picMkLst>
        </pc:picChg>
        <pc:picChg chg="add del mod ord">
          <ac:chgData name="Alix Morales" userId="266459fb-3264-4e35-8da4-0627faa8c65b" providerId="ADAL" clId="{F2FDF0DC-AF21-4299-830A-803DFF9EA51C}" dt="2023-06-29T19:11:27.050" v="4394" actId="478"/>
          <ac:picMkLst>
            <pc:docMk/>
            <pc:sldMk cId="666676693" sldId="260"/>
            <ac:picMk id="9" creationId="{40A3B69E-9D69-3451-25AA-7A93EC456C7D}"/>
          </ac:picMkLst>
        </pc:picChg>
        <pc:picChg chg="add del mod">
          <ac:chgData name="Alix Morales" userId="266459fb-3264-4e35-8da4-0627faa8c65b" providerId="ADAL" clId="{F2FDF0DC-AF21-4299-830A-803DFF9EA51C}" dt="2023-06-29T19:12:23.220" v="4433" actId="478"/>
          <ac:picMkLst>
            <pc:docMk/>
            <pc:sldMk cId="666676693" sldId="260"/>
            <ac:picMk id="12" creationId="{215A5892-2420-6AAE-55B3-A6369CD71421}"/>
          </ac:picMkLst>
        </pc:picChg>
        <pc:picChg chg="add del mod">
          <ac:chgData name="Alix Morales" userId="266459fb-3264-4e35-8da4-0627faa8c65b" providerId="ADAL" clId="{F2FDF0DC-AF21-4299-830A-803DFF9EA51C}" dt="2023-06-29T19:17:32.139" v="4605" actId="478"/>
          <ac:picMkLst>
            <pc:docMk/>
            <pc:sldMk cId="666676693" sldId="260"/>
            <ac:picMk id="19" creationId="{27BAA0C7-A93B-2200-9B77-4955B0112BD1}"/>
          </ac:picMkLst>
        </pc:picChg>
        <pc:picChg chg="add del mod">
          <ac:chgData name="Alix Morales" userId="266459fb-3264-4e35-8da4-0627faa8c65b" providerId="ADAL" clId="{F2FDF0DC-AF21-4299-830A-803DFF9EA51C}" dt="2023-06-29T19:30:50.580" v="4960" actId="478"/>
          <ac:picMkLst>
            <pc:docMk/>
            <pc:sldMk cId="666676693" sldId="260"/>
            <ac:picMk id="29" creationId="{F498C431-CA35-EF6E-F75A-C17B98A919C3}"/>
          </ac:picMkLst>
        </pc:picChg>
        <pc:cxnChg chg="add mod">
          <ac:chgData name="Alix Morales" userId="266459fb-3264-4e35-8da4-0627faa8c65b" providerId="ADAL" clId="{F2FDF0DC-AF21-4299-830A-803DFF9EA51C}" dt="2023-06-29T19:24:25.268" v="4892" actId="13822"/>
          <ac:cxnSpMkLst>
            <pc:docMk/>
            <pc:sldMk cId="666676693" sldId="260"/>
            <ac:cxnSpMk id="26" creationId="{D10731FB-F70C-4C5E-EA23-5E115D81F690}"/>
          </ac:cxnSpMkLst>
        </pc:cxnChg>
      </pc:sldChg>
      <pc:sldChg chg="addSp delSp modSp mod delAnim modAnim modNotesTx">
        <pc:chgData name="Alix Morales" userId="266459fb-3264-4e35-8da4-0627faa8c65b" providerId="ADAL" clId="{F2FDF0DC-AF21-4299-830A-803DFF9EA51C}" dt="2023-06-30T00:57:19.959" v="5601"/>
        <pc:sldMkLst>
          <pc:docMk/>
          <pc:sldMk cId="3312774079" sldId="261"/>
        </pc:sldMkLst>
        <pc:spChg chg="mod">
          <ac:chgData name="Alix Morales" userId="266459fb-3264-4e35-8da4-0627faa8c65b" providerId="ADAL" clId="{F2FDF0DC-AF21-4299-830A-803DFF9EA51C}" dt="2023-06-29T17:08:12.673" v="2288" actId="20577"/>
          <ac:spMkLst>
            <pc:docMk/>
            <pc:sldMk cId="3312774079" sldId="261"/>
            <ac:spMk id="2" creationId="{585D2A27-29EA-92EC-39E8-8697B5C72784}"/>
          </ac:spMkLst>
        </pc:spChg>
        <pc:spChg chg="mod">
          <ac:chgData name="Alix Morales" userId="266459fb-3264-4e35-8da4-0627faa8c65b" providerId="ADAL" clId="{F2FDF0DC-AF21-4299-830A-803DFF9EA51C}" dt="2023-06-29T17:00:03.238" v="2165" actId="33524"/>
          <ac:spMkLst>
            <pc:docMk/>
            <pc:sldMk cId="3312774079" sldId="261"/>
            <ac:spMk id="4" creationId="{45AA6A0E-3056-6EA9-623B-746B4B4DA22B}"/>
          </ac:spMkLst>
        </pc:spChg>
        <pc:spChg chg="add mod">
          <ac:chgData name="Alix Morales" userId="266459fb-3264-4e35-8da4-0627faa8c65b" providerId="ADAL" clId="{F2FDF0DC-AF21-4299-830A-803DFF9EA51C}" dt="2023-06-29T17:11:29.009" v="2425" actId="1076"/>
          <ac:spMkLst>
            <pc:docMk/>
            <pc:sldMk cId="3312774079" sldId="261"/>
            <ac:spMk id="6" creationId="{19E3A9E9-7D51-5D4A-B253-AA6EBF068F71}"/>
          </ac:spMkLst>
        </pc:spChg>
        <pc:spChg chg="add mod">
          <ac:chgData name="Alix Morales" userId="266459fb-3264-4e35-8da4-0627faa8c65b" providerId="ADAL" clId="{F2FDF0DC-AF21-4299-830A-803DFF9EA51C}" dt="2023-06-29T17:16:16.664" v="2659" actId="14100"/>
          <ac:spMkLst>
            <pc:docMk/>
            <pc:sldMk cId="3312774079" sldId="261"/>
            <ac:spMk id="7" creationId="{4D5B65A1-8002-93B7-D162-3FF54E40D61E}"/>
          </ac:spMkLst>
        </pc:spChg>
        <pc:spChg chg="add mod">
          <ac:chgData name="Alix Morales" userId="266459fb-3264-4e35-8da4-0627faa8c65b" providerId="ADAL" clId="{F2FDF0DC-AF21-4299-830A-803DFF9EA51C}" dt="2023-06-30T00:55:11.045" v="5593" actId="20577"/>
          <ac:spMkLst>
            <pc:docMk/>
            <pc:sldMk cId="3312774079" sldId="261"/>
            <ac:spMk id="8" creationId="{C2E7AD3B-CC1A-A031-71EC-9AEBBB37A2B8}"/>
          </ac:spMkLst>
        </pc:spChg>
        <pc:spChg chg="mod">
          <ac:chgData name="Alix Morales" userId="266459fb-3264-4e35-8da4-0627faa8c65b" providerId="ADAL" clId="{F2FDF0DC-AF21-4299-830A-803DFF9EA51C}" dt="2023-06-29T17:07:02.948" v="2282" actId="20577"/>
          <ac:spMkLst>
            <pc:docMk/>
            <pc:sldMk cId="3312774079" sldId="261"/>
            <ac:spMk id="12" creationId="{870A7B24-873C-372A-5F68-D3D7C608024E}"/>
          </ac:spMkLst>
        </pc:spChg>
        <pc:spChg chg="del">
          <ac:chgData name="Alix Morales" userId="266459fb-3264-4e35-8da4-0627faa8c65b" providerId="ADAL" clId="{F2FDF0DC-AF21-4299-830A-803DFF9EA51C}" dt="2023-06-29T17:04:52.304" v="2168" actId="478"/>
          <ac:spMkLst>
            <pc:docMk/>
            <pc:sldMk cId="3312774079" sldId="261"/>
            <ac:spMk id="14" creationId="{6BDBA68C-FCD0-58FD-193B-E771F240EF25}"/>
          </ac:spMkLst>
        </pc:spChg>
        <pc:spChg chg="add mod">
          <ac:chgData name="Alix Morales" userId="266459fb-3264-4e35-8da4-0627faa8c65b" providerId="ADAL" clId="{F2FDF0DC-AF21-4299-830A-803DFF9EA51C}" dt="2023-06-30T00:43:43.833" v="5487" actId="2085"/>
          <ac:spMkLst>
            <pc:docMk/>
            <pc:sldMk cId="3312774079" sldId="261"/>
            <ac:spMk id="15" creationId="{2A816C32-0276-28CD-7340-C4ED5EB03391}"/>
          </ac:spMkLst>
        </pc:spChg>
        <pc:spChg chg="del">
          <ac:chgData name="Alix Morales" userId="266459fb-3264-4e35-8da4-0627faa8c65b" providerId="ADAL" clId="{F2FDF0DC-AF21-4299-830A-803DFF9EA51C}" dt="2023-06-29T17:04:49.098" v="2167" actId="478"/>
          <ac:spMkLst>
            <pc:docMk/>
            <pc:sldMk cId="3312774079" sldId="261"/>
            <ac:spMk id="16" creationId="{AF27F686-42C6-4299-8818-0DAC9E7258E8}"/>
          </ac:spMkLst>
        </pc:spChg>
        <pc:spChg chg="add mod">
          <ac:chgData name="Alix Morales" userId="266459fb-3264-4e35-8da4-0627faa8c65b" providerId="ADAL" clId="{F2FDF0DC-AF21-4299-830A-803DFF9EA51C}" dt="2023-06-30T00:43:37.957" v="5486" actId="2085"/>
          <ac:spMkLst>
            <pc:docMk/>
            <pc:sldMk cId="3312774079" sldId="261"/>
            <ac:spMk id="17" creationId="{09637F6E-63C5-026F-9F43-4BAB5DF067AB}"/>
          </ac:spMkLst>
        </pc:spChg>
        <pc:grpChg chg="add mod">
          <ac:chgData name="Alix Morales" userId="266459fb-3264-4e35-8da4-0627faa8c65b" providerId="ADAL" clId="{F2FDF0DC-AF21-4299-830A-803DFF9EA51C}" dt="2023-06-30T00:43:31.756" v="5485" actId="164"/>
          <ac:grpSpMkLst>
            <pc:docMk/>
            <pc:sldMk cId="3312774079" sldId="261"/>
            <ac:grpSpMk id="18" creationId="{E6EF6CC9-5B3E-029A-6B46-5FDE2ECDA9A9}"/>
          </ac:grpSpMkLst>
        </pc:grpChg>
        <pc:picChg chg="add mod modCrop">
          <ac:chgData name="Alix Morales" userId="266459fb-3264-4e35-8da4-0627faa8c65b" providerId="ADAL" clId="{F2FDF0DC-AF21-4299-830A-803DFF9EA51C}" dt="2023-06-29T17:12:19.497" v="2429" actId="1076"/>
          <ac:picMkLst>
            <pc:docMk/>
            <pc:sldMk cId="3312774079" sldId="261"/>
            <ac:picMk id="5" creationId="{F5E0962A-EAD4-C478-ACDA-8A296B6BA8E3}"/>
          </ac:picMkLst>
        </pc:picChg>
        <pc:picChg chg="del">
          <ac:chgData name="Alix Morales" userId="266459fb-3264-4e35-8da4-0627faa8c65b" providerId="ADAL" clId="{F2FDF0DC-AF21-4299-830A-803DFF9EA51C}" dt="2023-06-29T17:04:47.218" v="2166" actId="478"/>
          <ac:picMkLst>
            <pc:docMk/>
            <pc:sldMk cId="3312774079" sldId="261"/>
            <ac:picMk id="13" creationId="{18930FE8-1E8A-0835-2943-31DF59873962}"/>
          </ac:picMkLst>
        </pc:picChg>
        <pc:cxnChg chg="add mod">
          <ac:chgData name="Alix Morales" userId="266459fb-3264-4e35-8da4-0627faa8c65b" providerId="ADAL" clId="{F2FDF0DC-AF21-4299-830A-803DFF9EA51C}" dt="2023-06-30T00:44:31.377" v="5497" actId="1076"/>
          <ac:cxnSpMkLst>
            <pc:docMk/>
            <pc:sldMk cId="3312774079" sldId="261"/>
            <ac:cxnSpMk id="10" creationId="{38DE3FD4-27F3-0E19-7C1F-DF9189166768}"/>
          </ac:cxnSpMkLst>
        </pc:cxnChg>
      </pc:sldChg>
      <pc:sldChg chg="addSp delSp modSp mod modAnim modNotesTx">
        <pc:chgData name="Alix Morales" userId="266459fb-3264-4e35-8da4-0627faa8c65b" providerId="ADAL" clId="{F2FDF0DC-AF21-4299-830A-803DFF9EA51C}" dt="2023-06-29T18:29:22.211" v="4277" actId="20577"/>
        <pc:sldMkLst>
          <pc:docMk/>
          <pc:sldMk cId="265153682" sldId="262"/>
        </pc:sldMkLst>
        <pc:spChg chg="mod">
          <ac:chgData name="Alix Morales" userId="266459fb-3264-4e35-8da4-0627faa8c65b" providerId="ADAL" clId="{F2FDF0DC-AF21-4299-830A-803DFF9EA51C}" dt="2023-06-29T17:09:03.323" v="2296" actId="20577"/>
          <ac:spMkLst>
            <pc:docMk/>
            <pc:sldMk cId="265153682" sldId="262"/>
            <ac:spMk id="2" creationId="{9FC1A2E5-0F07-9B12-DF4E-946980018A2E}"/>
          </ac:spMkLst>
        </pc:spChg>
        <pc:spChg chg="mod">
          <ac:chgData name="Alix Morales" userId="266459fb-3264-4e35-8da4-0627faa8c65b" providerId="ADAL" clId="{F2FDF0DC-AF21-4299-830A-803DFF9EA51C}" dt="2023-06-29T16:37:24.846" v="2088" actId="20577"/>
          <ac:spMkLst>
            <pc:docMk/>
            <pc:sldMk cId="265153682" sldId="262"/>
            <ac:spMk id="4" creationId="{F4B7A26E-983D-D37D-9F0B-D1D9FC0F4D9C}"/>
          </ac:spMkLst>
        </pc:spChg>
        <pc:spChg chg="add mod">
          <ac:chgData name="Alix Morales" userId="266459fb-3264-4e35-8da4-0627faa8c65b" providerId="ADAL" clId="{F2FDF0DC-AF21-4299-830A-803DFF9EA51C}" dt="2023-06-29T17:47:08.342" v="3620" actId="1076"/>
          <ac:spMkLst>
            <pc:docMk/>
            <pc:sldMk cId="265153682" sldId="262"/>
            <ac:spMk id="6" creationId="{3195F642-1F18-47F2-5933-31120EB24A12}"/>
          </ac:spMkLst>
        </pc:spChg>
        <pc:spChg chg="mod">
          <ac:chgData name="Alix Morales" userId="266459fb-3264-4e35-8da4-0627faa8c65b" providerId="ADAL" clId="{F2FDF0DC-AF21-4299-830A-803DFF9EA51C}" dt="2023-06-29T18:29:22.211" v="4277" actId="20577"/>
          <ac:spMkLst>
            <pc:docMk/>
            <pc:sldMk cId="265153682" sldId="262"/>
            <ac:spMk id="7" creationId="{8822D046-51B6-2A33-486B-661359BCC5C2}"/>
          </ac:spMkLst>
        </pc:spChg>
        <pc:picChg chg="del">
          <ac:chgData name="Alix Morales" userId="266459fb-3264-4e35-8da4-0627faa8c65b" providerId="ADAL" clId="{F2FDF0DC-AF21-4299-830A-803DFF9EA51C}" dt="2023-06-29T17:34:29.946" v="3338" actId="478"/>
          <ac:picMkLst>
            <pc:docMk/>
            <pc:sldMk cId="265153682" sldId="262"/>
            <ac:picMk id="5" creationId="{7F04586C-07C8-956B-2C99-1D83EE8D418A}"/>
          </ac:picMkLst>
        </pc:picChg>
      </pc:sldChg>
      <pc:sldChg chg="addSp delSp modSp mod delAnim modAnim modNotesTx">
        <pc:chgData name="Alix Morales" userId="266459fb-3264-4e35-8da4-0627faa8c65b" providerId="ADAL" clId="{F2FDF0DC-AF21-4299-830A-803DFF9EA51C}" dt="2023-06-29T17:34:19.106" v="3337"/>
        <pc:sldMkLst>
          <pc:docMk/>
          <pc:sldMk cId="1408062719" sldId="263"/>
        </pc:sldMkLst>
        <pc:spChg chg="mod topLvl">
          <ac:chgData name="Alix Morales" userId="266459fb-3264-4e35-8da4-0627faa8c65b" providerId="ADAL" clId="{F2FDF0DC-AF21-4299-830A-803DFF9EA51C}" dt="2023-06-29T17:34:01.786" v="3334" actId="165"/>
          <ac:spMkLst>
            <pc:docMk/>
            <pc:sldMk cId="1408062719" sldId="263"/>
            <ac:spMk id="4" creationId="{AD59404B-669C-E19F-F307-BFEC3F648E74}"/>
          </ac:spMkLst>
        </pc:spChg>
        <pc:spChg chg="mod topLvl">
          <ac:chgData name="Alix Morales" userId="266459fb-3264-4e35-8da4-0627faa8c65b" providerId="ADAL" clId="{F2FDF0DC-AF21-4299-830A-803DFF9EA51C}" dt="2023-06-29T17:34:01.786" v="3334" actId="165"/>
          <ac:spMkLst>
            <pc:docMk/>
            <pc:sldMk cId="1408062719" sldId="263"/>
            <ac:spMk id="5" creationId="{A2124966-0C19-AB48-D37D-09DDD46CED13}"/>
          </ac:spMkLst>
        </pc:spChg>
        <pc:spChg chg="mod topLvl">
          <ac:chgData name="Alix Morales" userId="266459fb-3264-4e35-8da4-0627faa8c65b" providerId="ADAL" clId="{F2FDF0DC-AF21-4299-830A-803DFF9EA51C}" dt="2023-06-29T17:34:01.786" v="3334" actId="165"/>
          <ac:spMkLst>
            <pc:docMk/>
            <pc:sldMk cId="1408062719" sldId="263"/>
            <ac:spMk id="6" creationId="{45D5F9DB-AF31-F11C-CC0F-AF114F30D126}"/>
          </ac:spMkLst>
        </pc:spChg>
        <pc:spChg chg="mod">
          <ac:chgData name="Alix Morales" userId="266459fb-3264-4e35-8da4-0627faa8c65b" providerId="ADAL" clId="{F2FDF0DC-AF21-4299-830A-803DFF9EA51C}" dt="2023-06-29T17:08:51.306" v="2295" actId="20577"/>
          <ac:spMkLst>
            <pc:docMk/>
            <pc:sldMk cId="1408062719" sldId="263"/>
            <ac:spMk id="7" creationId="{26A714BF-9CA2-1D49-42E1-1A4D4D49DE3F}"/>
          </ac:spMkLst>
        </pc:spChg>
        <pc:spChg chg="del mod">
          <ac:chgData name="Alix Morales" userId="266459fb-3264-4e35-8da4-0627faa8c65b" providerId="ADAL" clId="{F2FDF0DC-AF21-4299-830A-803DFF9EA51C}" dt="2023-06-29T17:08:47.758" v="2294" actId="478"/>
          <ac:spMkLst>
            <pc:docMk/>
            <pc:sldMk cId="1408062719" sldId="263"/>
            <ac:spMk id="9" creationId="{EFBED3A9-17AC-5493-9ECF-D681CCA4F77E}"/>
          </ac:spMkLst>
        </pc:spChg>
        <pc:spChg chg="mod">
          <ac:chgData name="Alix Morales" userId="266459fb-3264-4e35-8da4-0627faa8c65b" providerId="ADAL" clId="{F2FDF0DC-AF21-4299-830A-803DFF9EA51C}" dt="2023-06-29T16:37:13.956" v="2076" actId="20577"/>
          <ac:spMkLst>
            <pc:docMk/>
            <pc:sldMk cId="1408062719" sldId="263"/>
            <ac:spMk id="11" creationId="{B833D07C-9010-4664-4F46-436911998F4E}"/>
          </ac:spMkLst>
        </pc:spChg>
        <pc:spChg chg="mod">
          <ac:chgData name="Alix Morales" userId="266459fb-3264-4e35-8da4-0627faa8c65b" providerId="ADAL" clId="{F2FDF0DC-AF21-4299-830A-803DFF9EA51C}" dt="2023-06-29T17:31:47.547" v="3225" actId="20577"/>
          <ac:spMkLst>
            <pc:docMk/>
            <pc:sldMk cId="1408062719" sldId="263"/>
            <ac:spMk id="12" creationId="{6FD15F13-889F-C6DF-63F4-4395D5B25F36}"/>
          </ac:spMkLst>
        </pc:spChg>
        <pc:spChg chg="mod topLvl">
          <ac:chgData name="Alix Morales" userId="266459fb-3264-4e35-8da4-0627faa8c65b" providerId="ADAL" clId="{F2FDF0DC-AF21-4299-830A-803DFF9EA51C}" dt="2023-06-29T17:34:01.786" v="3334" actId="165"/>
          <ac:spMkLst>
            <pc:docMk/>
            <pc:sldMk cId="1408062719" sldId="263"/>
            <ac:spMk id="13" creationId="{22034592-78E8-E106-F69A-0F1A32DD79F2}"/>
          </ac:spMkLst>
        </pc:spChg>
        <pc:spChg chg="del">
          <ac:chgData name="Alix Morales" userId="266459fb-3264-4e35-8da4-0627faa8c65b" providerId="ADAL" clId="{F2FDF0DC-AF21-4299-830A-803DFF9EA51C}" dt="2023-06-29T17:29:31.583" v="3071" actId="478"/>
          <ac:spMkLst>
            <pc:docMk/>
            <pc:sldMk cId="1408062719" sldId="263"/>
            <ac:spMk id="16" creationId="{26091543-D882-2561-727A-71F15F25F1F6}"/>
          </ac:spMkLst>
        </pc:spChg>
        <pc:spChg chg="mod topLvl">
          <ac:chgData name="Alix Morales" userId="266459fb-3264-4e35-8da4-0627faa8c65b" providerId="ADAL" clId="{F2FDF0DC-AF21-4299-830A-803DFF9EA51C}" dt="2023-06-29T17:34:01.786" v="3334" actId="165"/>
          <ac:spMkLst>
            <pc:docMk/>
            <pc:sldMk cId="1408062719" sldId="263"/>
            <ac:spMk id="17" creationId="{98E4E4E2-D7D2-396D-6D5B-360AA3CE73BC}"/>
          </ac:spMkLst>
        </pc:spChg>
        <pc:spChg chg="mod topLvl">
          <ac:chgData name="Alix Morales" userId="266459fb-3264-4e35-8da4-0627faa8c65b" providerId="ADAL" clId="{F2FDF0DC-AF21-4299-830A-803DFF9EA51C}" dt="2023-06-29T17:34:01.786" v="3334" actId="165"/>
          <ac:spMkLst>
            <pc:docMk/>
            <pc:sldMk cId="1408062719" sldId="263"/>
            <ac:spMk id="18" creationId="{D6513992-F456-50D3-1E65-60F80878AE2F}"/>
          </ac:spMkLst>
        </pc:spChg>
        <pc:grpChg chg="del mod">
          <ac:chgData name="Alix Morales" userId="266459fb-3264-4e35-8da4-0627faa8c65b" providerId="ADAL" clId="{F2FDF0DC-AF21-4299-830A-803DFF9EA51C}" dt="2023-06-29T17:34:01.786" v="3334" actId="165"/>
          <ac:grpSpMkLst>
            <pc:docMk/>
            <pc:sldMk cId="1408062719" sldId="263"/>
            <ac:grpSpMk id="3" creationId="{FDF5147A-AB16-A798-C3E3-9263A327F61C}"/>
          </ac:grpSpMkLst>
        </pc:grpChg>
        <pc:graphicFrameChg chg="add del mod modGraphic">
          <ac:chgData name="Alix Morales" userId="266459fb-3264-4e35-8da4-0627faa8c65b" providerId="ADAL" clId="{F2FDF0DC-AF21-4299-830A-803DFF9EA51C}" dt="2023-06-29T17:33:37.396" v="3331" actId="18245"/>
          <ac:graphicFrameMkLst>
            <pc:docMk/>
            <pc:sldMk cId="1408062719" sldId="263"/>
            <ac:graphicFrameMk id="2" creationId="{E7FDF4DE-3C52-0AC5-58E0-5FEC9120C4A1}"/>
          </ac:graphicFrameMkLst>
        </pc:graphicFrameChg>
        <pc:picChg chg="del">
          <ac:chgData name="Alix Morales" userId="266459fb-3264-4e35-8da4-0627faa8c65b" providerId="ADAL" clId="{F2FDF0DC-AF21-4299-830A-803DFF9EA51C}" dt="2023-06-29T17:29:29.678" v="3070" actId="478"/>
          <ac:picMkLst>
            <pc:docMk/>
            <pc:sldMk cId="1408062719" sldId="263"/>
            <ac:picMk id="15" creationId="{412383E2-4DCF-3F6A-9CA4-9D8583EA627C}"/>
          </ac:picMkLst>
        </pc:picChg>
      </pc:sldChg>
      <pc:sldChg chg="modSp new mod modAnim">
        <pc:chgData name="Alix Morales" userId="266459fb-3264-4e35-8da4-0627faa8c65b" providerId="ADAL" clId="{F2FDF0DC-AF21-4299-830A-803DFF9EA51C}" dt="2023-06-30T13:36:51.777" v="5703" actId="20577"/>
        <pc:sldMkLst>
          <pc:docMk/>
          <pc:sldMk cId="2473733958" sldId="264"/>
        </pc:sldMkLst>
        <pc:spChg chg="mod">
          <ac:chgData name="Alix Morales" userId="266459fb-3264-4e35-8da4-0627faa8c65b" providerId="ADAL" clId="{F2FDF0DC-AF21-4299-830A-803DFF9EA51C}" dt="2023-06-29T15:15:55.953" v="727" actId="20577"/>
          <ac:spMkLst>
            <pc:docMk/>
            <pc:sldMk cId="2473733958" sldId="264"/>
            <ac:spMk id="2" creationId="{67352C30-3F40-D8F9-AE95-7C5880150412}"/>
          </ac:spMkLst>
        </pc:spChg>
        <pc:spChg chg="mod">
          <ac:chgData name="Alix Morales" userId="266459fb-3264-4e35-8da4-0627faa8c65b" providerId="ADAL" clId="{F2FDF0DC-AF21-4299-830A-803DFF9EA51C}" dt="2023-06-30T13:36:51.777" v="5703" actId="20577"/>
          <ac:spMkLst>
            <pc:docMk/>
            <pc:sldMk cId="2473733958" sldId="264"/>
            <ac:spMk id="3" creationId="{999CF85F-93CF-809E-B653-599E02DB6CEF}"/>
          </ac:spMkLst>
        </pc:spChg>
        <pc:spChg chg="mod">
          <ac:chgData name="Alix Morales" userId="266459fb-3264-4e35-8da4-0627faa8c65b" providerId="ADAL" clId="{F2FDF0DC-AF21-4299-830A-803DFF9EA51C}" dt="2023-06-29T15:29:58.456" v="1324" actId="20577"/>
          <ac:spMkLst>
            <pc:docMk/>
            <pc:sldMk cId="2473733958" sldId="264"/>
            <ac:spMk id="4" creationId="{18849859-B5F3-CBC5-DE67-AA992A73D738}"/>
          </ac:spMkLst>
        </pc:spChg>
      </pc:sldChg>
      <pc:sldChg chg="addSp delSp modSp add mod delAnim modAnim">
        <pc:chgData name="Alix Morales" userId="266459fb-3264-4e35-8da4-0627faa8c65b" providerId="ADAL" clId="{F2FDF0DC-AF21-4299-830A-803DFF9EA51C}" dt="2023-06-30T14:17:09.162" v="5769" actId="20577"/>
        <pc:sldMkLst>
          <pc:docMk/>
          <pc:sldMk cId="1747030054" sldId="265"/>
        </pc:sldMkLst>
        <pc:spChg chg="mod">
          <ac:chgData name="Alix Morales" userId="266459fb-3264-4e35-8da4-0627faa8c65b" providerId="ADAL" clId="{F2FDF0DC-AF21-4299-830A-803DFF9EA51C}" dt="2023-06-29T19:32:24.850" v="4962" actId="20577"/>
          <ac:spMkLst>
            <pc:docMk/>
            <pc:sldMk cId="1747030054" sldId="265"/>
            <ac:spMk id="4" creationId="{D74646F7-6D89-B974-E12D-D12521AF9E9C}"/>
          </ac:spMkLst>
        </pc:spChg>
        <pc:spChg chg="add del mod">
          <ac:chgData name="Alix Morales" userId="266459fb-3264-4e35-8da4-0627faa8c65b" providerId="ADAL" clId="{F2FDF0DC-AF21-4299-830A-803DFF9EA51C}" dt="2023-06-29T19:35:11.599" v="5114" actId="478"/>
          <ac:spMkLst>
            <pc:docMk/>
            <pc:sldMk cId="1747030054" sldId="265"/>
            <ac:spMk id="5" creationId="{ED1A095B-A47A-BB18-9FE1-8B754C2AEE99}"/>
          </ac:spMkLst>
        </pc:spChg>
        <pc:spChg chg="mod">
          <ac:chgData name="Alix Morales" userId="266459fb-3264-4e35-8da4-0627faa8c65b" providerId="ADAL" clId="{F2FDF0DC-AF21-4299-830A-803DFF9EA51C}" dt="2023-06-29T19:44:14.673" v="5396" actId="164"/>
          <ac:spMkLst>
            <pc:docMk/>
            <pc:sldMk cId="1747030054" sldId="265"/>
            <ac:spMk id="16" creationId="{A15647F8-8B54-894E-0B45-D5E2007807DB}"/>
          </ac:spMkLst>
        </pc:spChg>
        <pc:spChg chg="mod">
          <ac:chgData name="Alix Morales" userId="266459fb-3264-4e35-8da4-0627faa8c65b" providerId="ADAL" clId="{F2FDF0DC-AF21-4299-830A-803DFF9EA51C}" dt="2023-06-30T14:17:09.162" v="5769" actId="20577"/>
          <ac:spMkLst>
            <pc:docMk/>
            <pc:sldMk cId="1747030054" sldId="265"/>
            <ac:spMk id="22" creationId="{299ABFCA-C625-3955-FEF4-A1655ED6FFBD}"/>
          </ac:spMkLst>
        </pc:spChg>
        <pc:spChg chg="mod">
          <ac:chgData name="Alix Morales" userId="266459fb-3264-4e35-8da4-0627faa8c65b" providerId="ADAL" clId="{F2FDF0DC-AF21-4299-830A-803DFF9EA51C}" dt="2023-06-29T19:44:14.673" v="5396" actId="164"/>
          <ac:spMkLst>
            <pc:docMk/>
            <pc:sldMk cId="1747030054" sldId="265"/>
            <ac:spMk id="23" creationId="{CB6D6F32-DFE7-CDB2-4CBD-2A6EF65A47F4}"/>
          </ac:spMkLst>
        </pc:spChg>
        <pc:spChg chg="mod">
          <ac:chgData name="Alix Morales" userId="266459fb-3264-4e35-8da4-0627faa8c65b" providerId="ADAL" clId="{F2FDF0DC-AF21-4299-830A-803DFF9EA51C}" dt="2023-06-29T19:44:14.673" v="5396" actId="164"/>
          <ac:spMkLst>
            <pc:docMk/>
            <pc:sldMk cId="1747030054" sldId="265"/>
            <ac:spMk id="24" creationId="{746D6747-A307-B21E-C8A8-83106BC6E1C2}"/>
          </ac:spMkLst>
        </pc:spChg>
        <pc:grpChg chg="add mod">
          <ac:chgData name="Alix Morales" userId="266459fb-3264-4e35-8da4-0627faa8c65b" providerId="ADAL" clId="{F2FDF0DC-AF21-4299-830A-803DFF9EA51C}" dt="2023-06-29T19:44:14.673" v="5396" actId="164"/>
          <ac:grpSpMkLst>
            <pc:docMk/>
            <pc:sldMk cId="1747030054" sldId="265"/>
            <ac:grpSpMk id="6" creationId="{FF3BF956-161E-184B-40F1-B0D442AA70EA}"/>
          </ac:grpSpMkLst>
        </pc:grpChg>
        <pc:graphicFrameChg chg="modGraphic">
          <ac:chgData name="Alix Morales" userId="266459fb-3264-4e35-8da4-0627faa8c65b" providerId="ADAL" clId="{F2FDF0DC-AF21-4299-830A-803DFF9EA51C}" dt="2023-06-29T19:42:45.901" v="5330" actId="20577"/>
          <ac:graphicFrameMkLst>
            <pc:docMk/>
            <pc:sldMk cId="1747030054" sldId="265"/>
            <ac:graphicFrameMk id="20" creationId="{50374526-BD8E-66D7-B423-024FB0983089}"/>
          </ac:graphicFrameMkLst>
        </pc:graphicFrameChg>
        <pc:cxnChg chg="mod">
          <ac:chgData name="Alix Morales" userId="266459fb-3264-4e35-8da4-0627faa8c65b" providerId="ADAL" clId="{F2FDF0DC-AF21-4299-830A-803DFF9EA51C}" dt="2023-06-29T19:44:14.673" v="5396" actId="164"/>
          <ac:cxnSpMkLst>
            <pc:docMk/>
            <pc:sldMk cId="1747030054" sldId="265"/>
            <ac:cxnSpMk id="26" creationId="{D10731FB-F70C-4C5E-EA23-5E115D81F69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D31DD-48AA-4C79-A298-F8351D86C69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25236-AB00-4B36-84E1-EB53ABCE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Binning: Optimized binning (SEPARATION &amp; MONOTONICITY)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Modeling: Tested various Models (LOG /binary/ VS LINEAR /continuous/)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Testing: ANOVA, SPEARMAN, T-TEST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Big Data: Techniques for working with big 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Decision Derivation: Deciding significance &amp; assigning cutoffs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25236-AB00-4B36-84E1-EB53ABCE7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estimates -&gt; Discuss P-Values -&gt; Jump to R-Squared… seems pretty strong</a:t>
            </a:r>
          </a:p>
          <a:p>
            <a:r>
              <a:rPr lang="en-US" dirty="0"/>
              <a:t>Jump to </a:t>
            </a:r>
            <a:r>
              <a:rPr lang="en-US" dirty="0" err="1"/>
              <a:t>qq</a:t>
            </a:r>
            <a:r>
              <a:rPr lang="en-US" dirty="0"/>
              <a:t>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25236-AB00-4B36-84E1-EB53ABCE7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estimates -&gt; Discuss P-Values -&gt; Jump to R-Squared… seems pretty strong</a:t>
            </a:r>
          </a:p>
          <a:p>
            <a:r>
              <a:rPr lang="en-US" dirty="0"/>
              <a:t>Jump to </a:t>
            </a:r>
            <a:r>
              <a:rPr lang="en-US" dirty="0" err="1"/>
              <a:t>qq</a:t>
            </a:r>
            <a:r>
              <a:rPr lang="en-US" dirty="0"/>
              <a:t>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25236-AB00-4B36-84E1-EB53ABCE7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get value for one cell then just say its rinse and repeat.</a:t>
            </a:r>
          </a:p>
          <a:p>
            <a:r>
              <a:rPr lang="en-US" dirty="0"/>
              <a:t>Discuss how I got these values what they mean and note the low cell count</a:t>
            </a:r>
          </a:p>
          <a:p>
            <a:r>
              <a:rPr lang="en-US" dirty="0"/>
              <a:t>Use: helps give a value to future debt observations and ultimately give the portfolio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25236-AB00-4B36-84E1-EB53ABCE7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8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Model 2 shortcomings, could use more data, optimal binning, different model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25236-AB00-4B36-84E1-EB53ABCE7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thanks, describe 4 things I learned, my future 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25236-AB00-4B36-84E1-EB53ABCE72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DE2D-F7C1-2565-610E-36F6076D6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70F80-9544-19A4-C3F9-50A4894EA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FDA39-2181-C8E2-D321-1357DA7F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8755-1AF7-4D70-9D85-E0BC88CB9272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9B473-CB8F-8779-DF12-73DA4BC6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 -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04C1-B7EF-C394-3014-DC045EA3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0E26-9FBC-5C03-90D5-82D8E627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DC2C2-179D-C9CD-BD26-29A1320A1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99D4-F84C-A0D2-F4B3-AB25C1B2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3F58-BDC3-4E75-812E-B230B798EA40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22631-7F6E-00B7-B7A7-1A19DD7C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 -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D53A-017E-B2F3-FCD2-2C85396E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889F2-D505-00DC-94E2-5741BA359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ABADF-D923-05E4-A30D-47C7916F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47F0-1A3F-0F7C-F5FD-5230C462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01B-D56E-4460-85A8-81D2B175C10B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0B44-0303-F97E-9507-0A7EB819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 -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DCBC3-5B75-04F9-F33E-30F909F5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8771-75ED-9FA3-EE18-2CF8B235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95FC-E1B0-3074-9D4F-06527B05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D46F-8091-9085-DF6D-49D9F8B5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764-667F-4DE8-8E5F-B32F2437CBB5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7715-1DBD-01BE-8CFD-99A776E5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278366"/>
          </a:xfrm>
        </p:spPr>
        <p:txBody>
          <a:bodyPr/>
          <a:lstStyle/>
          <a:p>
            <a:r>
              <a:rPr lang="en-US" dirty="0"/>
              <a:t>Flock Specialty Finance -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6CF8-877D-5B87-134C-AE404710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75BE-9426-4E93-B18E-7B8A58E3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EC0A-67A0-EDEC-1D8A-9AA25AB1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ECF71-E725-5534-4EC0-0AA0FDF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1A51-89C4-4D61-9391-9C499B7D4BF2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16CA-112E-ED35-6450-D0A559B6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 -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B102-358E-923B-7604-20DCC3A3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7F2F-74BE-2E59-600A-552C98F2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7FB4-7E6A-9DC4-C899-9EB3A7E13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3EF5-E048-15B3-8269-09642A5F2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1C3A9-2034-289F-FEAC-A086624C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387-20AD-4DF9-95DB-BC095BAF5C54}" type="datetime1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07A50-F3F6-E40B-13B7-4C3B1DFE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 -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8CF49-3C3D-8E58-8B7A-0D301A95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9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682C-07E9-9DBE-5B95-49BB064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E4C8-03B3-4F76-D8D9-62F36B4D9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2244E-ECDC-0717-9EFB-BCCF7064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3B87C-0EAE-8132-097B-818DADD11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67686-FD8A-4717-C474-DE564F51C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3226C-2923-91EE-6600-A31D7BAF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32B-555C-4D4E-BDFE-F096BBE89882}" type="datetime1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89697-E28E-7E7E-AE1B-5A7AED57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 -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5384C-E999-CB45-C5A2-816DD583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DBB0-02BB-FCE4-7FBF-FBE67EC5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025AD-4797-28F5-96EE-4E3EC65F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A9FD-4422-4E24-A269-4958BBD400CE}" type="datetime1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6CBBE-C2E7-EB12-4129-593BC716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 -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1A0D6-2AA0-4F18-4D30-A86FBC78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B5180-21C2-7BB7-DBAA-4D344448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C0A-4AB1-49A7-8956-5FAE1E8695B8}" type="datetime1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289FA-68CF-E17A-8618-ADD694FE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Flock Specialty Finance -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4C041-44CF-6012-F355-A546A4D8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2152-AFA8-3E8D-6622-4624D0B0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8DFF-4B91-7AEA-F78E-47ED4413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1F714-3323-1283-04F5-D90EAD8F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DB82-ED46-2942-0194-F4254476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94A-8FB1-4606-AEE9-6DC14E092207}" type="datetime1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AAD82-5A83-39F1-136F-54EA342F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 -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FCA93-D5E2-EE46-D37E-3201D907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8A8B-2140-16E2-64C4-EB3A5B9F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0F5DB-06E1-B03A-2552-CE74EDBD4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5BC-022C-F87F-4703-B9F57C1FB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86241-0658-1464-F198-EA6712BE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447D-4E8A-49ED-BC5F-73597277F8A0}" type="datetime1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9685-4398-883E-ABCA-530C7D88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 -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62E72-D15A-AC5E-50A3-542CD4F1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52E4A-0F19-972F-58F2-BB2E7CBE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721B-EAE2-3BC6-A3AE-E7F18A70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ABC0-0E59-5233-86B5-4D87EEFE9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BD9F-519A-4F1D-A704-888D561A6CD0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DF13-982F-3582-F8BA-DCCF9A243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Flock Specialty Finance -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75B1-87CC-E24E-327F-961349F1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6C5F-25A0-4F53-996B-D51BD616D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2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freepngimg.com/png/27071-excel" TargetMode="External"/><Relationship Id="rId7" Type="http://schemas.openxmlformats.org/officeDocument/2006/relationships/hyperlink" Target="https://www.blacklistednews.com/article/77242/irs-says-it-bought-in-to-location-database-for-millions-of-us-cellphones-to-track-tax-crim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hyperlink" Target="https://techboomers.com/t/craigslist-search-engines" TargetMode="External"/><Relationship Id="rId5" Type="http://schemas.openxmlformats.org/officeDocument/2006/relationships/hyperlink" Target="http://dmatos001.blogspot.com/2016/03/rstudio-herramienta-estadistica.html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cestpasmonidee.blogspot.com/2020/01/lexperience-mobile-sera-le-defi-de-2020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E5D396-9A82-B1B5-E4C0-CF488CC93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 Loan Modeling and Scoring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Alix Morales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4208F8-6215-8D33-5B6D-BB33CC589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19" y="680484"/>
            <a:ext cx="6642978" cy="2670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A5A7F-1BC5-9CF6-6E35-83CC8665755F}"/>
              </a:ext>
            </a:extLst>
          </p:cNvPr>
          <p:cNvSpPr txBox="1"/>
          <p:nvPr/>
        </p:nvSpPr>
        <p:spPr>
          <a:xfrm>
            <a:off x="3637320" y="5808184"/>
            <a:ext cx="49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Michael Flock for the opportunity</a:t>
            </a:r>
          </a:p>
        </p:txBody>
      </p:sp>
    </p:spTree>
    <p:extLst>
      <p:ext uri="{BB962C8B-B14F-4D97-AF65-F5344CB8AC3E}">
        <p14:creationId xmlns:p14="http://schemas.microsoft.com/office/powerpoint/2010/main" val="35296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2C30-3F40-D8F9-AE95-7C588015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F85F-93CF-809E-B653-599E02DB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Rising sophomore at Emory</a:t>
            </a:r>
          </a:p>
          <a:p>
            <a:pPr lvl="1"/>
            <a:r>
              <a:rPr lang="en-US" sz="1400" dirty="0"/>
              <a:t>Applied Mathematics and Statistics</a:t>
            </a:r>
          </a:p>
          <a:p>
            <a:r>
              <a:rPr lang="en-US" sz="1800" dirty="0"/>
              <a:t>GA born and raised</a:t>
            </a:r>
          </a:p>
          <a:p>
            <a:r>
              <a:rPr lang="en-US" sz="1800" dirty="0"/>
              <a:t>Hobbies: </a:t>
            </a:r>
          </a:p>
          <a:p>
            <a:pPr lvl="1"/>
            <a:r>
              <a:rPr lang="en-US" sz="1400" dirty="0"/>
              <a:t>Music &amp; playing my guitar</a:t>
            </a:r>
          </a:p>
          <a:p>
            <a:pPr lvl="1"/>
            <a:r>
              <a:rPr lang="en-US" sz="1400" dirty="0"/>
              <a:t>Skating &amp; anything involving movement</a:t>
            </a:r>
          </a:p>
          <a:p>
            <a:pPr lvl="1"/>
            <a:r>
              <a:rPr lang="en-US" sz="1400" dirty="0"/>
              <a:t>Sports card collecting</a:t>
            </a:r>
          </a:p>
          <a:p>
            <a:pPr lvl="1"/>
            <a:r>
              <a:rPr lang="en-US" sz="1400" dirty="0"/>
              <a:t>Occasionally reading a book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49859-B5F3-CBC5-DE67-AA992A73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Flock Specialty Finance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7B632-2A86-FCB1-7FE0-306D5834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ubtitle 2">
            <a:extLst>
              <a:ext uri="{FF2B5EF4-FFF2-40B4-BE49-F238E27FC236}">
                <a16:creationId xmlns:a16="http://schemas.microsoft.com/office/drawing/2014/main" id="{A4BDE5FB-77A4-85B9-43AD-679A965299EE}"/>
              </a:ext>
            </a:extLst>
          </p:cNvPr>
          <p:cNvSpPr txBox="1">
            <a:spLocks/>
          </p:cNvSpPr>
          <p:nvPr/>
        </p:nvSpPr>
        <p:spPr>
          <a:xfrm>
            <a:off x="173491" y="54273"/>
            <a:ext cx="11851927" cy="93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Project Overview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8A64C45C-C1CC-7310-7A7B-F09B5DF0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Flock Specialty Finance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8F98FFE-60BB-B0ED-4C0F-4948E9B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C5E5AC-B0AF-9856-3007-1CD50081B998}"/>
              </a:ext>
            </a:extLst>
          </p:cNvPr>
          <p:cNvCxnSpPr>
            <a:cxnSpLocks/>
          </p:cNvCxnSpPr>
          <p:nvPr/>
        </p:nvCxnSpPr>
        <p:spPr>
          <a:xfrm flipV="1">
            <a:off x="5798184" y="3986968"/>
            <a:ext cx="0" cy="5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graphics, screenshot, graphic design, green&#10;&#10;Description automatically generated">
            <a:extLst>
              <a:ext uri="{FF2B5EF4-FFF2-40B4-BE49-F238E27FC236}">
                <a16:creationId xmlns:a16="http://schemas.microsoft.com/office/drawing/2014/main" id="{E0B26948-1942-3E29-11CC-829F40E7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7820" y="1568450"/>
            <a:ext cx="553739" cy="561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96F70-3AD5-1B70-22F2-5F2BED2B00C5}"/>
              </a:ext>
            </a:extLst>
          </p:cNvPr>
          <p:cNvSpPr txBox="1"/>
          <p:nvPr/>
        </p:nvSpPr>
        <p:spPr>
          <a:xfrm>
            <a:off x="657120" y="1295063"/>
            <a:ext cx="1319918" cy="27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Initial Client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C0D83C-63AD-0492-7809-EB254253B1E2}"/>
              </a:ext>
            </a:extLst>
          </p:cNvPr>
          <p:cNvCxnSpPr/>
          <p:nvPr/>
        </p:nvCxnSpPr>
        <p:spPr>
          <a:xfrm>
            <a:off x="1610170" y="1849194"/>
            <a:ext cx="66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blue circle with a white letter r in it&#10;&#10;Description automatically generated with low confidence">
            <a:extLst>
              <a:ext uri="{FF2B5EF4-FFF2-40B4-BE49-F238E27FC236}">
                <a16:creationId xmlns:a16="http://schemas.microsoft.com/office/drawing/2014/main" id="{CB04C847-2380-B409-DEA4-D63222127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6301" y="1568450"/>
            <a:ext cx="553739" cy="561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5AB2D4-19AB-64BB-A113-5F32E51AF17B}"/>
              </a:ext>
            </a:extLst>
          </p:cNvPr>
          <p:cNvSpPr txBox="1"/>
          <p:nvPr/>
        </p:nvSpPr>
        <p:spPr>
          <a:xfrm>
            <a:off x="2080133" y="1209628"/>
            <a:ext cx="1146073" cy="44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Data Cleaning &amp; Prepping</a:t>
            </a:r>
          </a:p>
        </p:txBody>
      </p:sp>
      <p:pic>
        <p:nvPicPr>
          <p:cNvPr id="11" name="Picture 10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E595DA2F-35B8-C840-F984-CE6B9FF08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4968" y="2504061"/>
            <a:ext cx="804220" cy="561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D37429-A697-4DF0-2047-328BAFD81B64}"/>
              </a:ext>
            </a:extLst>
          </p:cNvPr>
          <p:cNvSpPr txBox="1"/>
          <p:nvPr/>
        </p:nvSpPr>
        <p:spPr>
          <a:xfrm>
            <a:off x="914968" y="3155612"/>
            <a:ext cx="913239" cy="27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IRS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8FDE1-BC11-F72B-9785-56C04495C4F0}"/>
              </a:ext>
            </a:extLst>
          </p:cNvPr>
          <p:cNvCxnSpPr>
            <a:cxnSpLocks/>
          </p:cNvCxnSpPr>
          <p:nvPr/>
        </p:nvCxnSpPr>
        <p:spPr>
          <a:xfrm flipV="1">
            <a:off x="1828207" y="2129937"/>
            <a:ext cx="449483" cy="37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7DCE2E-F87D-FA97-B353-3C964D41F690}"/>
              </a:ext>
            </a:extLst>
          </p:cNvPr>
          <p:cNvCxnSpPr>
            <a:cxnSpLocks/>
          </p:cNvCxnSpPr>
          <p:nvPr/>
        </p:nvCxnSpPr>
        <p:spPr>
          <a:xfrm flipV="1">
            <a:off x="3038670" y="1849193"/>
            <a:ext cx="5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A83F6D7-9961-CE10-CDCD-73124488A4B8}"/>
              </a:ext>
            </a:extLst>
          </p:cNvPr>
          <p:cNvSpPr/>
          <p:nvPr/>
        </p:nvSpPr>
        <p:spPr>
          <a:xfrm>
            <a:off x="5062562" y="1569506"/>
            <a:ext cx="1709733" cy="561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0A65AE-71E5-DC0F-6655-DDCAD671534D}"/>
              </a:ext>
            </a:extLst>
          </p:cNvPr>
          <p:cNvCxnSpPr>
            <a:cxnSpLocks/>
          </p:cNvCxnSpPr>
          <p:nvPr/>
        </p:nvCxnSpPr>
        <p:spPr>
          <a:xfrm>
            <a:off x="6871097" y="1850250"/>
            <a:ext cx="91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0699A4-27C9-93EE-587B-20727CD8683D}"/>
              </a:ext>
            </a:extLst>
          </p:cNvPr>
          <p:cNvCxnSpPr>
            <a:cxnSpLocks/>
          </p:cNvCxnSpPr>
          <p:nvPr/>
        </p:nvCxnSpPr>
        <p:spPr>
          <a:xfrm>
            <a:off x="4444332" y="2504061"/>
            <a:ext cx="1103724" cy="65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picture containing graphics, screenshot, graphic design, green&#10;&#10;Description automatically generated">
            <a:extLst>
              <a:ext uri="{FF2B5EF4-FFF2-40B4-BE49-F238E27FC236}">
                <a16:creationId xmlns:a16="http://schemas.microsoft.com/office/drawing/2014/main" id="{B32C4D61-7A71-56B3-540C-1975EEA3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6650" y="3201462"/>
            <a:ext cx="553739" cy="56148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9F75C9-F22F-C1FA-2A0D-6382E518C91B}"/>
              </a:ext>
            </a:extLst>
          </p:cNvPr>
          <p:cNvCxnSpPr>
            <a:cxnSpLocks/>
          </p:cNvCxnSpPr>
          <p:nvPr/>
        </p:nvCxnSpPr>
        <p:spPr>
          <a:xfrm flipV="1">
            <a:off x="4837820" y="4023926"/>
            <a:ext cx="449483" cy="37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93431B-2A3E-6346-CBF3-8C960C0447D1}"/>
              </a:ext>
            </a:extLst>
          </p:cNvPr>
          <p:cNvSpPr txBox="1"/>
          <p:nvPr/>
        </p:nvSpPr>
        <p:spPr>
          <a:xfrm>
            <a:off x="5361375" y="3713580"/>
            <a:ext cx="1319918" cy="27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Joining Data</a:t>
            </a:r>
          </a:p>
        </p:txBody>
      </p:sp>
      <p:pic>
        <p:nvPicPr>
          <p:cNvPr id="28" name="Picture 27" descr="A red and black logo&#10;&#10;Description automatically generated with low confidence">
            <a:extLst>
              <a:ext uri="{FF2B5EF4-FFF2-40B4-BE49-F238E27FC236}">
                <a16:creationId xmlns:a16="http://schemas.microsoft.com/office/drawing/2014/main" id="{7F3EEB2B-8851-02E9-C360-7B5C8375C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212427" y="4398050"/>
            <a:ext cx="625393" cy="6341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14B1D39-546D-4A86-FE27-35A2E61FC466}"/>
              </a:ext>
            </a:extLst>
          </p:cNvPr>
          <p:cNvSpPr txBox="1"/>
          <p:nvPr/>
        </p:nvSpPr>
        <p:spPr>
          <a:xfrm>
            <a:off x="4068504" y="5032193"/>
            <a:ext cx="9765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JDP Reliability Data</a:t>
            </a:r>
          </a:p>
          <a:p>
            <a:r>
              <a:rPr lang="en-US" sz="900" dirty="0"/>
              <a:t>*Data from Ritter</a:t>
            </a:r>
          </a:p>
        </p:txBody>
      </p:sp>
      <p:pic>
        <p:nvPicPr>
          <p:cNvPr id="35" name="Picture 34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EE3C06F1-44DF-C808-5E43-22EDA223E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375241" y="4598394"/>
            <a:ext cx="976557" cy="5569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2BF4B3-B51E-961A-2ACD-135F43CE8327}"/>
              </a:ext>
            </a:extLst>
          </p:cNvPr>
          <p:cNvSpPr txBox="1"/>
          <p:nvPr/>
        </p:nvSpPr>
        <p:spPr>
          <a:xfrm>
            <a:off x="5406901" y="5165338"/>
            <a:ext cx="913239" cy="44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Craigslist Pricing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716EEB-42E1-A64D-2C4E-4C5ED5998DE8}"/>
              </a:ext>
            </a:extLst>
          </p:cNvPr>
          <p:cNvCxnSpPr/>
          <p:nvPr/>
        </p:nvCxnSpPr>
        <p:spPr>
          <a:xfrm>
            <a:off x="6214312" y="3591564"/>
            <a:ext cx="66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 descr="A blue circle with a white letter r in it&#10;&#10;Description automatically generated with low confidence">
            <a:extLst>
              <a:ext uri="{FF2B5EF4-FFF2-40B4-BE49-F238E27FC236}">
                <a16:creationId xmlns:a16="http://schemas.microsoft.com/office/drawing/2014/main" id="{C709DED5-6DD2-A67A-A0C7-E9C24B6F2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80442" y="3310821"/>
            <a:ext cx="553739" cy="56148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88A193B-6C56-4739-323A-3DEE3EB25AE9}"/>
              </a:ext>
            </a:extLst>
          </p:cNvPr>
          <p:cNvSpPr txBox="1"/>
          <p:nvPr/>
        </p:nvSpPr>
        <p:spPr>
          <a:xfrm>
            <a:off x="6684275" y="2951999"/>
            <a:ext cx="1146073" cy="44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Data Cleaning &amp; Prepping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E5A238-1297-6A9A-0A36-31985C13A5ED}"/>
              </a:ext>
            </a:extLst>
          </p:cNvPr>
          <p:cNvCxnSpPr>
            <a:cxnSpLocks/>
          </p:cNvCxnSpPr>
          <p:nvPr/>
        </p:nvCxnSpPr>
        <p:spPr>
          <a:xfrm>
            <a:off x="7651421" y="3591569"/>
            <a:ext cx="91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F2B53BB-58E2-AA30-E4C8-9BC8A82F595D}"/>
              </a:ext>
            </a:extLst>
          </p:cNvPr>
          <p:cNvSpPr/>
          <p:nvPr/>
        </p:nvSpPr>
        <p:spPr>
          <a:xfrm>
            <a:off x="8670400" y="3310825"/>
            <a:ext cx="1709733" cy="561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D73C2E-698D-E76E-06F1-323AFC09B68B}"/>
              </a:ext>
            </a:extLst>
          </p:cNvPr>
          <p:cNvCxnSpPr>
            <a:cxnSpLocks/>
          </p:cNvCxnSpPr>
          <p:nvPr/>
        </p:nvCxnSpPr>
        <p:spPr>
          <a:xfrm flipV="1">
            <a:off x="9481734" y="2432457"/>
            <a:ext cx="0" cy="72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A4FE18D-1C97-4F1F-AA9F-1B0800FF2272}"/>
              </a:ext>
            </a:extLst>
          </p:cNvPr>
          <p:cNvSpPr/>
          <p:nvPr/>
        </p:nvSpPr>
        <p:spPr>
          <a:xfrm>
            <a:off x="8389417" y="1561797"/>
            <a:ext cx="2140550" cy="56148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Valuation Matrix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9CDFD4-61A2-8C11-1C08-E60205DE023A}"/>
              </a:ext>
            </a:extLst>
          </p:cNvPr>
          <p:cNvCxnSpPr>
            <a:cxnSpLocks/>
          </p:cNvCxnSpPr>
          <p:nvPr/>
        </p:nvCxnSpPr>
        <p:spPr>
          <a:xfrm flipV="1">
            <a:off x="4444332" y="1842536"/>
            <a:ext cx="5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EB10796-BD25-7C37-FC97-E126C7BCE5C8}"/>
              </a:ext>
            </a:extLst>
          </p:cNvPr>
          <p:cNvSpPr/>
          <p:nvPr/>
        </p:nvSpPr>
        <p:spPr>
          <a:xfrm>
            <a:off x="3562913" y="1316295"/>
            <a:ext cx="891676" cy="1072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</a:t>
            </a:r>
          </a:p>
          <a:p>
            <a:pPr algn="ctr"/>
            <a:r>
              <a:rPr lang="en-US" sz="1200" dirty="0"/>
              <a:t>&amp;</a:t>
            </a:r>
          </a:p>
          <a:p>
            <a:pPr algn="ctr"/>
            <a:r>
              <a:rPr lang="en-US" sz="1200" dirty="0"/>
              <a:t>Validation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9D3BD3-9648-93A4-126C-86491C6ED23E}"/>
              </a:ext>
            </a:extLst>
          </p:cNvPr>
          <p:cNvSpPr txBox="1"/>
          <p:nvPr/>
        </p:nvSpPr>
        <p:spPr>
          <a:xfrm>
            <a:off x="3495467" y="995836"/>
            <a:ext cx="114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Splitting Data</a:t>
            </a:r>
          </a:p>
        </p:txBody>
      </p:sp>
    </p:spTree>
    <p:extLst>
      <p:ext uri="{BB962C8B-B14F-4D97-AF65-F5344CB8AC3E}">
        <p14:creationId xmlns:p14="http://schemas.microsoft.com/office/powerpoint/2010/main" val="39918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/>
      <p:bldP spid="30" grpId="0"/>
      <p:bldP spid="37" grpId="0"/>
      <p:bldP spid="40" grpId="0"/>
      <p:bldP spid="42" grpId="0" animBg="1"/>
      <p:bldP spid="47" grpId="0" animBg="1"/>
      <p:bldP spid="81" grpId="0" animBg="1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5932FA-A63E-515E-4FC4-55E2D43D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Flock Specialty Finance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D99E2-624D-8E63-DE9B-0628AA46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4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53C81B-77B2-5373-DF8A-04F5D77FCFB4}"/>
              </a:ext>
            </a:extLst>
          </p:cNvPr>
          <p:cNvSpPr txBox="1">
            <a:spLocks/>
          </p:cNvSpPr>
          <p:nvPr/>
        </p:nvSpPr>
        <p:spPr>
          <a:xfrm>
            <a:off x="418044" y="298824"/>
            <a:ext cx="11851927" cy="93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Incorporated Data Science Techniques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49F16-4AEE-A98B-C03D-33A32C10A327}"/>
              </a:ext>
            </a:extLst>
          </p:cNvPr>
          <p:cNvSpPr/>
          <p:nvPr/>
        </p:nvSpPr>
        <p:spPr>
          <a:xfrm>
            <a:off x="838200" y="1232184"/>
            <a:ext cx="9672168" cy="5124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Statistical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Raw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Making &amp;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2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89A9ED-7977-263B-DEF3-5D18066D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008A4-735E-77EA-EACB-B053D37D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5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74646F7-6D89-B974-E12D-D12521AF9E9C}"/>
              </a:ext>
            </a:extLst>
          </p:cNvPr>
          <p:cNvSpPr txBox="1">
            <a:spLocks/>
          </p:cNvSpPr>
          <p:nvPr/>
        </p:nvSpPr>
        <p:spPr>
          <a:xfrm>
            <a:off x="418044" y="298824"/>
            <a:ext cx="11851927" cy="933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2060"/>
                </a:solidFill>
              </a:rPr>
              <a:t>Model 1: Buyer Demographics</a:t>
            </a:r>
          </a:p>
          <a:p>
            <a:pPr marL="0" indent="0">
              <a:buNone/>
            </a:pPr>
            <a:r>
              <a:rPr lang="en-US" i="1">
                <a:solidFill>
                  <a:srgbClr val="002060"/>
                </a:solidFill>
              </a:rPr>
              <a:t>Can we determine liquidation ratios from buyers?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5647F8-8B54-894E-0B45-D5E2007807DB}"/>
              </a:ext>
            </a:extLst>
          </p:cNvPr>
          <p:cNvSpPr/>
          <p:nvPr/>
        </p:nvSpPr>
        <p:spPr>
          <a:xfrm>
            <a:off x="7702726" y="4199807"/>
            <a:ext cx="1293830" cy="51109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WOW!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50374526-BD8E-66D7-B423-024FB0983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53628"/>
              </p:ext>
            </p:extLst>
          </p:nvPr>
        </p:nvGraphicFramePr>
        <p:xfrm>
          <a:off x="487618" y="1773310"/>
          <a:ext cx="228539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399">
                  <a:extLst>
                    <a:ext uri="{9D8B030D-6E8A-4147-A177-3AD203B41FA5}">
                      <a16:colId xmlns:a16="http://schemas.microsoft.com/office/drawing/2014/main" val="2881675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Significant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6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paying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capital sunk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state of 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1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 balance at closure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76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state of Florida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1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origination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tax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7082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6869FEB-863A-8E32-669D-C1F5E699A5D1}"/>
              </a:ext>
            </a:extLst>
          </p:cNvPr>
          <p:cNvSpPr txBox="1"/>
          <p:nvPr/>
        </p:nvSpPr>
        <p:spPr>
          <a:xfrm>
            <a:off x="1709530" y="20116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ABFCA-C625-3955-FEF4-A1655ED6FFBD}"/>
              </a:ext>
            </a:extLst>
          </p:cNvPr>
          <p:cNvSpPr/>
          <p:nvPr/>
        </p:nvSpPr>
        <p:spPr>
          <a:xfrm>
            <a:off x="3273403" y="1773310"/>
            <a:ext cx="8196353" cy="781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Formula:</a:t>
            </a:r>
          </a:p>
          <a:p>
            <a:pPr algn="ctr"/>
            <a:r>
              <a:rPr lang="en-US" sz="1600" dirty="0"/>
              <a:t>Liquidation Ratio = 0.299 + (0.254)(capital sunk ratio every 25%) - (0.120)(account balance at closure every $5000) – (0.037)(Texas) + (0.003)(time paying every 100 days)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6D6F32-DFE7-CDB2-4CBD-2A6EF65A47F4}"/>
              </a:ext>
            </a:extLst>
          </p:cNvPr>
          <p:cNvSpPr/>
          <p:nvPr/>
        </p:nvSpPr>
        <p:spPr>
          <a:xfrm>
            <a:off x="4778651" y="3648466"/>
            <a:ext cx="1565356" cy="4373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any good?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D6747-A307-B21E-C8A8-83106BC6E1C2}"/>
              </a:ext>
            </a:extLst>
          </p:cNvPr>
          <p:cNvSpPr/>
          <p:nvPr/>
        </p:nvSpPr>
        <p:spPr>
          <a:xfrm>
            <a:off x="7566963" y="3648466"/>
            <a:ext cx="1565356" cy="4373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83% Accuracy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0731FB-F70C-4C5E-EA23-5E115D81F690}"/>
              </a:ext>
            </a:extLst>
          </p:cNvPr>
          <p:cNvCxnSpPr/>
          <p:nvPr/>
        </p:nvCxnSpPr>
        <p:spPr>
          <a:xfrm>
            <a:off x="6530009" y="3867127"/>
            <a:ext cx="841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527098-96E4-5CF5-C06F-DAA60A3E5441}"/>
              </a:ext>
            </a:extLst>
          </p:cNvPr>
          <p:cNvSpPr/>
          <p:nvPr/>
        </p:nvSpPr>
        <p:spPr>
          <a:xfrm>
            <a:off x="487617" y="4199807"/>
            <a:ext cx="2285399" cy="1078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89A9ED-7977-263B-DEF3-5D18066D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Flock Specialty Finance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008A4-735E-77EA-EACB-B053D37D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6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74646F7-6D89-B974-E12D-D12521AF9E9C}"/>
              </a:ext>
            </a:extLst>
          </p:cNvPr>
          <p:cNvSpPr txBox="1">
            <a:spLocks/>
          </p:cNvSpPr>
          <p:nvPr/>
        </p:nvSpPr>
        <p:spPr>
          <a:xfrm>
            <a:off x="418044" y="298824"/>
            <a:ext cx="11851927" cy="933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Model 2: Vehicle Information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Can vehicle data be used to predict liquidation ratios?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5647F8-8B54-894E-0B45-D5E2007807DB}"/>
              </a:ext>
            </a:extLst>
          </p:cNvPr>
          <p:cNvSpPr/>
          <p:nvPr/>
        </p:nvSpPr>
        <p:spPr>
          <a:xfrm>
            <a:off x="7702726" y="4199807"/>
            <a:ext cx="1293830" cy="51109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Yikes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50374526-BD8E-66D7-B423-024FB0983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37134"/>
              </p:ext>
            </p:extLst>
          </p:nvPr>
        </p:nvGraphicFramePr>
        <p:xfrm>
          <a:off x="487618" y="1773310"/>
          <a:ext cx="2285399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399">
                  <a:extLst>
                    <a:ext uri="{9D8B030D-6E8A-4147-A177-3AD203B41FA5}">
                      <a16:colId xmlns:a16="http://schemas.microsoft.com/office/drawing/2014/main" val="2881675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Significant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6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loan-to-value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1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reliability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76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1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luxury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7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Dodge truck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6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Subaru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4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5240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6869FEB-863A-8E32-669D-C1F5E699A5D1}"/>
              </a:ext>
            </a:extLst>
          </p:cNvPr>
          <p:cNvSpPr txBox="1"/>
          <p:nvPr/>
        </p:nvSpPr>
        <p:spPr>
          <a:xfrm>
            <a:off x="1709530" y="20116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ABFCA-C625-3955-FEF4-A1655ED6FFBD}"/>
              </a:ext>
            </a:extLst>
          </p:cNvPr>
          <p:cNvSpPr/>
          <p:nvPr/>
        </p:nvSpPr>
        <p:spPr>
          <a:xfrm>
            <a:off x="3273403" y="1773310"/>
            <a:ext cx="8196353" cy="1576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Formula:</a:t>
            </a:r>
          </a:p>
          <a:p>
            <a:pPr algn="ctr"/>
            <a:r>
              <a:rPr lang="en-US" sz="1600" dirty="0"/>
              <a:t>Liquidation Ratio = 1.006 + (0.067)(model age every 2 years) + (0.117)(work vehicle) + (0.061)(reliability score quartile) + (0.428)(Hummer) + (0.083)(Dodge truck) – (0.062)(loan-to-value deciles) – (0.00003)(mileage) –(0.0002)(value) – (0.096)(luxury car) – (0.282)(Subaru) – (0.443)(Fiat)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6D6F32-DFE7-CDB2-4CBD-2A6EF65A47F4}"/>
              </a:ext>
            </a:extLst>
          </p:cNvPr>
          <p:cNvSpPr/>
          <p:nvPr/>
        </p:nvSpPr>
        <p:spPr>
          <a:xfrm>
            <a:off x="4778651" y="3648466"/>
            <a:ext cx="1565356" cy="4373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any good?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D6747-A307-B21E-C8A8-83106BC6E1C2}"/>
              </a:ext>
            </a:extLst>
          </p:cNvPr>
          <p:cNvSpPr/>
          <p:nvPr/>
        </p:nvSpPr>
        <p:spPr>
          <a:xfrm>
            <a:off x="7566963" y="3648466"/>
            <a:ext cx="1565356" cy="4373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8.5% Accuracy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0731FB-F70C-4C5E-EA23-5E115D81F690}"/>
              </a:ext>
            </a:extLst>
          </p:cNvPr>
          <p:cNvCxnSpPr/>
          <p:nvPr/>
        </p:nvCxnSpPr>
        <p:spPr>
          <a:xfrm>
            <a:off x="6530009" y="3867127"/>
            <a:ext cx="841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3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5D2A27-29EA-92EC-39E8-8697B5C7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Flock Specialty Finance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030B1-ED39-C09F-A174-B285F1B9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7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AA6A0E-3056-6EA9-623B-746B4B4DA22B}"/>
              </a:ext>
            </a:extLst>
          </p:cNvPr>
          <p:cNvSpPr txBox="1">
            <a:spLocks/>
          </p:cNvSpPr>
          <p:nvPr/>
        </p:nvSpPr>
        <p:spPr>
          <a:xfrm>
            <a:off x="170036" y="136525"/>
            <a:ext cx="11851927" cy="933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Matrix: Evaluating Portfolios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Can we value portfolios based on debtors' rankings?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A7B24-873C-372A-5F68-D3D7C608024E}"/>
              </a:ext>
            </a:extLst>
          </p:cNvPr>
          <p:cNvSpPr txBox="1"/>
          <p:nvPr/>
        </p:nvSpPr>
        <p:spPr>
          <a:xfrm>
            <a:off x="170036" y="1304527"/>
            <a:ext cx="444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Mapping Decile Rankings and Evaluating Cells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E0962A-EAD4-C478-ACDA-8A296B6BA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"/>
          <a:stretch/>
        </p:blipFill>
        <p:spPr>
          <a:xfrm>
            <a:off x="4736279" y="2408460"/>
            <a:ext cx="5943600" cy="2041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E3A9E9-7D51-5D4A-B253-AA6EBF068F71}"/>
              </a:ext>
            </a:extLst>
          </p:cNvPr>
          <p:cNvSpPr/>
          <p:nvPr/>
        </p:nvSpPr>
        <p:spPr>
          <a:xfrm>
            <a:off x="7104888" y="4654296"/>
            <a:ext cx="3574991" cy="359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Strength Visualized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B65A1-8002-93B7-D162-3FF54E40D61E}"/>
              </a:ext>
            </a:extLst>
          </p:cNvPr>
          <p:cNvSpPr/>
          <p:nvPr/>
        </p:nvSpPr>
        <p:spPr>
          <a:xfrm>
            <a:off x="170036" y="2249424"/>
            <a:ext cx="2938924" cy="1179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Debt Value Formula:</a:t>
            </a:r>
          </a:p>
          <a:p>
            <a:pPr algn="ctr"/>
            <a:r>
              <a:rPr lang="en-US" sz="1600" dirty="0"/>
              <a:t>Average(model 1 predictions*10 &amp; model 2 predictions*1) * origination balance</a:t>
            </a:r>
          </a:p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7AD3B-CC1A-A031-71EC-9AEBBB37A2B8}"/>
              </a:ext>
            </a:extLst>
          </p:cNvPr>
          <p:cNvSpPr/>
          <p:nvPr/>
        </p:nvSpPr>
        <p:spPr>
          <a:xfrm>
            <a:off x="6333743" y="1489193"/>
            <a:ext cx="3096503" cy="848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Predicted Debt Value for observations in decile 1 for both model 1 and model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DE3FD4-27F3-0E19-7C1F-DF9189166768}"/>
              </a:ext>
            </a:extLst>
          </p:cNvPr>
          <p:cNvCxnSpPr>
            <a:cxnSpLocks/>
          </p:cNvCxnSpPr>
          <p:nvPr/>
        </p:nvCxnSpPr>
        <p:spPr>
          <a:xfrm flipH="1">
            <a:off x="5693729" y="2343650"/>
            <a:ext cx="539496" cy="49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EF6CC9-5B3E-029A-6B46-5FDE2ECDA9A9}"/>
              </a:ext>
            </a:extLst>
          </p:cNvPr>
          <p:cNvGrpSpPr/>
          <p:nvPr/>
        </p:nvGrpSpPr>
        <p:grpSpPr>
          <a:xfrm>
            <a:off x="5486400" y="2871937"/>
            <a:ext cx="5193479" cy="1577604"/>
            <a:chOff x="5486400" y="2871937"/>
            <a:chExt cx="5193479" cy="15776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816C32-0276-28CD-7340-C4ED5EB03391}"/>
                </a:ext>
              </a:extLst>
            </p:cNvPr>
            <p:cNvSpPr/>
            <p:nvPr/>
          </p:nvSpPr>
          <p:spPr>
            <a:xfrm>
              <a:off x="5486400" y="3021496"/>
              <a:ext cx="5193479" cy="1428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637F6E-63C5-026F-9F43-4BAB5DF067AB}"/>
                </a:ext>
              </a:extLst>
            </p:cNvPr>
            <p:cNvSpPr/>
            <p:nvPr/>
          </p:nvSpPr>
          <p:spPr>
            <a:xfrm>
              <a:off x="5963477" y="2871937"/>
              <a:ext cx="4716401" cy="2689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7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A714BF-9CA2-1D49-42E1-1A4D4D49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Flock Specialty Finance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CC5C35-BC28-8F08-2206-3E1BDA38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8</a:t>
            </a:fld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F5CB76A-14EA-8DD1-1182-F4BEA830FB0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36C5F-25A0-4F53-996B-D51BD616D5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833D07C-9010-4664-4F46-436911998F4E}"/>
              </a:ext>
            </a:extLst>
          </p:cNvPr>
          <p:cNvSpPr txBox="1">
            <a:spLocks/>
          </p:cNvSpPr>
          <p:nvPr/>
        </p:nvSpPr>
        <p:spPr>
          <a:xfrm>
            <a:off x="170036" y="136525"/>
            <a:ext cx="11851927" cy="933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Matrix Recap: Improved Modeling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What does this mean?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5F13-889F-C6DF-63F4-4395D5B25F36}"/>
              </a:ext>
            </a:extLst>
          </p:cNvPr>
          <p:cNvSpPr txBox="1"/>
          <p:nvPr/>
        </p:nvSpPr>
        <p:spPr>
          <a:xfrm>
            <a:off x="170036" y="1304527"/>
            <a:ext cx="555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Revising Model 2 Shortcomings &amp; Possible Improvements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EE0588-1C78-2065-DB52-D3AFC1BBABB5}"/>
              </a:ext>
            </a:extLst>
          </p:cNvPr>
          <p:cNvSpPr/>
          <p:nvPr/>
        </p:nvSpPr>
        <p:spPr>
          <a:xfrm>
            <a:off x="8474149" y="5592726"/>
            <a:ext cx="1796902" cy="463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59404B-669C-E19F-F307-BFEC3F648E74}"/>
              </a:ext>
            </a:extLst>
          </p:cNvPr>
          <p:cNvSpPr/>
          <p:nvPr/>
        </p:nvSpPr>
        <p:spPr>
          <a:xfrm>
            <a:off x="2732023" y="2962571"/>
            <a:ext cx="6727952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2124966-0C19-AB48-D37D-09DDD46CED13}"/>
              </a:ext>
            </a:extLst>
          </p:cNvPr>
          <p:cNvSpPr/>
          <p:nvPr/>
        </p:nvSpPr>
        <p:spPr>
          <a:xfrm>
            <a:off x="3068420" y="2621049"/>
            <a:ext cx="4709566" cy="590400"/>
          </a:xfrm>
          <a:custGeom>
            <a:avLst/>
            <a:gdLst>
              <a:gd name="connsiteX0" fmla="*/ 0 w 4709566"/>
              <a:gd name="connsiteY0" fmla="*/ 98402 h 590400"/>
              <a:gd name="connsiteX1" fmla="*/ 98402 w 4709566"/>
              <a:gd name="connsiteY1" fmla="*/ 0 h 590400"/>
              <a:gd name="connsiteX2" fmla="*/ 4611164 w 4709566"/>
              <a:gd name="connsiteY2" fmla="*/ 0 h 590400"/>
              <a:gd name="connsiteX3" fmla="*/ 4709566 w 4709566"/>
              <a:gd name="connsiteY3" fmla="*/ 98402 h 590400"/>
              <a:gd name="connsiteX4" fmla="*/ 4709566 w 4709566"/>
              <a:gd name="connsiteY4" fmla="*/ 491998 h 590400"/>
              <a:gd name="connsiteX5" fmla="*/ 4611164 w 4709566"/>
              <a:gd name="connsiteY5" fmla="*/ 590400 h 590400"/>
              <a:gd name="connsiteX6" fmla="*/ 98402 w 4709566"/>
              <a:gd name="connsiteY6" fmla="*/ 590400 h 590400"/>
              <a:gd name="connsiteX7" fmla="*/ 0 w 4709566"/>
              <a:gd name="connsiteY7" fmla="*/ 491998 h 590400"/>
              <a:gd name="connsiteX8" fmla="*/ 0 w 4709566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566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611164" y="0"/>
                </a:lnTo>
                <a:cubicBezTo>
                  <a:pt x="4665510" y="0"/>
                  <a:pt x="4709566" y="44056"/>
                  <a:pt x="4709566" y="98402"/>
                </a:cubicBezTo>
                <a:lnTo>
                  <a:pt x="4709566" y="491998"/>
                </a:lnTo>
                <a:cubicBezTo>
                  <a:pt x="4709566" y="546344"/>
                  <a:pt x="4665510" y="590400"/>
                  <a:pt x="4611164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831" tIns="28821" rIns="206831" bIns="28821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Different Binning &amp; Modeling Methods?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5F9DB-AF31-F11C-CC0F-AF114F30D126}"/>
              </a:ext>
            </a:extLst>
          </p:cNvPr>
          <p:cNvSpPr/>
          <p:nvPr/>
        </p:nvSpPr>
        <p:spPr>
          <a:xfrm>
            <a:off x="2732023" y="3869772"/>
            <a:ext cx="6727952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034592-78E8-E106-F69A-0F1A32DD79F2}"/>
              </a:ext>
            </a:extLst>
          </p:cNvPr>
          <p:cNvSpPr/>
          <p:nvPr/>
        </p:nvSpPr>
        <p:spPr>
          <a:xfrm>
            <a:off x="3068420" y="3574572"/>
            <a:ext cx="4709566" cy="590400"/>
          </a:xfrm>
          <a:custGeom>
            <a:avLst/>
            <a:gdLst>
              <a:gd name="connsiteX0" fmla="*/ 0 w 4709566"/>
              <a:gd name="connsiteY0" fmla="*/ 98402 h 590400"/>
              <a:gd name="connsiteX1" fmla="*/ 98402 w 4709566"/>
              <a:gd name="connsiteY1" fmla="*/ 0 h 590400"/>
              <a:gd name="connsiteX2" fmla="*/ 4611164 w 4709566"/>
              <a:gd name="connsiteY2" fmla="*/ 0 h 590400"/>
              <a:gd name="connsiteX3" fmla="*/ 4709566 w 4709566"/>
              <a:gd name="connsiteY3" fmla="*/ 98402 h 590400"/>
              <a:gd name="connsiteX4" fmla="*/ 4709566 w 4709566"/>
              <a:gd name="connsiteY4" fmla="*/ 491998 h 590400"/>
              <a:gd name="connsiteX5" fmla="*/ 4611164 w 4709566"/>
              <a:gd name="connsiteY5" fmla="*/ 590400 h 590400"/>
              <a:gd name="connsiteX6" fmla="*/ 98402 w 4709566"/>
              <a:gd name="connsiteY6" fmla="*/ 590400 h 590400"/>
              <a:gd name="connsiteX7" fmla="*/ 0 w 4709566"/>
              <a:gd name="connsiteY7" fmla="*/ 491998 h 590400"/>
              <a:gd name="connsiteX8" fmla="*/ 0 w 4709566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566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611164" y="0"/>
                </a:lnTo>
                <a:cubicBezTo>
                  <a:pt x="4665510" y="0"/>
                  <a:pt x="4709566" y="44056"/>
                  <a:pt x="4709566" y="98402"/>
                </a:cubicBezTo>
                <a:lnTo>
                  <a:pt x="4709566" y="491998"/>
                </a:lnTo>
                <a:cubicBezTo>
                  <a:pt x="4709566" y="546344"/>
                  <a:pt x="4665510" y="590400"/>
                  <a:pt x="4611164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831" tIns="28821" rIns="206831" bIns="28821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More Data?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4E4E2-D7D2-396D-6D5B-360AA3CE73BC}"/>
              </a:ext>
            </a:extLst>
          </p:cNvPr>
          <p:cNvSpPr/>
          <p:nvPr/>
        </p:nvSpPr>
        <p:spPr>
          <a:xfrm>
            <a:off x="2732023" y="4776972"/>
            <a:ext cx="6727952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513992-F456-50D3-1E65-60F80878AE2F}"/>
              </a:ext>
            </a:extLst>
          </p:cNvPr>
          <p:cNvSpPr/>
          <p:nvPr/>
        </p:nvSpPr>
        <p:spPr>
          <a:xfrm>
            <a:off x="3068420" y="4481772"/>
            <a:ext cx="4709566" cy="590400"/>
          </a:xfrm>
          <a:custGeom>
            <a:avLst/>
            <a:gdLst>
              <a:gd name="connsiteX0" fmla="*/ 0 w 4709566"/>
              <a:gd name="connsiteY0" fmla="*/ 98402 h 590400"/>
              <a:gd name="connsiteX1" fmla="*/ 98402 w 4709566"/>
              <a:gd name="connsiteY1" fmla="*/ 0 h 590400"/>
              <a:gd name="connsiteX2" fmla="*/ 4611164 w 4709566"/>
              <a:gd name="connsiteY2" fmla="*/ 0 h 590400"/>
              <a:gd name="connsiteX3" fmla="*/ 4709566 w 4709566"/>
              <a:gd name="connsiteY3" fmla="*/ 98402 h 590400"/>
              <a:gd name="connsiteX4" fmla="*/ 4709566 w 4709566"/>
              <a:gd name="connsiteY4" fmla="*/ 491998 h 590400"/>
              <a:gd name="connsiteX5" fmla="*/ 4611164 w 4709566"/>
              <a:gd name="connsiteY5" fmla="*/ 590400 h 590400"/>
              <a:gd name="connsiteX6" fmla="*/ 98402 w 4709566"/>
              <a:gd name="connsiteY6" fmla="*/ 590400 h 590400"/>
              <a:gd name="connsiteX7" fmla="*/ 0 w 4709566"/>
              <a:gd name="connsiteY7" fmla="*/ 491998 h 590400"/>
              <a:gd name="connsiteX8" fmla="*/ 0 w 4709566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566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611164" y="0"/>
                </a:lnTo>
                <a:cubicBezTo>
                  <a:pt x="4665510" y="0"/>
                  <a:pt x="4709566" y="44056"/>
                  <a:pt x="4709566" y="98402"/>
                </a:cubicBezTo>
                <a:lnTo>
                  <a:pt x="4709566" y="491998"/>
                </a:lnTo>
                <a:cubicBezTo>
                  <a:pt x="4709566" y="546344"/>
                  <a:pt x="4665510" y="590400"/>
                  <a:pt x="4611164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831" tIns="28821" rIns="206831" bIns="28821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Vehicle Data =/= Predictable</a:t>
            </a:r>
          </a:p>
        </p:txBody>
      </p:sp>
    </p:spTree>
    <p:extLst>
      <p:ext uri="{BB962C8B-B14F-4D97-AF65-F5344CB8AC3E}">
        <p14:creationId xmlns:p14="http://schemas.microsoft.com/office/powerpoint/2010/main" val="14080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C1A2E5-0F07-9B12-DF4E-94698001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Flock Specialty Finance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3B4AA-F381-D184-1C81-FDF24CB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C5F-25A0-4F53-996B-D51BD616D52F}" type="slidenum">
              <a:rPr lang="en-US" smtClean="0"/>
              <a:t>9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4B7A26E-983D-D37D-9F0B-D1D9FC0F4D9C}"/>
              </a:ext>
            </a:extLst>
          </p:cNvPr>
          <p:cNvSpPr txBox="1">
            <a:spLocks/>
          </p:cNvSpPr>
          <p:nvPr/>
        </p:nvSpPr>
        <p:spPr>
          <a:xfrm>
            <a:off x="170036" y="136525"/>
            <a:ext cx="11851927" cy="93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2D046-51B6-2A33-486B-661359BCC5C2}"/>
              </a:ext>
            </a:extLst>
          </p:cNvPr>
          <p:cNvSpPr txBox="1"/>
          <p:nvPr/>
        </p:nvSpPr>
        <p:spPr>
          <a:xfrm>
            <a:off x="7116399" y="183675"/>
            <a:ext cx="50151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002060"/>
                </a:solidFill>
              </a:rPr>
              <a:t>Things I Have Learned: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The importance of binning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Methods for modeling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Applications of statistical concepts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Day-to-day processes and career outlook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002060"/>
                </a:solidFill>
              </a:rPr>
              <a:t>Future Plans: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Study Math in Budapest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Get Into Sports Analytics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5F642-1F18-47F2-5933-31120EB24A12}"/>
              </a:ext>
            </a:extLst>
          </p:cNvPr>
          <p:cNvSpPr txBox="1"/>
          <p:nvPr/>
        </p:nvSpPr>
        <p:spPr>
          <a:xfrm>
            <a:off x="170036" y="5433020"/>
            <a:ext cx="6485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Michael Flock, William Bowers, and Dr. Priestley</a:t>
            </a:r>
          </a:p>
          <a:p>
            <a:endParaRPr lang="en-US" dirty="0"/>
          </a:p>
          <a:p>
            <a:r>
              <a:rPr lang="en-US" dirty="0"/>
              <a:t>And to the rest of the Flock team for welcoming me</a:t>
            </a:r>
          </a:p>
        </p:txBody>
      </p:sp>
    </p:spTree>
    <p:extLst>
      <p:ext uri="{BB962C8B-B14F-4D97-AF65-F5344CB8AC3E}">
        <p14:creationId xmlns:p14="http://schemas.microsoft.com/office/powerpoint/2010/main" val="2651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665</Words>
  <Application>Microsoft Office PowerPoint</Application>
  <PresentationFormat>Widescreen</PresentationFormat>
  <Paragraphs>140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Priestley</dc:creator>
  <cp:lastModifiedBy>Alix Morales</cp:lastModifiedBy>
  <cp:revision>9</cp:revision>
  <dcterms:created xsi:type="dcterms:W3CDTF">2023-04-26T12:52:52Z</dcterms:created>
  <dcterms:modified xsi:type="dcterms:W3CDTF">2023-06-30T14:17:14Z</dcterms:modified>
</cp:coreProperties>
</file>