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5" r:id="rId9"/>
    <p:sldId id="263" r:id="rId10"/>
    <p:sldId id="261" r:id="rId11"/>
    <p:sldId id="271" r:id="rId12"/>
    <p:sldId id="275" r:id="rId13"/>
    <p:sldId id="268" r:id="rId14"/>
    <p:sldId id="270" r:id="rId15"/>
    <p:sldId id="277" r:id="rId16"/>
    <p:sldId id="274" r:id="rId17"/>
    <p:sldId id="283" r:id="rId18"/>
    <p:sldId id="278" r:id="rId19"/>
    <p:sldId id="282" r:id="rId2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0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666" y="-6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B6494-23BD-4941-B7F7-F255A3BFBB6F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8C6CE-633F-4400-B466-AAD7CCF4D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21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D2E3B-3984-4212-B2C0-532FB1873F0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620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30D33-079D-4CA9-A1E7-7078CAC5F2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194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AF81A-5A48-44B6-BFB3-5A2D3370088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043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6A9249-D617-4CC2-9D80-860C6969B6E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95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D2E3B-3984-4212-B2C0-532FB1873F0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79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6A9249-D617-4CC2-9D80-860C6969B6E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939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30D33-079D-4CA9-A1E7-7078CAC5F2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8669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AF81A-5A48-44B6-BFB3-5A2D3370088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631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D2E3B-3984-4212-B2C0-532FB1873F0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602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30D33-079D-4CA9-A1E7-7078CAC5F2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541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30D33-079D-4CA9-A1E7-7078CAC5F2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722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D2E3B-3984-4212-B2C0-532FB1873F0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661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30D33-079D-4CA9-A1E7-7078CAC5F2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38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30D33-079D-4CA9-A1E7-7078CAC5F2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5354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30D33-079D-4CA9-A1E7-7078CAC5F2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268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30D33-079D-4CA9-A1E7-7078CAC5F2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5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514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7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27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84200"/>
            <a:ext cx="9144000" cy="430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0"/>
            <a:ext cx="7886700" cy="58420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09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14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13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258428" y="47801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8326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55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2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0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4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B826-6809-49B3-9B4B-177D412235B0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9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48561" y="344262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FF00"/>
                </a:solidFill>
                <a:latin typeface="+mj-ea"/>
                <a:ea typeface="+mj-ea"/>
              </a:rPr>
              <a:t>阿坝师范学院主办</a:t>
            </a:r>
            <a:endParaRPr lang="en-US" altLang="zh-CN" sz="2400" dirty="0" smtClean="0">
              <a:solidFill>
                <a:srgbClr val="FFFF00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2400" dirty="0" smtClean="0">
                <a:solidFill>
                  <a:srgbClr val="FFFF00"/>
                </a:solidFill>
                <a:latin typeface="+mj-ea"/>
                <a:ea typeface="+mj-ea"/>
              </a:rPr>
              <a:t>2019</a:t>
            </a:r>
            <a:r>
              <a:rPr lang="zh-CN" altLang="en-US" sz="2400" dirty="0" smtClean="0">
                <a:solidFill>
                  <a:srgbClr val="FFFF00"/>
                </a:solidFill>
                <a:latin typeface="+mj-ea"/>
                <a:ea typeface="+mj-ea"/>
              </a:rPr>
              <a:t>年</a:t>
            </a:r>
            <a:r>
              <a:rPr lang="en-US" altLang="zh-CN" sz="2400" dirty="0" smtClean="0">
                <a:solidFill>
                  <a:srgbClr val="FFFF00"/>
                </a:solidFill>
                <a:latin typeface="+mj-ea"/>
                <a:ea typeface="+mj-ea"/>
              </a:rPr>
              <a:t>5</a:t>
            </a:r>
            <a:r>
              <a:rPr lang="zh-CN" altLang="en-US" sz="2400" dirty="0" smtClean="0">
                <a:solidFill>
                  <a:srgbClr val="FFFF00"/>
                </a:solidFill>
                <a:latin typeface="+mj-ea"/>
                <a:ea typeface="+mj-ea"/>
              </a:rPr>
              <a:t>月</a:t>
            </a:r>
            <a:r>
              <a:rPr lang="en-US" altLang="zh-CN" sz="2400" dirty="0" smtClean="0">
                <a:solidFill>
                  <a:srgbClr val="FFFF00"/>
                </a:solidFill>
                <a:latin typeface="+mj-ea"/>
                <a:ea typeface="+mj-ea"/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  <a:latin typeface="+mj-ea"/>
                <a:ea typeface="+mj-ea"/>
              </a:rPr>
              <a:t>日</a:t>
            </a:r>
            <a:endParaRPr lang="zh-CN" altLang="en-US" sz="24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0780" y="1218692"/>
            <a:ext cx="79624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+mj-ea"/>
                <a:ea typeface="+mj-ea"/>
              </a:rPr>
              <a:t>阿坝师范学院校庆</a:t>
            </a:r>
            <a:r>
              <a:rPr lang="en-US" altLang="zh-CN" sz="5400" b="1" dirty="0" smtClean="0">
                <a:solidFill>
                  <a:schemeClr val="bg1"/>
                </a:solidFill>
                <a:latin typeface="+mj-ea"/>
                <a:ea typeface="+mj-ea"/>
              </a:rPr>
              <a:t>41</a:t>
            </a:r>
            <a:r>
              <a:rPr lang="zh-CN" altLang="en-US" sz="5400" b="1" dirty="0" smtClean="0">
                <a:solidFill>
                  <a:schemeClr val="bg1"/>
                </a:solidFill>
                <a:latin typeface="+mj-ea"/>
                <a:ea typeface="+mj-ea"/>
              </a:rPr>
              <a:t>周年</a:t>
            </a:r>
            <a:endParaRPr lang="en-US" altLang="zh-CN" sz="5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+mj-ea"/>
                <a:ea typeface="+mj-ea"/>
              </a:rPr>
              <a:t>会场布置工作计划</a:t>
            </a:r>
            <a:endParaRPr lang="zh-CN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3000" y="2402472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63" y="2284312"/>
            <a:ext cx="3423937" cy="274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2091931" y="1971040"/>
            <a:ext cx="5091190" cy="2754608"/>
            <a:chOff x="1978026" y="1575135"/>
            <a:chExt cx="5164137" cy="4218121"/>
          </a:xfrm>
        </p:grpSpPr>
        <p:sp>
          <p:nvSpPr>
            <p:cNvPr id="41" name="AutoShape 2"/>
            <p:cNvSpPr>
              <a:spLocks noChangeArrowheads="1"/>
            </p:cNvSpPr>
            <p:nvPr/>
          </p:nvSpPr>
          <p:spPr bwMode="auto">
            <a:xfrm>
              <a:off x="1978026" y="1705310"/>
              <a:ext cx="5164137" cy="3972396"/>
            </a:xfrm>
            <a:prstGeom prst="roundRect">
              <a:avLst>
                <a:gd name="adj" fmla="val 9694"/>
              </a:avLst>
            </a:prstGeom>
            <a:noFill/>
            <a:ln w="19050" algn="ctr">
              <a:solidFill>
                <a:srgbClr val="C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2" name="AutoShape 51"/>
            <p:cNvSpPr>
              <a:spLocks noChangeArrowheads="1"/>
            </p:cNvSpPr>
            <p:nvPr/>
          </p:nvSpPr>
          <p:spPr bwMode="auto">
            <a:xfrm rot="16200000">
              <a:off x="6564313" y="5517031"/>
              <a:ext cx="246062" cy="306387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C00000">
                    <a:lumMod val="40000"/>
                    <a:lumOff val="60000"/>
                  </a:srgbClr>
                </a:gs>
                <a:gs pos="50000">
                  <a:srgbClr val="C00000"/>
                </a:gs>
                <a:gs pos="100000">
                  <a:srgbClr val="C00000">
                    <a:lumMod val="75000"/>
                  </a:srgbClr>
                </a:gs>
              </a:gsLst>
              <a:lin ang="5400000" scaled="0"/>
            </a:gradFill>
            <a:ln w="9525" cap="rnd">
              <a:solidFill>
                <a:srgbClr val="C00000">
                  <a:lumMod val="40000"/>
                  <a:lumOff val="60000"/>
                </a:srgbClr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3" name="AutoShape 52"/>
            <p:cNvSpPr>
              <a:spLocks noChangeArrowheads="1"/>
            </p:cNvSpPr>
            <p:nvPr/>
          </p:nvSpPr>
          <p:spPr bwMode="auto">
            <a:xfrm rot="5400000">
              <a:off x="6564313" y="1544973"/>
              <a:ext cx="246063" cy="306387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C00000">
                    <a:lumMod val="40000"/>
                    <a:lumOff val="60000"/>
                  </a:srgbClr>
                </a:gs>
                <a:gs pos="50000">
                  <a:srgbClr val="C00000"/>
                </a:gs>
                <a:gs pos="100000">
                  <a:srgbClr val="C00000">
                    <a:lumMod val="75000"/>
                  </a:srgbClr>
                </a:gs>
              </a:gsLst>
              <a:lin ang="5400000" scaled="0"/>
            </a:gradFill>
            <a:ln w="9525" cap="rnd">
              <a:solidFill>
                <a:srgbClr val="C00000">
                  <a:lumMod val="40000"/>
                  <a:lumOff val="60000"/>
                </a:srgbClr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4" name="AutoShape 52"/>
            <p:cNvSpPr>
              <a:spLocks noChangeArrowheads="1"/>
            </p:cNvSpPr>
            <p:nvPr/>
          </p:nvSpPr>
          <p:spPr bwMode="auto">
            <a:xfrm rot="5400000">
              <a:off x="2346325" y="1544973"/>
              <a:ext cx="246063" cy="306388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C00000">
                    <a:lumMod val="40000"/>
                    <a:lumOff val="60000"/>
                  </a:srgbClr>
                </a:gs>
                <a:gs pos="50000">
                  <a:srgbClr val="C00000"/>
                </a:gs>
                <a:gs pos="100000">
                  <a:srgbClr val="C00000">
                    <a:lumMod val="75000"/>
                  </a:srgbClr>
                </a:gs>
              </a:gsLst>
              <a:lin ang="5400000" scaled="0"/>
            </a:gradFill>
            <a:ln w="9525" cap="rnd">
              <a:solidFill>
                <a:srgbClr val="C00000">
                  <a:lumMod val="40000"/>
                  <a:lumOff val="60000"/>
                </a:srgbClr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5" name="AutoShape 51"/>
            <p:cNvSpPr>
              <a:spLocks noChangeArrowheads="1"/>
            </p:cNvSpPr>
            <p:nvPr/>
          </p:nvSpPr>
          <p:spPr bwMode="auto">
            <a:xfrm rot="16200000">
              <a:off x="2346325" y="5517031"/>
              <a:ext cx="246062" cy="306387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C00000">
                    <a:lumMod val="40000"/>
                    <a:lumOff val="60000"/>
                  </a:srgbClr>
                </a:gs>
                <a:gs pos="50000">
                  <a:srgbClr val="C00000"/>
                </a:gs>
                <a:gs pos="100000">
                  <a:srgbClr val="C00000">
                    <a:lumMod val="75000"/>
                  </a:srgbClr>
                </a:gs>
              </a:gsLst>
              <a:lin ang="5400000" scaled="0"/>
            </a:gradFill>
            <a:ln w="9525" cap="rnd">
              <a:solidFill>
                <a:srgbClr val="C00000">
                  <a:lumMod val="40000"/>
                  <a:lumOff val="60000"/>
                </a:srgbClr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45179" y="2759865"/>
            <a:ext cx="3178175" cy="1033463"/>
            <a:chOff x="1001713" y="2775884"/>
            <a:chExt cx="3178175" cy="1377950"/>
          </a:xfrm>
        </p:grpSpPr>
        <p:pic>
          <p:nvPicPr>
            <p:cNvPr id="47" name="Picture 21" descr="阴影5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713" y="3987146"/>
              <a:ext cx="3178175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8"/>
            <p:cNvSpPr>
              <a:spLocks noChangeAspect="1" noChangeArrowheads="1"/>
            </p:cNvSpPr>
            <p:nvPr/>
          </p:nvSpPr>
          <p:spPr bwMode="gray">
            <a:xfrm>
              <a:off x="1139826" y="3226734"/>
              <a:ext cx="569912" cy="276225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60001"/>
                  </a:srgbClr>
                </a:gs>
                <a:gs pos="100000">
                  <a:srgbClr val="000000">
                    <a:gamma/>
                    <a:tint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0" name="Arc 9"/>
            <p:cNvSpPr>
              <a:spLocks/>
            </p:cNvSpPr>
            <p:nvPr/>
          </p:nvSpPr>
          <p:spPr bwMode="auto">
            <a:xfrm>
              <a:off x="1150938" y="3109259"/>
              <a:ext cx="550863" cy="303212"/>
            </a:xfrm>
            <a:custGeom>
              <a:avLst/>
              <a:gdLst>
                <a:gd name="T0" fmla="*/ 2147483647 w 43195"/>
                <a:gd name="T1" fmla="*/ 2147483647 h 23732"/>
                <a:gd name="T2" fmla="*/ 1004921612 w 43195"/>
                <a:gd name="T3" fmla="*/ 0 h 23732"/>
                <a:gd name="T4" fmla="*/ 2147483647 w 43195"/>
                <a:gd name="T5" fmla="*/ 2147483647 h 23732"/>
                <a:gd name="T6" fmla="*/ 0 60000 65536"/>
                <a:gd name="T7" fmla="*/ 0 60000 65536"/>
                <a:gd name="T8" fmla="*/ 0 60000 65536"/>
                <a:gd name="T9" fmla="*/ 0 w 43195"/>
                <a:gd name="T10" fmla="*/ 0 h 23732"/>
                <a:gd name="T11" fmla="*/ 43195 w 43195"/>
                <a:gd name="T12" fmla="*/ 23732 h 237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5" h="23732" fill="none" extrusionOk="0">
                  <a:moveTo>
                    <a:pt x="43194" y="2602"/>
                  </a:moveTo>
                  <a:cubicBezTo>
                    <a:pt x="42938" y="14346"/>
                    <a:pt x="33345" y="23731"/>
                    <a:pt x="21600" y="23732"/>
                  </a:cubicBezTo>
                  <a:cubicBezTo>
                    <a:pt x="9670" y="23732"/>
                    <a:pt x="0" y="14061"/>
                    <a:pt x="0" y="2132"/>
                  </a:cubicBezTo>
                  <a:cubicBezTo>
                    <a:pt x="-1" y="1420"/>
                    <a:pt x="35" y="708"/>
                    <a:pt x="105" y="0"/>
                  </a:cubicBezTo>
                </a:path>
                <a:path w="43195" h="23732" stroke="0" extrusionOk="0">
                  <a:moveTo>
                    <a:pt x="43194" y="2602"/>
                  </a:moveTo>
                  <a:cubicBezTo>
                    <a:pt x="42938" y="14346"/>
                    <a:pt x="33345" y="23731"/>
                    <a:pt x="21600" y="23732"/>
                  </a:cubicBezTo>
                  <a:cubicBezTo>
                    <a:pt x="9670" y="23732"/>
                    <a:pt x="0" y="14061"/>
                    <a:pt x="0" y="2132"/>
                  </a:cubicBezTo>
                  <a:cubicBezTo>
                    <a:pt x="-1" y="1420"/>
                    <a:pt x="35" y="708"/>
                    <a:pt x="105" y="0"/>
                  </a:cubicBezTo>
                  <a:lnTo>
                    <a:pt x="21600" y="2132"/>
                  </a:lnTo>
                  <a:lnTo>
                    <a:pt x="43194" y="2602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lumMod val="40000"/>
                    <a:lumOff val="60000"/>
                  </a:srgbClr>
                </a:gs>
                <a:gs pos="50000">
                  <a:srgbClr val="C00000"/>
                </a:gs>
                <a:gs pos="100000">
                  <a:srgbClr val="C00000">
                    <a:lumMod val="75000"/>
                  </a:srgbClr>
                </a:gs>
              </a:gsLst>
              <a:lin ang="5400000" scaled="0"/>
            </a:gradFill>
            <a:ln w="9525" cap="rnd">
              <a:solidFill>
                <a:srgbClr val="C00000">
                  <a:lumMod val="40000"/>
                  <a:lumOff val="60000"/>
                </a:srgbClr>
              </a:solidFill>
              <a:prstDash val="solid"/>
              <a:round/>
              <a:headEnd/>
              <a:tailEnd/>
            </a:ln>
            <a:ex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1" name="Oval 10"/>
            <p:cNvSpPr>
              <a:spLocks noChangeAspect="1" noChangeArrowheads="1"/>
            </p:cNvSpPr>
            <p:nvPr/>
          </p:nvSpPr>
          <p:spPr bwMode="gray">
            <a:xfrm>
              <a:off x="1139826" y="2996546"/>
              <a:ext cx="569912" cy="277813"/>
            </a:xfrm>
            <a:prstGeom prst="ellipse">
              <a:avLst/>
            </a:prstGeom>
            <a:gradFill>
              <a:gsLst>
                <a:gs pos="0">
                  <a:srgbClr val="C00000">
                    <a:lumMod val="40000"/>
                    <a:lumOff val="60000"/>
                  </a:srgbClr>
                </a:gs>
                <a:gs pos="50000">
                  <a:srgbClr val="C00000"/>
                </a:gs>
                <a:gs pos="100000">
                  <a:srgbClr val="C00000">
                    <a:lumMod val="75000"/>
                  </a:srgbClr>
                </a:gs>
              </a:gsLst>
              <a:lin ang="5400000" scaled="0"/>
            </a:gradFill>
            <a:ln w="9525" cap="rnd">
              <a:solidFill>
                <a:srgbClr val="C00000">
                  <a:lumMod val="40000"/>
                  <a:lumOff val="60000"/>
                </a:srgbClr>
              </a:solidFill>
              <a:prstDash val="solid"/>
              <a:round/>
              <a:headEnd/>
              <a:tailEnd/>
            </a:ln>
            <a:ex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52" name="Group 11"/>
            <p:cNvGrpSpPr>
              <a:grpSpLocks/>
            </p:cNvGrpSpPr>
            <p:nvPr/>
          </p:nvGrpSpPr>
          <p:grpSpPr bwMode="auto">
            <a:xfrm>
              <a:off x="1363663" y="2775884"/>
              <a:ext cx="128588" cy="355600"/>
              <a:chOff x="3288" y="2455"/>
              <a:chExt cx="203" cy="567"/>
            </a:xfrm>
          </p:grpSpPr>
          <p:grpSp>
            <p:nvGrpSpPr>
              <p:cNvPr id="54" name="Group 12"/>
              <p:cNvGrpSpPr>
                <a:grpSpLocks/>
              </p:cNvGrpSpPr>
              <p:nvPr/>
            </p:nvGrpSpPr>
            <p:grpSpPr bwMode="auto">
              <a:xfrm>
                <a:off x="3335" y="2700"/>
                <a:ext cx="108" cy="322"/>
                <a:chOff x="3243" y="2500"/>
                <a:chExt cx="567" cy="1701"/>
              </a:xfrm>
            </p:grpSpPr>
            <p:sp>
              <p:nvSpPr>
                <p:cNvPr id="57" name="AutoShape 13"/>
                <p:cNvSpPr>
                  <a:spLocks noChangeArrowheads="1"/>
                </p:cNvSpPr>
                <p:nvPr/>
              </p:nvSpPr>
              <p:spPr bwMode="auto">
                <a:xfrm rot="5400000">
                  <a:off x="2517" y="3226"/>
                  <a:ext cx="1701" cy="250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C00000">
                        <a:lumMod val="40000"/>
                        <a:lumOff val="60000"/>
                      </a:srgbClr>
                    </a:gs>
                    <a:gs pos="50000">
                      <a:srgbClr val="C00000"/>
                    </a:gs>
                    <a:gs pos="100000">
                      <a:srgbClr val="C00000">
                        <a:lumMod val="75000"/>
                      </a:srgbClr>
                    </a:gs>
                  </a:gsLst>
                  <a:lin ang="5400000" scaled="0"/>
                </a:gradFill>
                <a:ln w="9525" cap="rnd">
                  <a:solidFill>
                    <a:srgbClr val="C00000">
                      <a:lumMod val="40000"/>
                      <a:lumOff val="60000"/>
                    </a:srgbClr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58" name="AutoShape 14"/>
                <p:cNvSpPr>
                  <a:spLocks noChangeArrowheads="1"/>
                </p:cNvSpPr>
                <p:nvPr/>
              </p:nvSpPr>
              <p:spPr bwMode="auto">
                <a:xfrm rot="5400000">
                  <a:off x="2834" y="3226"/>
                  <a:ext cx="1701" cy="250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C00000">
                        <a:lumMod val="40000"/>
                        <a:lumOff val="60000"/>
                      </a:srgbClr>
                    </a:gs>
                    <a:gs pos="50000">
                      <a:srgbClr val="C00000"/>
                    </a:gs>
                    <a:gs pos="100000">
                      <a:srgbClr val="C00000">
                        <a:lumMod val="75000"/>
                      </a:srgbClr>
                    </a:gs>
                  </a:gsLst>
                  <a:lin ang="5400000" scaled="0"/>
                </a:gradFill>
                <a:ln w="9525" cap="rnd">
                  <a:solidFill>
                    <a:srgbClr val="C00000">
                      <a:lumMod val="40000"/>
                      <a:lumOff val="60000"/>
                    </a:srgbClr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</p:grpSp>
          <p:sp>
            <p:nvSpPr>
              <p:cNvPr id="55" name="AutoShape 15"/>
              <p:cNvSpPr>
                <a:spLocks noChangeArrowheads="1"/>
              </p:cNvSpPr>
              <p:nvPr/>
            </p:nvSpPr>
            <p:spPr bwMode="auto">
              <a:xfrm rot="10800000">
                <a:off x="3288" y="2580"/>
                <a:ext cx="203" cy="20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C00000">
                      <a:lumMod val="40000"/>
                      <a:lumOff val="60000"/>
                    </a:srgbClr>
                  </a:gs>
                  <a:gs pos="50000">
                    <a:srgbClr val="C00000"/>
                  </a:gs>
                  <a:gs pos="100000">
                    <a:srgbClr val="C00000">
                      <a:lumMod val="75000"/>
                    </a:srgbClr>
                  </a:gs>
                </a:gsLst>
                <a:lin ang="5400000" scaled="0"/>
              </a:gradFill>
              <a:ln w="9525" cap="rnd">
                <a:solidFill>
                  <a:srgbClr val="C00000">
                    <a:lumMod val="40000"/>
                    <a:lumOff val="60000"/>
                  </a:srgb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56" name="AutoShape 16"/>
              <p:cNvSpPr>
                <a:spLocks noChangeArrowheads="1"/>
              </p:cNvSpPr>
              <p:nvPr/>
            </p:nvSpPr>
            <p:spPr bwMode="auto">
              <a:xfrm rot="8100000">
                <a:off x="3337" y="2455"/>
                <a:ext cx="105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C00000">
                      <a:lumMod val="40000"/>
                      <a:lumOff val="60000"/>
                    </a:srgbClr>
                  </a:gs>
                  <a:gs pos="50000">
                    <a:srgbClr val="C00000"/>
                  </a:gs>
                  <a:gs pos="100000">
                    <a:srgbClr val="C00000">
                      <a:lumMod val="75000"/>
                    </a:srgbClr>
                  </a:gs>
                </a:gsLst>
                <a:lin ang="5400000" scaled="0"/>
              </a:gradFill>
              <a:ln w="9525" cap="rnd">
                <a:solidFill>
                  <a:srgbClr val="C00000">
                    <a:lumMod val="40000"/>
                    <a:lumOff val="60000"/>
                  </a:srgb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53" name="AutoShape 32"/>
            <p:cNvSpPr>
              <a:spLocks noChangeArrowheads="1"/>
            </p:cNvSpPr>
            <p:nvPr/>
          </p:nvSpPr>
          <p:spPr bwMode="auto">
            <a:xfrm>
              <a:off x="1833545" y="3136189"/>
              <a:ext cx="2296560" cy="763154"/>
            </a:xfrm>
            <a:prstGeom prst="roundRect">
              <a:avLst>
                <a:gd name="adj" fmla="val 5630"/>
              </a:avLst>
            </a:prstGeom>
            <a:gradFill>
              <a:gsLst>
                <a:gs pos="0">
                  <a:srgbClr val="C00000">
                    <a:lumMod val="40000"/>
                    <a:lumOff val="60000"/>
                  </a:srgbClr>
                </a:gs>
                <a:gs pos="50000">
                  <a:srgbClr val="C00000"/>
                </a:gs>
                <a:gs pos="100000">
                  <a:srgbClr val="C00000">
                    <a:lumMod val="75000"/>
                  </a:srgbClr>
                </a:gs>
              </a:gsLst>
              <a:lin ang="5400000" scaled="0"/>
            </a:gradFill>
            <a:ln w="9525" cap="rnd">
              <a:solidFill>
                <a:srgbClr val="C00000">
                  <a:lumMod val="40000"/>
                  <a:lumOff val="60000"/>
                </a:srgbClr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zh-CN" altLang="en-US" sz="1600" b="1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会场</a:t>
              </a: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布置材料</a:t>
              </a:r>
              <a:r>
                <a:rPr lang="zh-CN" altLang="en-US" sz="1600" b="1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清单准备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296668" y="2684855"/>
            <a:ext cx="3178175" cy="1033463"/>
            <a:chOff x="4964113" y="2775884"/>
            <a:chExt cx="3178175" cy="1377950"/>
          </a:xfrm>
        </p:grpSpPr>
        <p:pic>
          <p:nvPicPr>
            <p:cNvPr id="60" name="Picture 47" descr="阴影5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4113" y="3987146"/>
              <a:ext cx="3178175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Oval 8"/>
            <p:cNvSpPr>
              <a:spLocks noChangeAspect="1" noChangeArrowheads="1"/>
            </p:cNvSpPr>
            <p:nvPr/>
          </p:nvSpPr>
          <p:spPr bwMode="gray">
            <a:xfrm>
              <a:off x="5102226" y="3226734"/>
              <a:ext cx="569912" cy="276225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60001"/>
                  </a:srgbClr>
                </a:gs>
                <a:gs pos="100000">
                  <a:srgbClr val="000000">
                    <a:gamma/>
                    <a:tint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3" name="Arc 9"/>
            <p:cNvSpPr>
              <a:spLocks/>
            </p:cNvSpPr>
            <p:nvPr/>
          </p:nvSpPr>
          <p:spPr bwMode="auto">
            <a:xfrm>
              <a:off x="5113338" y="3109259"/>
              <a:ext cx="550863" cy="303212"/>
            </a:xfrm>
            <a:custGeom>
              <a:avLst/>
              <a:gdLst>
                <a:gd name="T0" fmla="*/ 2147483647 w 43195"/>
                <a:gd name="T1" fmla="*/ 2147483647 h 23732"/>
                <a:gd name="T2" fmla="*/ 1004921612 w 43195"/>
                <a:gd name="T3" fmla="*/ 0 h 23732"/>
                <a:gd name="T4" fmla="*/ 2147483647 w 43195"/>
                <a:gd name="T5" fmla="*/ 2147483647 h 23732"/>
                <a:gd name="T6" fmla="*/ 0 60000 65536"/>
                <a:gd name="T7" fmla="*/ 0 60000 65536"/>
                <a:gd name="T8" fmla="*/ 0 60000 65536"/>
                <a:gd name="T9" fmla="*/ 0 w 43195"/>
                <a:gd name="T10" fmla="*/ 0 h 23732"/>
                <a:gd name="T11" fmla="*/ 43195 w 43195"/>
                <a:gd name="T12" fmla="*/ 23732 h 237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5" h="23732" fill="none" extrusionOk="0">
                  <a:moveTo>
                    <a:pt x="43194" y="2602"/>
                  </a:moveTo>
                  <a:cubicBezTo>
                    <a:pt x="42938" y="14346"/>
                    <a:pt x="33345" y="23731"/>
                    <a:pt x="21600" y="23732"/>
                  </a:cubicBezTo>
                  <a:cubicBezTo>
                    <a:pt x="9670" y="23732"/>
                    <a:pt x="0" y="14061"/>
                    <a:pt x="0" y="2132"/>
                  </a:cubicBezTo>
                  <a:cubicBezTo>
                    <a:pt x="-1" y="1420"/>
                    <a:pt x="35" y="708"/>
                    <a:pt x="105" y="0"/>
                  </a:cubicBezTo>
                </a:path>
                <a:path w="43195" h="23732" stroke="0" extrusionOk="0">
                  <a:moveTo>
                    <a:pt x="43194" y="2602"/>
                  </a:moveTo>
                  <a:cubicBezTo>
                    <a:pt x="42938" y="14346"/>
                    <a:pt x="33345" y="23731"/>
                    <a:pt x="21600" y="23732"/>
                  </a:cubicBezTo>
                  <a:cubicBezTo>
                    <a:pt x="9670" y="23732"/>
                    <a:pt x="0" y="14061"/>
                    <a:pt x="0" y="2132"/>
                  </a:cubicBezTo>
                  <a:cubicBezTo>
                    <a:pt x="-1" y="1420"/>
                    <a:pt x="35" y="708"/>
                    <a:pt x="105" y="0"/>
                  </a:cubicBezTo>
                  <a:lnTo>
                    <a:pt x="21600" y="2132"/>
                  </a:lnTo>
                  <a:lnTo>
                    <a:pt x="43194" y="2602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lumMod val="40000"/>
                    <a:lumOff val="60000"/>
                  </a:srgbClr>
                </a:gs>
                <a:gs pos="50000">
                  <a:srgbClr val="C00000"/>
                </a:gs>
                <a:gs pos="100000">
                  <a:srgbClr val="C00000">
                    <a:lumMod val="75000"/>
                  </a:srgbClr>
                </a:gs>
              </a:gsLst>
              <a:lin ang="5400000" scaled="0"/>
            </a:gradFill>
            <a:ln w="9525" cap="rnd">
              <a:solidFill>
                <a:srgbClr val="C00000">
                  <a:lumMod val="40000"/>
                  <a:lumOff val="60000"/>
                </a:srgbClr>
              </a:solidFill>
              <a:prstDash val="solid"/>
              <a:round/>
              <a:headEnd/>
              <a:tailEnd/>
            </a:ln>
            <a:ex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4" name="Oval 10"/>
            <p:cNvSpPr>
              <a:spLocks noChangeAspect="1" noChangeArrowheads="1"/>
            </p:cNvSpPr>
            <p:nvPr/>
          </p:nvSpPr>
          <p:spPr bwMode="gray">
            <a:xfrm>
              <a:off x="5102226" y="2996546"/>
              <a:ext cx="569912" cy="277813"/>
            </a:xfrm>
            <a:prstGeom prst="ellipse">
              <a:avLst/>
            </a:prstGeom>
            <a:gradFill>
              <a:gsLst>
                <a:gs pos="0">
                  <a:srgbClr val="C00000">
                    <a:lumMod val="40000"/>
                    <a:lumOff val="60000"/>
                  </a:srgbClr>
                </a:gs>
                <a:gs pos="50000">
                  <a:srgbClr val="C00000"/>
                </a:gs>
                <a:gs pos="100000">
                  <a:srgbClr val="C00000">
                    <a:lumMod val="75000"/>
                  </a:srgbClr>
                </a:gs>
              </a:gsLst>
              <a:lin ang="5400000" scaled="0"/>
            </a:gradFill>
            <a:ln w="9525" cap="rnd">
              <a:solidFill>
                <a:srgbClr val="C00000">
                  <a:lumMod val="40000"/>
                  <a:lumOff val="60000"/>
                </a:srgbClr>
              </a:solidFill>
              <a:prstDash val="solid"/>
              <a:round/>
              <a:headEnd/>
              <a:tailEnd/>
            </a:ln>
            <a:ex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65" name="Group 11"/>
            <p:cNvGrpSpPr>
              <a:grpSpLocks/>
            </p:cNvGrpSpPr>
            <p:nvPr/>
          </p:nvGrpSpPr>
          <p:grpSpPr bwMode="auto">
            <a:xfrm>
              <a:off x="5326063" y="2775884"/>
              <a:ext cx="128588" cy="355600"/>
              <a:chOff x="3288" y="2455"/>
              <a:chExt cx="203" cy="567"/>
            </a:xfrm>
          </p:grpSpPr>
          <p:grpSp>
            <p:nvGrpSpPr>
              <p:cNvPr id="67" name="Group 12"/>
              <p:cNvGrpSpPr>
                <a:grpSpLocks/>
              </p:cNvGrpSpPr>
              <p:nvPr/>
            </p:nvGrpSpPr>
            <p:grpSpPr bwMode="auto">
              <a:xfrm>
                <a:off x="3335" y="2700"/>
                <a:ext cx="108" cy="322"/>
                <a:chOff x="3243" y="2500"/>
                <a:chExt cx="567" cy="1701"/>
              </a:xfrm>
            </p:grpSpPr>
            <p:sp>
              <p:nvSpPr>
                <p:cNvPr id="70" name="AutoShape 13"/>
                <p:cNvSpPr>
                  <a:spLocks noChangeArrowheads="1"/>
                </p:cNvSpPr>
                <p:nvPr/>
              </p:nvSpPr>
              <p:spPr bwMode="auto">
                <a:xfrm rot="5400000">
                  <a:off x="2517" y="3226"/>
                  <a:ext cx="1701" cy="250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C00000">
                        <a:lumMod val="40000"/>
                        <a:lumOff val="60000"/>
                      </a:srgbClr>
                    </a:gs>
                    <a:gs pos="50000">
                      <a:srgbClr val="C00000"/>
                    </a:gs>
                    <a:gs pos="100000">
                      <a:srgbClr val="C00000">
                        <a:lumMod val="75000"/>
                      </a:srgbClr>
                    </a:gs>
                  </a:gsLst>
                  <a:lin ang="5400000" scaled="0"/>
                </a:gradFill>
                <a:ln w="9525" cap="rnd">
                  <a:solidFill>
                    <a:srgbClr val="C00000">
                      <a:lumMod val="40000"/>
                      <a:lumOff val="60000"/>
                    </a:srgbClr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71" name="AutoShape 14"/>
                <p:cNvSpPr>
                  <a:spLocks noChangeArrowheads="1"/>
                </p:cNvSpPr>
                <p:nvPr/>
              </p:nvSpPr>
              <p:spPr bwMode="auto">
                <a:xfrm rot="5400000">
                  <a:off x="2834" y="3226"/>
                  <a:ext cx="1701" cy="250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C00000">
                        <a:lumMod val="40000"/>
                        <a:lumOff val="60000"/>
                      </a:srgbClr>
                    </a:gs>
                    <a:gs pos="50000">
                      <a:srgbClr val="C00000"/>
                    </a:gs>
                    <a:gs pos="100000">
                      <a:srgbClr val="C00000">
                        <a:lumMod val="75000"/>
                      </a:srgbClr>
                    </a:gs>
                  </a:gsLst>
                  <a:lin ang="5400000" scaled="0"/>
                </a:gradFill>
                <a:ln w="9525" cap="rnd">
                  <a:solidFill>
                    <a:srgbClr val="C00000">
                      <a:lumMod val="40000"/>
                      <a:lumOff val="60000"/>
                    </a:srgbClr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</p:grpSp>
          <p:sp>
            <p:nvSpPr>
              <p:cNvPr id="68" name="AutoShape 15"/>
              <p:cNvSpPr>
                <a:spLocks noChangeArrowheads="1"/>
              </p:cNvSpPr>
              <p:nvPr/>
            </p:nvSpPr>
            <p:spPr bwMode="auto">
              <a:xfrm rot="10800000">
                <a:off x="3288" y="2580"/>
                <a:ext cx="203" cy="20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C00000">
                      <a:lumMod val="40000"/>
                      <a:lumOff val="60000"/>
                    </a:srgbClr>
                  </a:gs>
                  <a:gs pos="50000">
                    <a:srgbClr val="C00000"/>
                  </a:gs>
                  <a:gs pos="100000">
                    <a:srgbClr val="C00000">
                      <a:lumMod val="75000"/>
                    </a:srgbClr>
                  </a:gs>
                </a:gsLst>
                <a:lin ang="5400000" scaled="0"/>
              </a:gradFill>
              <a:ln w="9525" cap="rnd">
                <a:solidFill>
                  <a:srgbClr val="C00000">
                    <a:lumMod val="40000"/>
                    <a:lumOff val="60000"/>
                  </a:srgb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69" name="AutoShape 16"/>
              <p:cNvSpPr>
                <a:spLocks noChangeArrowheads="1"/>
              </p:cNvSpPr>
              <p:nvPr/>
            </p:nvSpPr>
            <p:spPr bwMode="auto">
              <a:xfrm rot="8100000">
                <a:off x="3337" y="2455"/>
                <a:ext cx="105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C00000">
                      <a:lumMod val="40000"/>
                      <a:lumOff val="60000"/>
                    </a:srgbClr>
                  </a:gs>
                  <a:gs pos="50000">
                    <a:srgbClr val="C00000"/>
                  </a:gs>
                  <a:gs pos="100000">
                    <a:srgbClr val="C00000">
                      <a:lumMod val="75000"/>
                    </a:srgbClr>
                  </a:gs>
                </a:gsLst>
                <a:lin ang="5400000" scaled="0"/>
              </a:gradFill>
              <a:ln w="9525" cap="rnd">
                <a:solidFill>
                  <a:srgbClr val="C00000">
                    <a:lumMod val="40000"/>
                    <a:lumOff val="60000"/>
                  </a:srgb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66" name="AutoShape 58"/>
            <p:cNvSpPr>
              <a:spLocks noChangeArrowheads="1"/>
            </p:cNvSpPr>
            <p:nvPr/>
          </p:nvSpPr>
          <p:spPr bwMode="auto">
            <a:xfrm>
              <a:off x="5755635" y="3115232"/>
              <a:ext cx="2309813" cy="722104"/>
            </a:xfrm>
            <a:prstGeom prst="roundRect">
              <a:avLst>
                <a:gd name="adj" fmla="val 5630"/>
              </a:avLst>
            </a:prstGeom>
            <a:gradFill>
              <a:gsLst>
                <a:gs pos="0">
                  <a:srgbClr val="C00000">
                    <a:lumMod val="40000"/>
                    <a:lumOff val="60000"/>
                  </a:srgbClr>
                </a:gs>
                <a:gs pos="50000">
                  <a:srgbClr val="C00000"/>
                </a:gs>
                <a:gs pos="100000">
                  <a:srgbClr val="C00000">
                    <a:lumMod val="75000"/>
                  </a:srgbClr>
                </a:gs>
              </a:gsLst>
              <a:lin ang="5400000" scaled="0"/>
            </a:gradFill>
            <a:ln w="9525" cap="rnd">
              <a:solidFill>
                <a:srgbClr val="C00000">
                  <a:lumMod val="40000"/>
                  <a:lumOff val="60000"/>
                </a:srgbClr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zh-CN" altLang="en-US" sz="1600" b="1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各个</a:t>
              </a: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部门完成</a:t>
              </a:r>
              <a:r>
                <a:rPr lang="zh-CN" altLang="en-US" sz="1600" b="1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项目任务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910014" y="1415032"/>
            <a:ext cx="3178175" cy="1033463"/>
            <a:chOff x="2906713" y="760748"/>
            <a:chExt cx="3178175" cy="1377950"/>
          </a:xfrm>
        </p:grpSpPr>
        <p:pic>
          <p:nvPicPr>
            <p:cNvPr id="73" name="Picture 8" descr="阴影5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6713" y="1972010"/>
              <a:ext cx="3178175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Oval 8"/>
            <p:cNvSpPr>
              <a:spLocks noChangeAspect="1" noChangeArrowheads="1"/>
            </p:cNvSpPr>
            <p:nvPr/>
          </p:nvSpPr>
          <p:spPr bwMode="gray">
            <a:xfrm>
              <a:off x="3044826" y="1211598"/>
              <a:ext cx="569912" cy="276225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60001"/>
                  </a:srgbClr>
                </a:gs>
                <a:gs pos="100000">
                  <a:srgbClr val="000000">
                    <a:gamma/>
                    <a:tint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6" name="Arc 9"/>
            <p:cNvSpPr>
              <a:spLocks/>
            </p:cNvSpPr>
            <p:nvPr/>
          </p:nvSpPr>
          <p:spPr bwMode="auto">
            <a:xfrm>
              <a:off x="3055938" y="1094123"/>
              <a:ext cx="550863" cy="303212"/>
            </a:xfrm>
            <a:custGeom>
              <a:avLst/>
              <a:gdLst>
                <a:gd name="T0" fmla="*/ 2147483647 w 43195"/>
                <a:gd name="T1" fmla="*/ 2147483647 h 23732"/>
                <a:gd name="T2" fmla="*/ 1004921612 w 43195"/>
                <a:gd name="T3" fmla="*/ 0 h 23732"/>
                <a:gd name="T4" fmla="*/ 2147483647 w 43195"/>
                <a:gd name="T5" fmla="*/ 2147483647 h 23732"/>
                <a:gd name="T6" fmla="*/ 0 60000 65536"/>
                <a:gd name="T7" fmla="*/ 0 60000 65536"/>
                <a:gd name="T8" fmla="*/ 0 60000 65536"/>
                <a:gd name="T9" fmla="*/ 0 w 43195"/>
                <a:gd name="T10" fmla="*/ 0 h 23732"/>
                <a:gd name="T11" fmla="*/ 43195 w 43195"/>
                <a:gd name="T12" fmla="*/ 23732 h 237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5" h="23732" fill="none" extrusionOk="0">
                  <a:moveTo>
                    <a:pt x="43194" y="2602"/>
                  </a:moveTo>
                  <a:cubicBezTo>
                    <a:pt x="42938" y="14346"/>
                    <a:pt x="33345" y="23731"/>
                    <a:pt x="21600" y="23732"/>
                  </a:cubicBezTo>
                  <a:cubicBezTo>
                    <a:pt x="9670" y="23732"/>
                    <a:pt x="0" y="14061"/>
                    <a:pt x="0" y="2132"/>
                  </a:cubicBezTo>
                  <a:cubicBezTo>
                    <a:pt x="-1" y="1420"/>
                    <a:pt x="35" y="708"/>
                    <a:pt x="105" y="0"/>
                  </a:cubicBezTo>
                </a:path>
                <a:path w="43195" h="23732" stroke="0" extrusionOk="0">
                  <a:moveTo>
                    <a:pt x="43194" y="2602"/>
                  </a:moveTo>
                  <a:cubicBezTo>
                    <a:pt x="42938" y="14346"/>
                    <a:pt x="33345" y="23731"/>
                    <a:pt x="21600" y="23732"/>
                  </a:cubicBezTo>
                  <a:cubicBezTo>
                    <a:pt x="9670" y="23732"/>
                    <a:pt x="0" y="14061"/>
                    <a:pt x="0" y="2132"/>
                  </a:cubicBezTo>
                  <a:cubicBezTo>
                    <a:pt x="-1" y="1420"/>
                    <a:pt x="35" y="708"/>
                    <a:pt x="105" y="0"/>
                  </a:cubicBezTo>
                  <a:lnTo>
                    <a:pt x="21600" y="2132"/>
                  </a:lnTo>
                  <a:lnTo>
                    <a:pt x="43194" y="2602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lumMod val="40000"/>
                    <a:lumOff val="60000"/>
                  </a:srgbClr>
                </a:gs>
                <a:gs pos="50000">
                  <a:srgbClr val="C00000"/>
                </a:gs>
                <a:gs pos="100000">
                  <a:srgbClr val="C00000">
                    <a:lumMod val="75000"/>
                  </a:srgbClr>
                </a:gs>
              </a:gsLst>
              <a:lin ang="5400000" scaled="0"/>
            </a:gradFill>
            <a:ln w="9525" cap="rnd">
              <a:solidFill>
                <a:srgbClr val="C00000">
                  <a:lumMod val="40000"/>
                  <a:lumOff val="60000"/>
                </a:srgbClr>
              </a:solidFill>
              <a:prstDash val="solid"/>
              <a:round/>
              <a:headEnd/>
              <a:tailEnd/>
            </a:ln>
            <a:ex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7" name="Oval 10"/>
            <p:cNvSpPr>
              <a:spLocks noChangeAspect="1" noChangeArrowheads="1"/>
            </p:cNvSpPr>
            <p:nvPr/>
          </p:nvSpPr>
          <p:spPr bwMode="auto">
            <a:xfrm>
              <a:off x="3044826" y="981410"/>
              <a:ext cx="569912" cy="277813"/>
            </a:xfrm>
            <a:prstGeom prst="ellipse">
              <a:avLst/>
            </a:prstGeom>
            <a:gradFill>
              <a:gsLst>
                <a:gs pos="0">
                  <a:srgbClr val="C00000">
                    <a:lumMod val="40000"/>
                    <a:lumOff val="60000"/>
                  </a:srgbClr>
                </a:gs>
                <a:gs pos="50000">
                  <a:srgbClr val="C00000"/>
                </a:gs>
                <a:gs pos="100000">
                  <a:srgbClr val="C00000">
                    <a:lumMod val="75000"/>
                  </a:srgbClr>
                </a:gs>
              </a:gsLst>
              <a:lin ang="5400000" scaled="0"/>
            </a:gradFill>
            <a:ln w="9525" cap="rnd">
              <a:solidFill>
                <a:srgbClr val="C00000">
                  <a:lumMod val="40000"/>
                  <a:lumOff val="60000"/>
                </a:srgbClr>
              </a:solidFill>
              <a:prstDash val="solid"/>
              <a:round/>
              <a:headEnd/>
              <a:tailEnd/>
            </a:ln>
            <a:ex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78" name="Group 11"/>
            <p:cNvGrpSpPr>
              <a:grpSpLocks/>
            </p:cNvGrpSpPr>
            <p:nvPr/>
          </p:nvGrpSpPr>
          <p:grpSpPr bwMode="auto">
            <a:xfrm>
              <a:off x="3268663" y="760748"/>
              <a:ext cx="128588" cy="355600"/>
              <a:chOff x="3288" y="2455"/>
              <a:chExt cx="203" cy="567"/>
            </a:xfrm>
          </p:grpSpPr>
          <p:grpSp>
            <p:nvGrpSpPr>
              <p:cNvPr id="80" name="Group 12"/>
              <p:cNvGrpSpPr>
                <a:grpSpLocks/>
              </p:cNvGrpSpPr>
              <p:nvPr/>
            </p:nvGrpSpPr>
            <p:grpSpPr bwMode="auto">
              <a:xfrm>
                <a:off x="3335" y="2700"/>
                <a:ext cx="108" cy="322"/>
                <a:chOff x="3243" y="2500"/>
                <a:chExt cx="567" cy="1701"/>
              </a:xfrm>
            </p:grpSpPr>
            <p:sp>
              <p:nvSpPr>
                <p:cNvPr id="83" name="AutoShape 13"/>
                <p:cNvSpPr>
                  <a:spLocks noChangeArrowheads="1"/>
                </p:cNvSpPr>
                <p:nvPr/>
              </p:nvSpPr>
              <p:spPr bwMode="auto">
                <a:xfrm rot="5400000">
                  <a:off x="2517" y="3226"/>
                  <a:ext cx="1701" cy="250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C00000">
                        <a:lumMod val="40000"/>
                        <a:lumOff val="60000"/>
                      </a:srgbClr>
                    </a:gs>
                    <a:gs pos="50000">
                      <a:srgbClr val="C00000"/>
                    </a:gs>
                    <a:gs pos="100000">
                      <a:srgbClr val="C00000">
                        <a:lumMod val="75000"/>
                      </a:srgbClr>
                    </a:gs>
                  </a:gsLst>
                  <a:lin ang="5400000" scaled="0"/>
                </a:gradFill>
                <a:ln w="9525" cap="rnd">
                  <a:solidFill>
                    <a:srgbClr val="C00000">
                      <a:lumMod val="40000"/>
                      <a:lumOff val="60000"/>
                    </a:srgbClr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84" name="AutoShape 14"/>
                <p:cNvSpPr>
                  <a:spLocks noChangeArrowheads="1"/>
                </p:cNvSpPr>
                <p:nvPr/>
              </p:nvSpPr>
              <p:spPr bwMode="auto">
                <a:xfrm rot="5400000">
                  <a:off x="2834" y="3226"/>
                  <a:ext cx="1701" cy="250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C00000">
                        <a:lumMod val="40000"/>
                        <a:lumOff val="60000"/>
                      </a:srgbClr>
                    </a:gs>
                    <a:gs pos="50000">
                      <a:srgbClr val="C00000"/>
                    </a:gs>
                    <a:gs pos="100000">
                      <a:srgbClr val="C00000">
                        <a:lumMod val="75000"/>
                      </a:srgbClr>
                    </a:gs>
                  </a:gsLst>
                  <a:lin ang="5400000" scaled="0"/>
                </a:gradFill>
                <a:ln w="9525" cap="rnd">
                  <a:solidFill>
                    <a:srgbClr val="C00000">
                      <a:lumMod val="40000"/>
                      <a:lumOff val="60000"/>
                    </a:srgbClr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</p:grpSp>
          <p:sp>
            <p:nvSpPr>
              <p:cNvPr id="81" name="AutoShape 15"/>
              <p:cNvSpPr>
                <a:spLocks noChangeArrowheads="1"/>
              </p:cNvSpPr>
              <p:nvPr/>
            </p:nvSpPr>
            <p:spPr bwMode="auto">
              <a:xfrm rot="10800000">
                <a:off x="3288" y="2580"/>
                <a:ext cx="203" cy="20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C00000">
                      <a:lumMod val="40000"/>
                      <a:lumOff val="60000"/>
                    </a:srgbClr>
                  </a:gs>
                  <a:gs pos="50000">
                    <a:srgbClr val="C00000"/>
                  </a:gs>
                  <a:gs pos="100000">
                    <a:srgbClr val="C00000">
                      <a:lumMod val="75000"/>
                    </a:srgbClr>
                  </a:gs>
                </a:gsLst>
                <a:lin ang="5400000" scaled="0"/>
              </a:gradFill>
              <a:ln w="9525" cap="rnd">
                <a:solidFill>
                  <a:srgbClr val="C00000">
                    <a:lumMod val="40000"/>
                    <a:lumOff val="60000"/>
                  </a:srgb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82" name="AutoShape 16"/>
              <p:cNvSpPr>
                <a:spLocks noChangeArrowheads="1"/>
              </p:cNvSpPr>
              <p:nvPr/>
            </p:nvSpPr>
            <p:spPr bwMode="auto">
              <a:xfrm rot="8100000">
                <a:off x="3337" y="2455"/>
                <a:ext cx="105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C00000">
                      <a:lumMod val="40000"/>
                      <a:lumOff val="60000"/>
                    </a:srgbClr>
                  </a:gs>
                  <a:gs pos="50000">
                    <a:srgbClr val="C00000"/>
                  </a:gs>
                  <a:gs pos="100000">
                    <a:srgbClr val="C00000">
                      <a:lumMod val="75000"/>
                    </a:srgbClr>
                  </a:gs>
                </a:gsLst>
                <a:lin ang="5400000" scaled="0"/>
              </a:gradFill>
              <a:ln w="9525" cap="rnd">
                <a:solidFill>
                  <a:srgbClr val="C00000">
                    <a:lumMod val="40000"/>
                    <a:lumOff val="60000"/>
                  </a:srgb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79" name="AutoShape 19"/>
            <p:cNvSpPr>
              <a:spLocks noChangeArrowheads="1"/>
            </p:cNvSpPr>
            <p:nvPr/>
          </p:nvSpPr>
          <p:spPr bwMode="auto">
            <a:xfrm>
              <a:off x="3701867" y="1054455"/>
              <a:ext cx="2309813" cy="782206"/>
            </a:xfrm>
            <a:prstGeom prst="roundRect">
              <a:avLst>
                <a:gd name="adj" fmla="val 5630"/>
              </a:avLst>
            </a:prstGeom>
            <a:gradFill>
              <a:gsLst>
                <a:gs pos="0">
                  <a:srgbClr val="C00000">
                    <a:lumMod val="40000"/>
                    <a:lumOff val="60000"/>
                  </a:srgbClr>
                </a:gs>
                <a:gs pos="50000">
                  <a:srgbClr val="C00000"/>
                </a:gs>
                <a:gs pos="100000">
                  <a:srgbClr val="C00000">
                    <a:lumMod val="75000"/>
                  </a:srgbClr>
                </a:gs>
              </a:gsLst>
              <a:lin ang="5400000" scaled="0"/>
            </a:gradFill>
            <a:ln w="9525" cap="rnd">
              <a:solidFill>
                <a:srgbClr val="C00000">
                  <a:lumMod val="40000"/>
                  <a:lumOff val="60000"/>
                </a:srgbClr>
              </a:solidFill>
              <a:prstDash val="solid"/>
              <a:round/>
              <a:headEnd/>
              <a:tailEnd/>
            </a:ln>
            <a:extLst/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zh-CN" altLang="en-US" sz="1600" b="1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研究会</a:t>
              </a: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场布置任务内容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2910015" y="4031564"/>
            <a:ext cx="3255016" cy="1033463"/>
            <a:chOff x="2906713" y="4719303"/>
            <a:chExt cx="3255016" cy="1377950"/>
          </a:xfrm>
        </p:grpSpPr>
        <p:pic>
          <p:nvPicPr>
            <p:cNvPr id="86" name="Picture 21" descr="阴影5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6713" y="5930565"/>
              <a:ext cx="3178175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Oval 8"/>
            <p:cNvSpPr>
              <a:spLocks noChangeAspect="1" noChangeArrowheads="1"/>
            </p:cNvSpPr>
            <p:nvPr/>
          </p:nvSpPr>
          <p:spPr bwMode="gray">
            <a:xfrm>
              <a:off x="3044826" y="5170153"/>
              <a:ext cx="569912" cy="276225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60001"/>
                  </a:srgbClr>
                </a:gs>
                <a:gs pos="100000">
                  <a:srgbClr val="000000">
                    <a:gamma/>
                    <a:tint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9" name="Arc 9"/>
            <p:cNvSpPr>
              <a:spLocks/>
            </p:cNvSpPr>
            <p:nvPr/>
          </p:nvSpPr>
          <p:spPr bwMode="auto">
            <a:xfrm>
              <a:off x="3055938" y="5052678"/>
              <a:ext cx="550863" cy="303212"/>
            </a:xfrm>
            <a:custGeom>
              <a:avLst/>
              <a:gdLst>
                <a:gd name="T0" fmla="*/ 2147483647 w 43195"/>
                <a:gd name="T1" fmla="*/ 2147483647 h 23732"/>
                <a:gd name="T2" fmla="*/ 1004921612 w 43195"/>
                <a:gd name="T3" fmla="*/ 0 h 23732"/>
                <a:gd name="T4" fmla="*/ 2147483647 w 43195"/>
                <a:gd name="T5" fmla="*/ 2147483647 h 23732"/>
                <a:gd name="T6" fmla="*/ 0 60000 65536"/>
                <a:gd name="T7" fmla="*/ 0 60000 65536"/>
                <a:gd name="T8" fmla="*/ 0 60000 65536"/>
                <a:gd name="T9" fmla="*/ 0 w 43195"/>
                <a:gd name="T10" fmla="*/ 0 h 23732"/>
                <a:gd name="T11" fmla="*/ 43195 w 43195"/>
                <a:gd name="T12" fmla="*/ 23732 h 237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5" h="23732" fill="none" extrusionOk="0">
                  <a:moveTo>
                    <a:pt x="43194" y="2602"/>
                  </a:moveTo>
                  <a:cubicBezTo>
                    <a:pt x="42938" y="14346"/>
                    <a:pt x="33345" y="23731"/>
                    <a:pt x="21600" y="23732"/>
                  </a:cubicBezTo>
                  <a:cubicBezTo>
                    <a:pt x="9670" y="23732"/>
                    <a:pt x="0" y="14061"/>
                    <a:pt x="0" y="2132"/>
                  </a:cubicBezTo>
                  <a:cubicBezTo>
                    <a:pt x="-1" y="1420"/>
                    <a:pt x="35" y="708"/>
                    <a:pt x="105" y="0"/>
                  </a:cubicBezTo>
                </a:path>
                <a:path w="43195" h="23732" stroke="0" extrusionOk="0">
                  <a:moveTo>
                    <a:pt x="43194" y="2602"/>
                  </a:moveTo>
                  <a:cubicBezTo>
                    <a:pt x="42938" y="14346"/>
                    <a:pt x="33345" y="23731"/>
                    <a:pt x="21600" y="23732"/>
                  </a:cubicBezTo>
                  <a:cubicBezTo>
                    <a:pt x="9670" y="23732"/>
                    <a:pt x="0" y="14061"/>
                    <a:pt x="0" y="2132"/>
                  </a:cubicBezTo>
                  <a:cubicBezTo>
                    <a:pt x="-1" y="1420"/>
                    <a:pt x="35" y="708"/>
                    <a:pt x="105" y="0"/>
                  </a:cubicBezTo>
                  <a:lnTo>
                    <a:pt x="21600" y="2132"/>
                  </a:lnTo>
                  <a:lnTo>
                    <a:pt x="43194" y="2602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lumMod val="40000"/>
                    <a:lumOff val="60000"/>
                  </a:srgbClr>
                </a:gs>
                <a:gs pos="50000">
                  <a:srgbClr val="C00000"/>
                </a:gs>
                <a:gs pos="100000">
                  <a:srgbClr val="C00000">
                    <a:lumMod val="75000"/>
                  </a:srgbClr>
                </a:gs>
              </a:gsLst>
              <a:lin ang="5400000" scaled="0"/>
            </a:gradFill>
            <a:ln w="9525" cap="rnd">
              <a:solidFill>
                <a:srgbClr val="C00000">
                  <a:lumMod val="40000"/>
                  <a:lumOff val="60000"/>
                </a:srgbClr>
              </a:solidFill>
              <a:prstDash val="solid"/>
              <a:round/>
              <a:headEnd/>
              <a:tailEnd/>
            </a:ln>
            <a:ex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0" name="Oval 10"/>
            <p:cNvSpPr>
              <a:spLocks noChangeAspect="1" noChangeArrowheads="1"/>
            </p:cNvSpPr>
            <p:nvPr/>
          </p:nvSpPr>
          <p:spPr bwMode="gray">
            <a:xfrm>
              <a:off x="3044826" y="4939965"/>
              <a:ext cx="569912" cy="277813"/>
            </a:xfrm>
            <a:prstGeom prst="ellipse">
              <a:avLst/>
            </a:prstGeom>
            <a:gradFill>
              <a:gsLst>
                <a:gs pos="0">
                  <a:srgbClr val="C00000">
                    <a:lumMod val="40000"/>
                    <a:lumOff val="60000"/>
                  </a:srgbClr>
                </a:gs>
                <a:gs pos="50000">
                  <a:srgbClr val="C00000"/>
                </a:gs>
                <a:gs pos="100000">
                  <a:srgbClr val="C00000">
                    <a:lumMod val="75000"/>
                  </a:srgbClr>
                </a:gs>
              </a:gsLst>
              <a:lin ang="5400000" scaled="0"/>
            </a:gradFill>
            <a:ln w="9525" cap="rnd">
              <a:solidFill>
                <a:srgbClr val="C00000">
                  <a:lumMod val="40000"/>
                  <a:lumOff val="60000"/>
                </a:srgbClr>
              </a:solidFill>
              <a:prstDash val="solid"/>
              <a:round/>
              <a:headEnd/>
              <a:tailEnd/>
            </a:ln>
            <a:ex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91" name="Group 11"/>
            <p:cNvGrpSpPr>
              <a:grpSpLocks/>
            </p:cNvGrpSpPr>
            <p:nvPr/>
          </p:nvGrpSpPr>
          <p:grpSpPr bwMode="auto">
            <a:xfrm>
              <a:off x="3268663" y="4719303"/>
              <a:ext cx="128588" cy="355600"/>
              <a:chOff x="3288" y="2455"/>
              <a:chExt cx="203" cy="567"/>
            </a:xfrm>
          </p:grpSpPr>
          <p:grpSp>
            <p:nvGrpSpPr>
              <p:cNvPr id="93" name="Group 12"/>
              <p:cNvGrpSpPr>
                <a:grpSpLocks/>
              </p:cNvGrpSpPr>
              <p:nvPr/>
            </p:nvGrpSpPr>
            <p:grpSpPr bwMode="auto">
              <a:xfrm>
                <a:off x="3335" y="2700"/>
                <a:ext cx="108" cy="322"/>
                <a:chOff x="3243" y="2500"/>
                <a:chExt cx="567" cy="1701"/>
              </a:xfrm>
            </p:grpSpPr>
            <p:sp>
              <p:nvSpPr>
                <p:cNvPr id="96" name="AutoShape 13"/>
                <p:cNvSpPr>
                  <a:spLocks noChangeArrowheads="1"/>
                </p:cNvSpPr>
                <p:nvPr/>
              </p:nvSpPr>
              <p:spPr bwMode="auto">
                <a:xfrm rot="5400000">
                  <a:off x="2517" y="3226"/>
                  <a:ext cx="1701" cy="250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C00000">
                        <a:lumMod val="40000"/>
                        <a:lumOff val="60000"/>
                      </a:srgbClr>
                    </a:gs>
                    <a:gs pos="50000">
                      <a:srgbClr val="C00000"/>
                    </a:gs>
                    <a:gs pos="100000">
                      <a:srgbClr val="C00000">
                        <a:lumMod val="75000"/>
                      </a:srgbClr>
                    </a:gs>
                  </a:gsLst>
                  <a:lin ang="5400000" scaled="0"/>
                </a:gradFill>
                <a:ln w="9525" cap="rnd">
                  <a:solidFill>
                    <a:srgbClr val="C00000">
                      <a:lumMod val="40000"/>
                      <a:lumOff val="60000"/>
                    </a:srgbClr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97" name="AutoShape 14"/>
                <p:cNvSpPr>
                  <a:spLocks noChangeArrowheads="1"/>
                </p:cNvSpPr>
                <p:nvPr/>
              </p:nvSpPr>
              <p:spPr bwMode="auto">
                <a:xfrm rot="5400000">
                  <a:off x="2834" y="3226"/>
                  <a:ext cx="1701" cy="250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C00000">
                        <a:lumMod val="40000"/>
                        <a:lumOff val="60000"/>
                      </a:srgbClr>
                    </a:gs>
                    <a:gs pos="50000">
                      <a:srgbClr val="C00000"/>
                    </a:gs>
                    <a:gs pos="100000">
                      <a:srgbClr val="C00000">
                        <a:lumMod val="75000"/>
                      </a:srgbClr>
                    </a:gs>
                  </a:gsLst>
                  <a:lin ang="5400000" scaled="0"/>
                </a:gradFill>
                <a:ln w="9525" cap="rnd">
                  <a:solidFill>
                    <a:srgbClr val="C00000">
                      <a:lumMod val="40000"/>
                      <a:lumOff val="60000"/>
                    </a:srgbClr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</p:grpSp>
          <p:sp>
            <p:nvSpPr>
              <p:cNvPr id="94" name="AutoShape 15"/>
              <p:cNvSpPr>
                <a:spLocks noChangeArrowheads="1"/>
              </p:cNvSpPr>
              <p:nvPr/>
            </p:nvSpPr>
            <p:spPr bwMode="auto">
              <a:xfrm rot="10800000">
                <a:off x="3288" y="2580"/>
                <a:ext cx="203" cy="20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C00000">
                      <a:lumMod val="40000"/>
                      <a:lumOff val="60000"/>
                    </a:srgbClr>
                  </a:gs>
                  <a:gs pos="50000">
                    <a:srgbClr val="C00000"/>
                  </a:gs>
                  <a:gs pos="100000">
                    <a:srgbClr val="C00000">
                      <a:lumMod val="75000"/>
                    </a:srgbClr>
                  </a:gs>
                </a:gsLst>
                <a:lin ang="5400000" scaled="0"/>
              </a:gradFill>
              <a:ln w="9525" cap="rnd">
                <a:solidFill>
                  <a:srgbClr val="C00000">
                    <a:lumMod val="40000"/>
                    <a:lumOff val="60000"/>
                  </a:srgb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95" name="AutoShape 16"/>
              <p:cNvSpPr>
                <a:spLocks noChangeArrowheads="1"/>
              </p:cNvSpPr>
              <p:nvPr/>
            </p:nvSpPr>
            <p:spPr bwMode="auto">
              <a:xfrm rot="8100000">
                <a:off x="3337" y="2455"/>
                <a:ext cx="105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C00000">
                      <a:lumMod val="40000"/>
                      <a:lumOff val="60000"/>
                    </a:srgbClr>
                  </a:gs>
                  <a:gs pos="50000">
                    <a:srgbClr val="C00000"/>
                  </a:gs>
                  <a:gs pos="100000">
                    <a:srgbClr val="C00000">
                      <a:lumMod val="75000"/>
                    </a:srgbClr>
                  </a:gs>
                </a:gsLst>
                <a:lin ang="5400000" scaled="0"/>
              </a:gradFill>
              <a:ln w="9525" cap="rnd">
                <a:solidFill>
                  <a:srgbClr val="C00000">
                    <a:lumMod val="40000"/>
                    <a:lumOff val="60000"/>
                  </a:srgb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92" name="AutoShape 32"/>
            <p:cNvSpPr>
              <a:spLocks noChangeArrowheads="1"/>
            </p:cNvSpPr>
            <p:nvPr/>
          </p:nvSpPr>
          <p:spPr bwMode="auto">
            <a:xfrm>
              <a:off x="3701866" y="5006850"/>
              <a:ext cx="2459863" cy="847290"/>
            </a:xfrm>
            <a:prstGeom prst="roundRect">
              <a:avLst>
                <a:gd name="adj" fmla="val 5630"/>
              </a:avLst>
            </a:prstGeom>
            <a:gradFill>
              <a:gsLst>
                <a:gs pos="0">
                  <a:srgbClr val="C00000">
                    <a:lumMod val="40000"/>
                    <a:lumOff val="60000"/>
                  </a:srgbClr>
                </a:gs>
                <a:gs pos="50000">
                  <a:srgbClr val="C00000"/>
                </a:gs>
                <a:gs pos="100000">
                  <a:srgbClr val="C00000">
                    <a:lumMod val="75000"/>
                  </a:srgbClr>
                </a:gs>
              </a:gsLst>
              <a:lin ang="5400000" scaled="0"/>
            </a:gradFill>
            <a:ln w="9525" cap="rnd">
              <a:solidFill>
                <a:srgbClr val="C00000">
                  <a:lumMod val="40000"/>
                  <a:lumOff val="60000"/>
                </a:srgbClr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zh-CN" altLang="en-US" sz="1600" b="1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学校</a:t>
              </a: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办公室进行方案审批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0015" y="894080"/>
            <a:ext cx="7559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kern="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布置方案领导审批，会场布置资料准备。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1023421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线2"/>
          <p:cNvSpPr/>
          <p:nvPr/>
        </p:nvSpPr>
        <p:spPr>
          <a:xfrm>
            <a:off x="1567416" y="2816475"/>
            <a:ext cx="6096000" cy="567000"/>
          </a:xfrm>
          <a:prstGeom prst="rect">
            <a:avLst/>
          </a:prstGeom>
          <a:solidFill>
            <a:sysClr val="window" lastClr="FFFFFF">
              <a:alpha val="90000"/>
              <a:hueOff val="0"/>
              <a:satOff val="0"/>
              <a:lumOff val="0"/>
              <a:alphaOff val="0"/>
            </a:sys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</p:sp>
      <p:sp>
        <p:nvSpPr>
          <p:cNvPr id="9" name="框线3"/>
          <p:cNvSpPr/>
          <p:nvPr/>
        </p:nvSpPr>
        <p:spPr>
          <a:xfrm>
            <a:off x="1567416" y="3811467"/>
            <a:ext cx="6096000" cy="567000"/>
          </a:xfrm>
          <a:prstGeom prst="rect">
            <a:avLst/>
          </a:prstGeom>
          <a:solidFill>
            <a:sysClr val="window" lastClr="FFFFFF">
              <a:alpha val="90000"/>
              <a:hueOff val="0"/>
              <a:satOff val="0"/>
              <a:lumOff val="0"/>
              <a:alphaOff val="0"/>
            </a:sys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</p:sp>
      <p:grpSp>
        <p:nvGrpSpPr>
          <p:cNvPr id="10" name="文本2"/>
          <p:cNvGrpSpPr/>
          <p:nvPr/>
        </p:nvGrpSpPr>
        <p:grpSpPr>
          <a:xfrm>
            <a:off x="1815909" y="2524263"/>
            <a:ext cx="4910011" cy="741458"/>
            <a:chOff x="1738211" y="1365788"/>
            <a:chExt cx="5076747" cy="988611"/>
          </a:xfrm>
        </p:grpSpPr>
        <p:sp>
          <p:nvSpPr>
            <p:cNvPr id="11" name="圆角矩形 10"/>
            <p:cNvSpPr/>
            <p:nvPr/>
          </p:nvSpPr>
          <p:spPr>
            <a:xfrm>
              <a:off x="1828800" y="1468799"/>
              <a:ext cx="4267200" cy="885600"/>
            </a:xfrm>
            <a:prstGeom prst="roundRect">
              <a:avLst/>
            </a:prstGeom>
            <a:gradFill>
              <a:gsLst>
                <a:gs pos="100000">
                  <a:srgbClr val="4BACC6">
                    <a:lumMod val="20000"/>
                    <a:lumOff val="80000"/>
                  </a:srgbClr>
                </a:gs>
                <a:gs pos="51657">
                  <a:srgbClr val="C00000"/>
                </a:gs>
                <a:gs pos="0">
                  <a:srgbClr val="C00000">
                    <a:lumMod val="20000"/>
                    <a:lumOff val="80000"/>
                  </a:srgbClr>
                </a:gs>
              </a:gsLst>
              <a:lin ang="5400000" scaled="1"/>
            </a:gradFill>
            <a:ln w="9525">
              <a:solidFill>
                <a:srgbClr val="C00000"/>
              </a:solidFill>
              <a:round/>
              <a:headEnd/>
              <a:tailEnd/>
            </a:ln>
            <a:effectLst>
              <a:outerShdw blurRad="63500" sx="101000" sy="101000" algn="ctr" rotWithShape="0">
                <a:prstClr val="black">
                  <a:alpha val="18000"/>
                </a:prstClr>
              </a:outerShdw>
            </a:effectLst>
          </p:spPr>
        </p:sp>
        <p:sp>
          <p:nvSpPr>
            <p:cNvPr id="12" name="圆角矩形 11"/>
            <p:cNvSpPr/>
            <p:nvPr/>
          </p:nvSpPr>
          <p:spPr>
            <a:xfrm>
              <a:off x="1738211" y="1365788"/>
              <a:ext cx="5076747" cy="988611"/>
            </a:xfrm>
            <a:prstGeom prst="roundRect">
              <a:avLst>
                <a:gd name="adj" fmla="val 12134"/>
              </a:avLst>
            </a:prstGeom>
            <a:gradFill rotWithShape="1">
              <a:gsLst>
                <a:gs pos="98000">
                  <a:srgbClr val="C00000">
                    <a:lumMod val="60000"/>
                    <a:lumOff val="40000"/>
                  </a:srgbClr>
                </a:gs>
                <a:gs pos="100000">
                  <a:srgbClr val="C00000">
                    <a:lumMod val="40000"/>
                    <a:lumOff val="60000"/>
                  </a:srgbClr>
                </a:gs>
                <a:gs pos="51657">
                  <a:srgbClr val="C00000">
                    <a:lumMod val="75000"/>
                  </a:srgbClr>
                </a:gs>
                <a:gs pos="50000">
                  <a:srgbClr val="C00000"/>
                </a:gs>
                <a:gs pos="8000">
                  <a:srgbClr val="C00000">
                    <a:lumMod val="60000"/>
                    <a:lumOff val="4000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lvl="0" defTabSz="914400">
                <a:lnSpc>
                  <a:spcPct val="150000"/>
                </a:lnSpc>
                <a:defRPr/>
              </a:pPr>
              <a:endParaRPr lang="en-US" altLang="zh-CN" sz="18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defTabSz="914400">
                <a:lnSpc>
                  <a:spcPct val="150000"/>
                </a:lnSpc>
                <a:defRPr/>
              </a:pPr>
              <a:r>
                <a:rPr lang="zh-CN" altLang="en-US" sz="1800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明确</a:t>
              </a:r>
              <a:r>
                <a:rPr lang="zh-CN" altLang="en-US" sz="18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具体时间要求，做好跟踪工作记录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zh-CN" sz="18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文本3"/>
          <p:cNvGrpSpPr/>
          <p:nvPr/>
        </p:nvGrpSpPr>
        <p:grpSpPr>
          <a:xfrm>
            <a:off x="1815909" y="3479367"/>
            <a:ext cx="4910011" cy="664200"/>
            <a:chOff x="1828800" y="1468799"/>
            <a:chExt cx="4267200" cy="885600"/>
          </a:xfrm>
        </p:grpSpPr>
        <p:sp>
          <p:nvSpPr>
            <p:cNvPr id="14" name="圆角矩形 13"/>
            <p:cNvSpPr/>
            <p:nvPr/>
          </p:nvSpPr>
          <p:spPr>
            <a:xfrm>
              <a:off x="1828800" y="1468799"/>
              <a:ext cx="4267200" cy="885600"/>
            </a:xfrm>
            <a:prstGeom prst="roundRect">
              <a:avLst/>
            </a:prstGeom>
            <a:gradFill>
              <a:gsLst>
                <a:gs pos="100000">
                  <a:srgbClr val="4BACC6">
                    <a:lumMod val="20000"/>
                    <a:lumOff val="80000"/>
                  </a:srgbClr>
                </a:gs>
                <a:gs pos="51657">
                  <a:srgbClr val="C00000"/>
                </a:gs>
                <a:gs pos="0">
                  <a:srgbClr val="C00000">
                    <a:lumMod val="20000"/>
                    <a:lumOff val="80000"/>
                  </a:srgbClr>
                </a:gs>
              </a:gsLst>
              <a:lin ang="5400000" scaled="1"/>
            </a:gradFill>
            <a:ln w="9525">
              <a:solidFill>
                <a:srgbClr val="C00000"/>
              </a:solidFill>
              <a:round/>
              <a:headEnd/>
              <a:tailEnd/>
            </a:ln>
            <a:effectLst>
              <a:outerShdw blurRad="63500" sx="101000" sy="101000" algn="ctr" rotWithShape="0">
                <a:prstClr val="black">
                  <a:alpha val="18000"/>
                </a:prstClr>
              </a:outerShdw>
            </a:effectLst>
          </p:spPr>
        </p:sp>
        <p:sp>
          <p:nvSpPr>
            <p:cNvPr id="15" name="圆角矩形 14"/>
            <p:cNvSpPr/>
            <p:nvPr/>
          </p:nvSpPr>
          <p:spPr>
            <a:xfrm>
              <a:off x="1852613" y="1489074"/>
              <a:ext cx="4224337" cy="865325"/>
            </a:xfrm>
            <a:prstGeom prst="roundRect">
              <a:avLst>
                <a:gd name="adj" fmla="val 12134"/>
              </a:avLst>
            </a:prstGeom>
            <a:gradFill rotWithShape="1">
              <a:gsLst>
                <a:gs pos="98000">
                  <a:srgbClr val="C00000">
                    <a:lumMod val="60000"/>
                    <a:lumOff val="40000"/>
                  </a:srgbClr>
                </a:gs>
                <a:gs pos="100000">
                  <a:srgbClr val="C00000">
                    <a:lumMod val="40000"/>
                    <a:lumOff val="60000"/>
                  </a:srgbClr>
                </a:gs>
                <a:gs pos="51657">
                  <a:srgbClr val="C00000">
                    <a:lumMod val="75000"/>
                  </a:srgbClr>
                </a:gs>
                <a:gs pos="50000">
                  <a:srgbClr val="C00000"/>
                </a:gs>
                <a:gs pos="8000">
                  <a:srgbClr val="C00000">
                    <a:lumMod val="60000"/>
                    <a:lumOff val="4000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lvl="0" defTabSz="914400">
                <a:lnSpc>
                  <a:spcPct val="150000"/>
                </a:lnSpc>
                <a:defRPr/>
              </a:pPr>
              <a:endParaRPr lang="en-US" altLang="zh-CN" sz="18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defTabSz="914400">
                <a:lnSpc>
                  <a:spcPct val="150000"/>
                </a:lnSpc>
                <a:defRPr/>
              </a:pPr>
              <a:r>
                <a:rPr lang="zh-CN" altLang="en-US" sz="1800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组织</a:t>
              </a:r>
              <a:r>
                <a:rPr lang="zh-CN" altLang="en-US" sz="18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相关部门具体实施，完成布置会场工作。</a:t>
              </a:r>
              <a:endParaRPr lang="en-US" altLang="zh-CN" sz="18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defTabSz="914400">
                <a:lnSpc>
                  <a:spcPct val="150000"/>
                </a:lnSpc>
                <a:defRPr/>
              </a:pPr>
              <a:endParaRPr lang="en-US" altLang="zh-CN" sz="18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框线1"/>
          <p:cNvSpPr/>
          <p:nvPr/>
        </p:nvSpPr>
        <p:spPr>
          <a:xfrm>
            <a:off x="1567416" y="1823218"/>
            <a:ext cx="6096000" cy="567000"/>
          </a:xfrm>
          <a:prstGeom prst="rect">
            <a:avLst/>
          </a:prstGeom>
          <a:solidFill>
            <a:sysClr val="window" lastClr="FFFFFF">
              <a:alpha val="90000"/>
              <a:hueOff val="0"/>
              <a:satOff val="0"/>
              <a:lumOff val="0"/>
              <a:alphaOff val="0"/>
            </a:sys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</p:sp>
      <p:grpSp>
        <p:nvGrpSpPr>
          <p:cNvPr id="17" name="文本1"/>
          <p:cNvGrpSpPr/>
          <p:nvPr/>
        </p:nvGrpSpPr>
        <p:grpSpPr>
          <a:xfrm>
            <a:off x="1836497" y="1491119"/>
            <a:ext cx="4889423" cy="744083"/>
            <a:chOff x="1828800" y="1468799"/>
            <a:chExt cx="4267200" cy="992110"/>
          </a:xfrm>
        </p:grpSpPr>
        <p:sp>
          <p:nvSpPr>
            <p:cNvPr id="18" name="圆角矩形 17"/>
            <p:cNvSpPr/>
            <p:nvPr/>
          </p:nvSpPr>
          <p:spPr>
            <a:xfrm>
              <a:off x="1828800" y="1468799"/>
              <a:ext cx="4267200" cy="885600"/>
            </a:xfrm>
            <a:prstGeom prst="roundRect">
              <a:avLst/>
            </a:prstGeom>
            <a:gradFill>
              <a:gsLst>
                <a:gs pos="100000">
                  <a:srgbClr val="4BACC6">
                    <a:lumMod val="20000"/>
                    <a:lumOff val="80000"/>
                  </a:srgbClr>
                </a:gs>
                <a:gs pos="51657">
                  <a:srgbClr val="C00000"/>
                </a:gs>
                <a:gs pos="0">
                  <a:srgbClr val="C00000">
                    <a:lumMod val="20000"/>
                    <a:lumOff val="80000"/>
                  </a:srgbClr>
                </a:gs>
              </a:gsLst>
              <a:lin ang="5400000" scaled="1"/>
            </a:gradFill>
            <a:ln w="9525">
              <a:solidFill>
                <a:srgbClr val="C00000"/>
              </a:solidFill>
              <a:round/>
              <a:headEnd/>
              <a:tailEnd/>
            </a:ln>
            <a:effectLst>
              <a:outerShdw blurRad="63500" sx="101000" sy="101000" algn="ctr" rotWithShape="0">
                <a:prstClr val="black">
                  <a:alpha val="18000"/>
                </a:prstClr>
              </a:outerShdw>
            </a:effectLst>
          </p:spPr>
        </p:sp>
        <p:sp>
          <p:nvSpPr>
            <p:cNvPr id="19" name="圆角矩形 18"/>
            <p:cNvSpPr/>
            <p:nvPr/>
          </p:nvSpPr>
          <p:spPr>
            <a:xfrm>
              <a:off x="1852613" y="1489074"/>
              <a:ext cx="4224337" cy="971835"/>
            </a:xfrm>
            <a:prstGeom prst="roundRect">
              <a:avLst>
                <a:gd name="adj" fmla="val 12134"/>
              </a:avLst>
            </a:prstGeom>
            <a:gradFill rotWithShape="1">
              <a:gsLst>
                <a:gs pos="98000">
                  <a:srgbClr val="C00000">
                    <a:lumMod val="60000"/>
                    <a:lumOff val="40000"/>
                  </a:srgbClr>
                </a:gs>
                <a:gs pos="100000">
                  <a:srgbClr val="C00000">
                    <a:lumMod val="40000"/>
                    <a:lumOff val="60000"/>
                  </a:srgbClr>
                </a:gs>
                <a:gs pos="51657">
                  <a:srgbClr val="C00000">
                    <a:lumMod val="75000"/>
                  </a:srgbClr>
                </a:gs>
                <a:gs pos="50000">
                  <a:srgbClr val="C00000"/>
                </a:gs>
                <a:gs pos="8000">
                  <a:srgbClr val="C00000">
                    <a:lumMod val="60000"/>
                    <a:lumOff val="4000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lvl="0" defTabSz="914400">
                <a:lnSpc>
                  <a:spcPct val="150000"/>
                </a:lnSpc>
                <a:defRPr/>
              </a:pPr>
              <a:endParaRPr lang="en-US" altLang="zh-CN" sz="18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defTabSz="914400">
                <a:lnSpc>
                  <a:spcPct val="150000"/>
                </a:lnSpc>
                <a:defRPr/>
              </a:pPr>
              <a:endParaRPr lang="en-US" altLang="zh-CN" sz="18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defTabSz="914400">
                <a:lnSpc>
                  <a:spcPct val="150000"/>
                </a:lnSpc>
                <a:defRPr/>
              </a:pPr>
              <a:r>
                <a:rPr lang="zh-CN" altLang="en-US" sz="1800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会场</a:t>
              </a:r>
              <a:r>
                <a:rPr lang="zh-CN" altLang="en-US" sz="18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布置工作任务</a:t>
              </a:r>
              <a:r>
                <a:rPr lang="zh-CN" altLang="en-US" sz="1800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分解</a:t>
              </a:r>
              <a:r>
                <a:rPr lang="zh-CN" altLang="en-US" sz="18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，安排给下级各部门。</a:t>
              </a:r>
            </a:p>
            <a:p>
              <a:pPr lvl="0" defTabSz="914400">
                <a:lnSpc>
                  <a:spcPct val="150000"/>
                </a:lnSpc>
                <a:defRPr/>
              </a:pPr>
              <a:endParaRPr lang="en-US" altLang="zh-CN" sz="18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zh-CN" sz="18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2640" y="690880"/>
            <a:ext cx="723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kern="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依据会场布置方案，组织完成会场布置。</a:t>
            </a:r>
            <a:endParaRPr lang="zh-SG" altLang="en-US" sz="2400" b="1" kern="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9169178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 </a:t>
            </a:r>
            <a:r>
              <a:rPr lang="zh-CN" altLang="en-US" dirty="0"/>
              <a:t>具体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4755916" y="1699121"/>
            <a:ext cx="3468811" cy="1872851"/>
            <a:chOff x="4734037" y="2628379"/>
            <a:chExt cx="3468811" cy="1872851"/>
          </a:xfrm>
          <a:solidFill>
            <a:schemeClr val="accent3"/>
          </a:solidFill>
        </p:grpSpPr>
        <p:sp>
          <p:nvSpPr>
            <p:cNvPr id="4" name="AutoShape 3"/>
            <p:cNvSpPr>
              <a:spLocks noChangeArrowheads="1"/>
            </p:cNvSpPr>
            <p:nvPr/>
          </p:nvSpPr>
          <p:spPr bwMode="gray">
            <a:xfrm>
              <a:off x="4734037" y="2628379"/>
              <a:ext cx="3294347" cy="1872851"/>
            </a:xfrm>
            <a:prstGeom prst="rightArrow">
              <a:avLst>
                <a:gd name="adj1" fmla="val 64000"/>
                <a:gd name="adj2" fmla="val 37599"/>
              </a:avLst>
            </a:prstGeom>
            <a:solidFill>
              <a:srgbClr val="FF9900"/>
            </a:solidFill>
            <a:ln w="25400" algn="ctr">
              <a:noFill/>
              <a:miter lim="800000"/>
              <a:headEnd/>
              <a:tailEnd/>
            </a:ln>
          </p:spPr>
          <p:txBody>
            <a:bodyPr lIns="45720" tIns="44450" rIns="45720" bIns="44450"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TextBox 11"/>
            <p:cNvSpPr txBox="1">
              <a:spLocks noChangeArrowheads="1"/>
            </p:cNvSpPr>
            <p:nvPr/>
          </p:nvSpPr>
          <p:spPr bwMode="auto">
            <a:xfrm flipH="1">
              <a:off x="5694544" y="3364749"/>
              <a:ext cx="2508304" cy="4001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000" b="1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会场演练补充细节</a:t>
              </a:r>
              <a:endParaRPr lang="en-US" altLang="zh-CN" sz="20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757405" y="2043144"/>
            <a:ext cx="963892" cy="662685"/>
          </a:xfrm>
          <a:custGeom>
            <a:avLst/>
            <a:gdLst>
              <a:gd name="connsiteX0" fmla="*/ 0 w 959131"/>
              <a:gd name="connsiteY0" fmla="*/ 641255 h 641255"/>
              <a:gd name="connsiteX1" fmla="*/ 0 w 959131"/>
              <a:gd name="connsiteY1" fmla="*/ 0 h 641255"/>
              <a:gd name="connsiteX2" fmla="*/ 959131 w 959131"/>
              <a:gd name="connsiteY2" fmla="*/ 641255 h 641255"/>
              <a:gd name="connsiteX3" fmla="*/ 0 w 959131"/>
              <a:gd name="connsiteY3" fmla="*/ 641255 h 641255"/>
              <a:gd name="connsiteX0" fmla="*/ 0 w 963893"/>
              <a:gd name="connsiteY0" fmla="*/ 641255 h 655542"/>
              <a:gd name="connsiteX1" fmla="*/ 0 w 963893"/>
              <a:gd name="connsiteY1" fmla="*/ 0 h 655542"/>
              <a:gd name="connsiteX2" fmla="*/ 963893 w 963893"/>
              <a:gd name="connsiteY2" fmla="*/ 655542 h 655542"/>
              <a:gd name="connsiteX3" fmla="*/ 0 w 963893"/>
              <a:gd name="connsiteY3" fmla="*/ 641255 h 655542"/>
              <a:gd name="connsiteX0" fmla="*/ 0 w 963893"/>
              <a:gd name="connsiteY0" fmla="*/ 660305 h 660305"/>
              <a:gd name="connsiteX1" fmla="*/ 0 w 963893"/>
              <a:gd name="connsiteY1" fmla="*/ 0 h 660305"/>
              <a:gd name="connsiteX2" fmla="*/ 963893 w 963893"/>
              <a:gd name="connsiteY2" fmla="*/ 655542 h 660305"/>
              <a:gd name="connsiteX3" fmla="*/ 0 w 963893"/>
              <a:gd name="connsiteY3" fmla="*/ 660305 h 660305"/>
              <a:gd name="connsiteX0" fmla="*/ 0 w 966274"/>
              <a:gd name="connsiteY0" fmla="*/ 660305 h 660305"/>
              <a:gd name="connsiteX1" fmla="*/ 0 w 966274"/>
              <a:gd name="connsiteY1" fmla="*/ 0 h 660305"/>
              <a:gd name="connsiteX2" fmla="*/ 966274 w 966274"/>
              <a:gd name="connsiteY2" fmla="*/ 657923 h 660305"/>
              <a:gd name="connsiteX3" fmla="*/ 0 w 966274"/>
              <a:gd name="connsiteY3" fmla="*/ 660305 h 660305"/>
              <a:gd name="connsiteX0" fmla="*/ 0 w 959130"/>
              <a:gd name="connsiteY0" fmla="*/ 660305 h 660305"/>
              <a:gd name="connsiteX1" fmla="*/ 0 w 959130"/>
              <a:gd name="connsiteY1" fmla="*/ 0 h 660305"/>
              <a:gd name="connsiteX2" fmla="*/ 959130 w 959130"/>
              <a:gd name="connsiteY2" fmla="*/ 657923 h 660305"/>
              <a:gd name="connsiteX3" fmla="*/ 0 w 959130"/>
              <a:gd name="connsiteY3" fmla="*/ 660305 h 660305"/>
              <a:gd name="connsiteX0" fmla="*/ 0 w 963892"/>
              <a:gd name="connsiteY0" fmla="*/ 660305 h 662685"/>
              <a:gd name="connsiteX1" fmla="*/ 0 w 963892"/>
              <a:gd name="connsiteY1" fmla="*/ 0 h 662685"/>
              <a:gd name="connsiteX2" fmla="*/ 963892 w 963892"/>
              <a:gd name="connsiteY2" fmla="*/ 662685 h 662685"/>
              <a:gd name="connsiteX3" fmla="*/ 0 w 963892"/>
              <a:gd name="connsiteY3" fmla="*/ 660305 h 662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892" h="662685">
                <a:moveTo>
                  <a:pt x="0" y="660305"/>
                </a:moveTo>
                <a:lnTo>
                  <a:pt x="0" y="0"/>
                </a:lnTo>
                <a:lnTo>
                  <a:pt x="963892" y="662685"/>
                </a:lnTo>
                <a:lnTo>
                  <a:pt x="0" y="660305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wrap="none"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51415" y="2705039"/>
            <a:ext cx="2865008" cy="1133894"/>
            <a:chOff x="2829536" y="3634297"/>
            <a:chExt cx="2865008" cy="1133894"/>
          </a:xfrm>
          <a:solidFill>
            <a:srgbClr val="FF6E00"/>
          </a:solidFill>
        </p:grpSpPr>
        <p:sp>
          <p:nvSpPr>
            <p:cNvPr id="8" name="Rectangle 4"/>
            <p:cNvSpPr>
              <a:spLocks noChangeArrowheads="1"/>
            </p:cNvSpPr>
            <p:nvPr/>
          </p:nvSpPr>
          <p:spPr bwMode="gray">
            <a:xfrm>
              <a:off x="2829536" y="3634297"/>
              <a:ext cx="2865008" cy="1133894"/>
            </a:xfrm>
            <a:prstGeom prst="rect">
              <a:avLst/>
            </a:prstGeom>
            <a:grpFill/>
            <a:ln w="25400" algn="ctr">
              <a:noFill/>
              <a:miter lim="800000"/>
              <a:headEnd/>
              <a:tailEnd/>
            </a:ln>
          </p:spPr>
          <p:txBody>
            <a:bodyPr lIns="45720" tIns="44450" rIns="45720" bIns="44450"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Box 11"/>
            <p:cNvSpPr txBox="1">
              <a:spLocks noChangeArrowheads="1"/>
            </p:cNvSpPr>
            <p:nvPr/>
          </p:nvSpPr>
          <p:spPr bwMode="auto">
            <a:xfrm flipH="1">
              <a:off x="3695549" y="3974399"/>
              <a:ext cx="1752902" cy="40011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000" b="1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反馈存在问题</a:t>
              </a:r>
              <a:endParaRPr lang="en-US" altLang="zh-CN" sz="20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2851414" y="2705829"/>
            <a:ext cx="778871" cy="695135"/>
          </a:xfrm>
          <a:custGeom>
            <a:avLst/>
            <a:gdLst>
              <a:gd name="connsiteX0" fmla="*/ 0 w 820146"/>
              <a:gd name="connsiteY0" fmla="*/ 697675 h 697675"/>
              <a:gd name="connsiteX1" fmla="*/ 0 w 820146"/>
              <a:gd name="connsiteY1" fmla="*/ 0 h 697675"/>
              <a:gd name="connsiteX2" fmla="*/ 820146 w 820146"/>
              <a:gd name="connsiteY2" fmla="*/ 697675 h 697675"/>
              <a:gd name="connsiteX3" fmla="*/ 0 w 820146"/>
              <a:gd name="connsiteY3" fmla="*/ 697675 h 697675"/>
              <a:gd name="connsiteX0" fmla="*/ 0 w 778871"/>
              <a:gd name="connsiteY0" fmla="*/ 697675 h 697675"/>
              <a:gd name="connsiteX1" fmla="*/ 0 w 778871"/>
              <a:gd name="connsiteY1" fmla="*/ 0 h 697675"/>
              <a:gd name="connsiteX2" fmla="*/ 778871 w 778871"/>
              <a:gd name="connsiteY2" fmla="*/ 678625 h 697675"/>
              <a:gd name="connsiteX3" fmla="*/ 0 w 778871"/>
              <a:gd name="connsiteY3" fmla="*/ 697675 h 697675"/>
              <a:gd name="connsiteX0" fmla="*/ 0 w 778871"/>
              <a:gd name="connsiteY0" fmla="*/ 672275 h 678625"/>
              <a:gd name="connsiteX1" fmla="*/ 0 w 778871"/>
              <a:gd name="connsiteY1" fmla="*/ 0 h 678625"/>
              <a:gd name="connsiteX2" fmla="*/ 778871 w 778871"/>
              <a:gd name="connsiteY2" fmla="*/ 678625 h 678625"/>
              <a:gd name="connsiteX3" fmla="*/ 0 w 778871"/>
              <a:gd name="connsiteY3" fmla="*/ 672275 h 678625"/>
              <a:gd name="connsiteX0" fmla="*/ 0 w 778871"/>
              <a:gd name="connsiteY0" fmla="*/ 672275 h 678625"/>
              <a:gd name="connsiteX1" fmla="*/ 0 w 778871"/>
              <a:gd name="connsiteY1" fmla="*/ 0 h 678625"/>
              <a:gd name="connsiteX2" fmla="*/ 778871 w 778871"/>
              <a:gd name="connsiteY2" fmla="*/ 678625 h 678625"/>
              <a:gd name="connsiteX3" fmla="*/ 0 w 778871"/>
              <a:gd name="connsiteY3" fmla="*/ 672275 h 678625"/>
              <a:gd name="connsiteX0" fmla="*/ 0 w 778871"/>
              <a:gd name="connsiteY0" fmla="*/ 695135 h 695135"/>
              <a:gd name="connsiteX1" fmla="*/ 0 w 778871"/>
              <a:gd name="connsiteY1" fmla="*/ 0 h 695135"/>
              <a:gd name="connsiteX2" fmla="*/ 778871 w 778871"/>
              <a:gd name="connsiteY2" fmla="*/ 678625 h 695135"/>
              <a:gd name="connsiteX3" fmla="*/ 0 w 778871"/>
              <a:gd name="connsiteY3" fmla="*/ 695135 h 69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8871" h="695135">
                <a:moveTo>
                  <a:pt x="0" y="695135"/>
                </a:moveTo>
                <a:lnTo>
                  <a:pt x="0" y="0"/>
                </a:lnTo>
                <a:lnTo>
                  <a:pt x="778871" y="678625"/>
                </a:lnTo>
                <a:lnTo>
                  <a:pt x="0" y="695135"/>
                </a:lnTo>
                <a:close/>
              </a:path>
            </a:pathLst>
          </a:custGeom>
          <a:solidFill>
            <a:srgbClr val="DE0000"/>
          </a:solidFill>
          <a:ln>
            <a:noFill/>
          </a:ln>
        </p:spPr>
        <p:txBody>
          <a:bodyPr wrap="none"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42318" y="3380696"/>
            <a:ext cx="2479705" cy="1135270"/>
            <a:chOff x="1120439" y="4309954"/>
            <a:chExt cx="2479705" cy="1135270"/>
          </a:xfrm>
          <a:solidFill>
            <a:schemeClr val="accent1"/>
          </a:solidFill>
        </p:grpSpPr>
        <p:sp>
          <p:nvSpPr>
            <p:cNvPr id="12" name="Rectangle 6"/>
            <p:cNvSpPr>
              <a:spLocks noChangeArrowheads="1"/>
            </p:cNvSpPr>
            <p:nvPr/>
          </p:nvSpPr>
          <p:spPr bwMode="gray">
            <a:xfrm>
              <a:off x="1120439" y="4309954"/>
              <a:ext cx="2479705" cy="1135270"/>
            </a:xfrm>
            <a:prstGeom prst="rect">
              <a:avLst/>
            </a:prstGeom>
            <a:solidFill>
              <a:srgbClr val="C80000"/>
            </a:solidFill>
            <a:ln w="25400" algn="ctr">
              <a:noFill/>
              <a:miter lim="800000"/>
              <a:headEnd/>
              <a:tailEnd/>
            </a:ln>
          </p:spPr>
          <p:txBody>
            <a:bodyPr lIns="45720" tIns="44450" rIns="45720" bIns="44450"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 flipH="1">
              <a:off x="1120439" y="4677534"/>
              <a:ext cx="2388656" cy="4001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000" b="1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检查</a:t>
              </a:r>
              <a:r>
                <a:rPr lang="zh-CN" altLang="en-US" sz="2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对比任务要求</a:t>
              </a:r>
              <a:endParaRPr lang="en-US" altLang="zh-CN" sz="20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Rectangle 11"/>
          <p:cNvSpPr>
            <a:spLocks noChangeArrowheads="1"/>
          </p:cNvSpPr>
          <p:nvPr/>
        </p:nvSpPr>
        <p:spPr bwMode="gray">
          <a:xfrm>
            <a:off x="1142318" y="1550279"/>
            <a:ext cx="2686784" cy="82867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  <a:defRPr/>
            </a:pPr>
            <a:r>
              <a:rPr lang="zh-CN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会场布置问题修正，</a:t>
            </a:r>
            <a:endParaRPr lang="en-US" altLang="zh-CN" sz="2000" b="1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会场布置检查问题。</a:t>
            </a:r>
            <a:endParaRPr lang="zh-CN" altLang="en-US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2318" y="863600"/>
            <a:ext cx="7087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kern="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会场布置效果检查，演练补充修正完善。</a:t>
            </a:r>
            <a:endParaRPr lang="zh-SG" altLang="en-US" sz="2400" b="1" kern="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9211615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20"/>
          <p:cNvSpPr>
            <a:spLocks noEditPoints="1"/>
          </p:cNvSpPr>
          <p:nvPr/>
        </p:nvSpPr>
        <p:spPr bwMode="auto">
          <a:xfrm>
            <a:off x="1087648" y="1075932"/>
            <a:ext cx="6699250" cy="3204581"/>
          </a:xfrm>
          <a:custGeom>
            <a:avLst/>
            <a:gdLst>
              <a:gd name="T0" fmla="*/ 2147483647 w 4126"/>
              <a:gd name="T1" fmla="*/ 2147483647 h 2044"/>
              <a:gd name="T2" fmla="*/ 1613316113 w 4126"/>
              <a:gd name="T3" fmla="*/ 2086689375 h 2044"/>
              <a:gd name="T4" fmla="*/ 2147483647 w 4126"/>
              <a:gd name="T5" fmla="*/ 2147483647 h 2044"/>
              <a:gd name="T6" fmla="*/ 2147483647 w 4126"/>
              <a:gd name="T7" fmla="*/ 1365924688 h 2044"/>
              <a:gd name="T8" fmla="*/ 2147483647 w 4126"/>
              <a:gd name="T9" fmla="*/ 1093747813 h 2044"/>
              <a:gd name="T10" fmla="*/ 2147483647 w 4126"/>
              <a:gd name="T11" fmla="*/ 635079375 h 2044"/>
              <a:gd name="T12" fmla="*/ 2147483647 w 4126"/>
              <a:gd name="T13" fmla="*/ 640119688 h 2044"/>
              <a:gd name="T14" fmla="*/ 2147483647 w 4126"/>
              <a:gd name="T15" fmla="*/ 594756875 h 2044"/>
              <a:gd name="T16" fmla="*/ 2147483647 w 4126"/>
              <a:gd name="T17" fmla="*/ 408265313 h 2044"/>
              <a:gd name="T18" fmla="*/ 2147483647 w 4126"/>
              <a:gd name="T19" fmla="*/ 347781563 h 2044"/>
              <a:gd name="T20" fmla="*/ 2114181658 w 4126"/>
              <a:gd name="T21" fmla="*/ 347781563 h 2044"/>
              <a:gd name="T22" fmla="*/ 590495211 w 4126"/>
              <a:gd name="T23" fmla="*/ 579635938 h 2044"/>
              <a:gd name="T24" fmla="*/ 769751294 w 4126"/>
              <a:gd name="T25" fmla="*/ 740925938 h 2044"/>
              <a:gd name="T26" fmla="*/ 1107176897 w 4126"/>
              <a:gd name="T27" fmla="*/ 1098788125 h 2044"/>
              <a:gd name="T28" fmla="*/ 1144082847 w 4126"/>
              <a:gd name="T29" fmla="*/ 1834673750 h 2044"/>
              <a:gd name="T30" fmla="*/ 2145815562 w 4126"/>
              <a:gd name="T31" fmla="*/ 2147483647 h 2044"/>
              <a:gd name="T32" fmla="*/ 2147483647 w 4126"/>
              <a:gd name="T33" fmla="*/ 2147483647 h 2044"/>
              <a:gd name="T34" fmla="*/ 2147483647 w 4126"/>
              <a:gd name="T35" fmla="*/ 2147483647 h 2044"/>
              <a:gd name="T36" fmla="*/ 2147483647 w 4126"/>
              <a:gd name="T37" fmla="*/ 2147483647 h 2044"/>
              <a:gd name="T38" fmla="*/ 2147483647 w 4126"/>
              <a:gd name="T39" fmla="*/ 141128750 h 2044"/>
              <a:gd name="T40" fmla="*/ 2147483647 w 4126"/>
              <a:gd name="T41" fmla="*/ 166330313 h 2044"/>
              <a:gd name="T42" fmla="*/ 2147483647 w 4126"/>
              <a:gd name="T43" fmla="*/ 151209375 h 2044"/>
              <a:gd name="T44" fmla="*/ 2147483647 w 4126"/>
              <a:gd name="T45" fmla="*/ 473789375 h 2044"/>
              <a:gd name="T46" fmla="*/ 2147483647 w 4126"/>
              <a:gd name="T47" fmla="*/ 176410938 h 2044"/>
              <a:gd name="T48" fmla="*/ 2147483647 w 4126"/>
              <a:gd name="T49" fmla="*/ 65524063 h 2044"/>
              <a:gd name="T50" fmla="*/ 2147483647 w 4126"/>
              <a:gd name="T51" fmla="*/ 2147483647 h 2044"/>
              <a:gd name="T52" fmla="*/ 2147483647 w 4126"/>
              <a:gd name="T53" fmla="*/ 2147483647 h 2044"/>
              <a:gd name="T54" fmla="*/ 2147483647 w 4126"/>
              <a:gd name="T55" fmla="*/ 1471771250 h 2044"/>
              <a:gd name="T56" fmla="*/ 2147483647 w 4126"/>
              <a:gd name="T57" fmla="*/ 1159271875 h 2044"/>
              <a:gd name="T58" fmla="*/ 2147483647 w 4126"/>
              <a:gd name="T59" fmla="*/ 1683464375 h 2044"/>
              <a:gd name="T60" fmla="*/ 2147483647 w 4126"/>
              <a:gd name="T61" fmla="*/ 932457813 h 2044"/>
              <a:gd name="T62" fmla="*/ 2147483647 w 4126"/>
              <a:gd name="T63" fmla="*/ 1043344688 h 2044"/>
              <a:gd name="T64" fmla="*/ 2147483647 w 4126"/>
              <a:gd name="T65" fmla="*/ 483870000 h 2044"/>
              <a:gd name="T66" fmla="*/ 2147483647 w 4126"/>
              <a:gd name="T67" fmla="*/ 201612500 h 2044"/>
              <a:gd name="T68" fmla="*/ 2147483647 w 4126"/>
              <a:gd name="T69" fmla="*/ 120967500 h 2044"/>
              <a:gd name="T70" fmla="*/ 2147483647 w 4126"/>
              <a:gd name="T71" fmla="*/ 428426563 h 2044"/>
              <a:gd name="T72" fmla="*/ 2147483647 w 4126"/>
              <a:gd name="T73" fmla="*/ 372983125 h 2044"/>
              <a:gd name="T74" fmla="*/ 2147483647 w 4126"/>
              <a:gd name="T75" fmla="*/ 680442188 h 2044"/>
              <a:gd name="T76" fmla="*/ 2147483647 w 4126"/>
              <a:gd name="T77" fmla="*/ 700603438 h 2044"/>
              <a:gd name="T78" fmla="*/ 2147483647 w 4126"/>
              <a:gd name="T79" fmla="*/ 1023183438 h 2044"/>
              <a:gd name="T80" fmla="*/ 2147483647 w 4126"/>
              <a:gd name="T81" fmla="*/ 1098788125 h 2044"/>
              <a:gd name="T82" fmla="*/ 2147483647 w 4126"/>
              <a:gd name="T83" fmla="*/ 1839714063 h 2044"/>
              <a:gd name="T84" fmla="*/ 2147483647 w 4126"/>
              <a:gd name="T85" fmla="*/ 2147483647 h 2044"/>
              <a:gd name="T86" fmla="*/ 2147483647 w 4126"/>
              <a:gd name="T87" fmla="*/ 2147483647 h 2044"/>
              <a:gd name="T88" fmla="*/ 2147483647 w 4126"/>
              <a:gd name="T89" fmla="*/ 2147483647 h 2044"/>
              <a:gd name="T90" fmla="*/ 2147483647 w 4126"/>
              <a:gd name="T91" fmla="*/ 2147483647 h 2044"/>
              <a:gd name="T92" fmla="*/ 2147483647 w 4126"/>
              <a:gd name="T93" fmla="*/ 2041326563 h 2044"/>
              <a:gd name="T94" fmla="*/ 2147483647 w 4126"/>
              <a:gd name="T95" fmla="*/ 2147483647 h 2044"/>
              <a:gd name="T96" fmla="*/ 2147483647 w 4126"/>
              <a:gd name="T97" fmla="*/ 2147483647 h 2044"/>
              <a:gd name="T98" fmla="*/ 2147483647 w 4126"/>
              <a:gd name="T99" fmla="*/ 1769149688 h 2044"/>
              <a:gd name="T100" fmla="*/ 2147483647 w 4126"/>
              <a:gd name="T101" fmla="*/ 1370965000 h 2044"/>
              <a:gd name="T102" fmla="*/ 2147483647 w 4126"/>
              <a:gd name="T103" fmla="*/ 1426408438 h 2044"/>
              <a:gd name="T104" fmla="*/ 2147483647 w 4126"/>
              <a:gd name="T105" fmla="*/ 1562496875 h 2044"/>
              <a:gd name="T106" fmla="*/ 2147483647 w 4126"/>
              <a:gd name="T107" fmla="*/ 1320561875 h 2044"/>
              <a:gd name="T108" fmla="*/ 2147483647 w 4126"/>
              <a:gd name="T109" fmla="*/ 2147483647 h 2044"/>
              <a:gd name="T110" fmla="*/ 2147483647 w 4126"/>
              <a:gd name="T111" fmla="*/ 2147483647 h 2044"/>
              <a:gd name="T112" fmla="*/ 2147483647 w 4126"/>
              <a:gd name="T113" fmla="*/ 2147483647 h 2044"/>
              <a:gd name="T114" fmla="*/ 2147483647 w 4126"/>
              <a:gd name="T115" fmla="*/ 2147483647 h 2044"/>
              <a:gd name="T116" fmla="*/ 2147483647 w 4126"/>
              <a:gd name="T117" fmla="*/ 2147483647 h 2044"/>
              <a:gd name="T118" fmla="*/ 2147483647 w 4126"/>
              <a:gd name="T119" fmla="*/ 2147483647 h 2044"/>
              <a:gd name="T120" fmla="*/ 2147483647 w 4126"/>
              <a:gd name="T121" fmla="*/ 2147483647 h 2044"/>
              <a:gd name="T122" fmla="*/ 2147483647 w 4126"/>
              <a:gd name="T123" fmla="*/ 2147483647 h 2044"/>
              <a:gd name="T124" fmla="*/ 2147483647 w 4126"/>
              <a:gd name="T125" fmla="*/ 2147483647 h 204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126" h="2044">
                <a:moveTo>
                  <a:pt x="1416" y="1262"/>
                </a:moveTo>
                <a:lnTo>
                  <a:pt x="1416" y="1262"/>
                </a:lnTo>
                <a:lnTo>
                  <a:pt x="1398" y="1258"/>
                </a:lnTo>
                <a:lnTo>
                  <a:pt x="1388" y="1258"/>
                </a:lnTo>
                <a:lnTo>
                  <a:pt x="1386" y="1256"/>
                </a:lnTo>
                <a:lnTo>
                  <a:pt x="1384" y="1254"/>
                </a:lnTo>
                <a:lnTo>
                  <a:pt x="1382" y="1246"/>
                </a:lnTo>
                <a:lnTo>
                  <a:pt x="1380" y="1240"/>
                </a:lnTo>
                <a:lnTo>
                  <a:pt x="1376" y="1236"/>
                </a:lnTo>
                <a:lnTo>
                  <a:pt x="1372" y="1234"/>
                </a:lnTo>
                <a:lnTo>
                  <a:pt x="1366" y="1232"/>
                </a:lnTo>
                <a:lnTo>
                  <a:pt x="1352" y="1230"/>
                </a:lnTo>
                <a:lnTo>
                  <a:pt x="1340" y="1230"/>
                </a:lnTo>
                <a:lnTo>
                  <a:pt x="1328" y="1230"/>
                </a:lnTo>
                <a:lnTo>
                  <a:pt x="1318" y="1228"/>
                </a:lnTo>
                <a:lnTo>
                  <a:pt x="1308" y="1222"/>
                </a:lnTo>
                <a:lnTo>
                  <a:pt x="1298" y="1214"/>
                </a:lnTo>
                <a:lnTo>
                  <a:pt x="1292" y="1210"/>
                </a:lnTo>
                <a:lnTo>
                  <a:pt x="1284" y="1206"/>
                </a:lnTo>
                <a:lnTo>
                  <a:pt x="1268" y="1202"/>
                </a:lnTo>
                <a:lnTo>
                  <a:pt x="1242" y="1196"/>
                </a:lnTo>
                <a:lnTo>
                  <a:pt x="1238" y="1194"/>
                </a:lnTo>
                <a:lnTo>
                  <a:pt x="1236" y="1190"/>
                </a:lnTo>
                <a:lnTo>
                  <a:pt x="1232" y="1176"/>
                </a:lnTo>
                <a:lnTo>
                  <a:pt x="1228" y="1158"/>
                </a:lnTo>
                <a:lnTo>
                  <a:pt x="1222" y="1148"/>
                </a:lnTo>
                <a:lnTo>
                  <a:pt x="1216" y="1138"/>
                </a:lnTo>
                <a:lnTo>
                  <a:pt x="1208" y="1128"/>
                </a:lnTo>
                <a:lnTo>
                  <a:pt x="1198" y="1120"/>
                </a:lnTo>
                <a:lnTo>
                  <a:pt x="1186" y="1114"/>
                </a:lnTo>
                <a:lnTo>
                  <a:pt x="1174" y="1110"/>
                </a:lnTo>
                <a:lnTo>
                  <a:pt x="1150" y="1100"/>
                </a:lnTo>
                <a:lnTo>
                  <a:pt x="1126" y="1090"/>
                </a:lnTo>
                <a:lnTo>
                  <a:pt x="1118" y="1082"/>
                </a:lnTo>
                <a:lnTo>
                  <a:pt x="1112" y="1072"/>
                </a:lnTo>
                <a:lnTo>
                  <a:pt x="1102" y="1048"/>
                </a:lnTo>
                <a:lnTo>
                  <a:pt x="1098" y="1036"/>
                </a:lnTo>
                <a:lnTo>
                  <a:pt x="1092" y="1028"/>
                </a:lnTo>
                <a:lnTo>
                  <a:pt x="1088" y="1024"/>
                </a:lnTo>
                <a:lnTo>
                  <a:pt x="1082" y="1022"/>
                </a:lnTo>
                <a:lnTo>
                  <a:pt x="1076" y="1020"/>
                </a:lnTo>
                <a:lnTo>
                  <a:pt x="1070" y="1020"/>
                </a:lnTo>
                <a:lnTo>
                  <a:pt x="1046" y="1026"/>
                </a:lnTo>
                <a:lnTo>
                  <a:pt x="1030" y="1030"/>
                </a:lnTo>
                <a:lnTo>
                  <a:pt x="1022" y="1032"/>
                </a:lnTo>
                <a:lnTo>
                  <a:pt x="1014" y="1030"/>
                </a:lnTo>
                <a:lnTo>
                  <a:pt x="1004" y="1028"/>
                </a:lnTo>
                <a:lnTo>
                  <a:pt x="992" y="1022"/>
                </a:lnTo>
                <a:lnTo>
                  <a:pt x="968" y="1010"/>
                </a:lnTo>
                <a:lnTo>
                  <a:pt x="948" y="1002"/>
                </a:lnTo>
                <a:lnTo>
                  <a:pt x="938" y="1000"/>
                </a:lnTo>
                <a:lnTo>
                  <a:pt x="930" y="1000"/>
                </a:lnTo>
                <a:lnTo>
                  <a:pt x="922" y="1002"/>
                </a:lnTo>
                <a:lnTo>
                  <a:pt x="914" y="1006"/>
                </a:lnTo>
                <a:lnTo>
                  <a:pt x="900" y="1018"/>
                </a:lnTo>
                <a:lnTo>
                  <a:pt x="886" y="1030"/>
                </a:lnTo>
                <a:lnTo>
                  <a:pt x="872" y="1044"/>
                </a:lnTo>
                <a:lnTo>
                  <a:pt x="860" y="1052"/>
                </a:lnTo>
                <a:lnTo>
                  <a:pt x="856" y="1052"/>
                </a:lnTo>
                <a:lnTo>
                  <a:pt x="850" y="1054"/>
                </a:lnTo>
                <a:lnTo>
                  <a:pt x="840" y="1052"/>
                </a:lnTo>
                <a:lnTo>
                  <a:pt x="828" y="1048"/>
                </a:lnTo>
                <a:lnTo>
                  <a:pt x="818" y="1048"/>
                </a:lnTo>
                <a:lnTo>
                  <a:pt x="812" y="1048"/>
                </a:lnTo>
                <a:lnTo>
                  <a:pt x="808" y="1046"/>
                </a:lnTo>
                <a:lnTo>
                  <a:pt x="800" y="1042"/>
                </a:lnTo>
                <a:lnTo>
                  <a:pt x="790" y="1034"/>
                </a:lnTo>
                <a:lnTo>
                  <a:pt x="784" y="1024"/>
                </a:lnTo>
                <a:lnTo>
                  <a:pt x="782" y="1018"/>
                </a:lnTo>
                <a:lnTo>
                  <a:pt x="782" y="1008"/>
                </a:lnTo>
                <a:lnTo>
                  <a:pt x="786" y="984"/>
                </a:lnTo>
                <a:lnTo>
                  <a:pt x="786" y="972"/>
                </a:lnTo>
                <a:lnTo>
                  <a:pt x="786" y="962"/>
                </a:lnTo>
                <a:lnTo>
                  <a:pt x="782" y="956"/>
                </a:lnTo>
                <a:lnTo>
                  <a:pt x="780" y="954"/>
                </a:lnTo>
                <a:lnTo>
                  <a:pt x="776" y="954"/>
                </a:lnTo>
                <a:lnTo>
                  <a:pt x="760" y="952"/>
                </a:lnTo>
                <a:lnTo>
                  <a:pt x="744" y="948"/>
                </a:lnTo>
                <a:lnTo>
                  <a:pt x="732" y="942"/>
                </a:lnTo>
                <a:lnTo>
                  <a:pt x="728" y="938"/>
                </a:lnTo>
                <a:lnTo>
                  <a:pt x="726" y="936"/>
                </a:lnTo>
                <a:lnTo>
                  <a:pt x="728" y="930"/>
                </a:lnTo>
                <a:lnTo>
                  <a:pt x="734" y="922"/>
                </a:lnTo>
                <a:lnTo>
                  <a:pt x="748" y="902"/>
                </a:lnTo>
                <a:lnTo>
                  <a:pt x="754" y="890"/>
                </a:lnTo>
                <a:lnTo>
                  <a:pt x="758" y="880"/>
                </a:lnTo>
                <a:lnTo>
                  <a:pt x="760" y="872"/>
                </a:lnTo>
                <a:lnTo>
                  <a:pt x="760" y="870"/>
                </a:lnTo>
                <a:lnTo>
                  <a:pt x="758" y="868"/>
                </a:lnTo>
                <a:lnTo>
                  <a:pt x="752" y="866"/>
                </a:lnTo>
                <a:lnTo>
                  <a:pt x="746" y="864"/>
                </a:lnTo>
                <a:lnTo>
                  <a:pt x="738" y="864"/>
                </a:lnTo>
                <a:lnTo>
                  <a:pt x="730" y="866"/>
                </a:lnTo>
                <a:lnTo>
                  <a:pt x="722" y="870"/>
                </a:lnTo>
                <a:lnTo>
                  <a:pt x="712" y="878"/>
                </a:lnTo>
                <a:lnTo>
                  <a:pt x="704" y="886"/>
                </a:lnTo>
                <a:lnTo>
                  <a:pt x="694" y="896"/>
                </a:lnTo>
                <a:lnTo>
                  <a:pt x="686" y="906"/>
                </a:lnTo>
                <a:lnTo>
                  <a:pt x="678" y="914"/>
                </a:lnTo>
                <a:lnTo>
                  <a:pt x="668" y="920"/>
                </a:lnTo>
                <a:lnTo>
                  <a:pt x="662" y="922"/>
                </a:lnTo>
                <a:lnTo>
                  <a:pt x="654" y="922"/>
                </a:lnTo>
                <a:lnTo>
                  <a:pt x="648" y="922"/>
                </a:lnTo>
                <a:lnTo>
                  <a:pt x="642" y="918"/>
                </a:lnTo>
                <a:lnTo>
                  <a:pt x="638" y="914"/>
                </a:lnTo>
                <a:lnTo>
                  <a:pt x="632" y="908"/>
                </a:lnTo>
                <a:lnTo>
                  <a:pt x="626" y="896"/>
                </a:lnTo>
                <a:lnTo>
                  <a:pt x="620" y="882"/>
                </a:lnTo>
                <a:lnTo>
                  <a:pt x="616" y="866"/>
                </a:lnTo>
                <a:lnTo>
                  <a:pt x="612" y="848"/>
                </a:lnTo>
                <a:lnTo>
                  <a:pt x="612" y="828"/>
                </a:lnTo>
                <a:lnTo>
                  <a:pt x="614" y="812"/>
                </a:lnTo>
                <a:lnTo>
                  <a:pt x="616" y="802"/>
                </a:lnTo>
                <a:lnTo>
                  <a:pt x="620" y="796"/>
                </a:lnTo>
                <a:lnTo>
                  <a:pt x="628" y="782"/>
                </a:lnTo>
                <a:lnTo>
                  <a:pt x="638" y="770"/>
                </a:lnTo>
                <a:lnTo>
                  <a:pt x="650" y="760"/>
                </a:lnTo>
                <a:lnTo>
                  <a:pt x="660" y="752"/>
                </a:lnTo>
                <a:lnTo>
                  <a:pt x="672" y="746"/>
                </a:lnTo>
                <a:lnTo>
                  <a:pt x="682" y="742"/>
                </a:lnTo>
                <a:lnTo>
                  <a:pt x="694" y="740"/>
                </a:lnTo>
                <a:lnTo>
                  <a:pt x="704" y="740"/>
                </a:lnTo>
                <a:lnTo>
                  <a:pt x="720" y="740"/>
                </a:lnTo>
                <a:lnTo>
                  <a:pt x="730" y="736"/>
                </a:lnTo>
                <a:lnTo>
                  <a:pt x="740" y="734"/>
                </a:lnTo>
                <a:lnTo>
                  <a:pt x="754" y="732"/>
                </a:lnTo>
                <a:lnTo>
                  <a:pt x="776" y="732"/>
                </a:lnTo>
                <a:lnTo>
                  <a:pt x="796" y="736"/>
                </a:lnTo>
                <a:lnTo>
                  <a:pt x="812" y="742"/>
                </a:lnTo>
                <a:lnTo>
                  <a:pt x="818" y="744"/>
                </a:lnTo>
                <a:lnTo>
                  <a:pt x="822" y="748"/>
                </a:lnTo>
                <a:lnTo>
                  <a:pt x="824" y="752"/>
                </a:lnTo>
                <a:lnTo>
                  <a:pt x="824" y="756"/>
                </a:lnTo>
                <a:lnTo>
                  <a:pt x="824" y="768"/>
                </a:lnTo>
                <a:lnTo>
                  <a:pt x="824" y="774"/>
                </a:lnTo>
                <a:lnTo>
                  <a:pt x="824" y="780"/>
                </a:lnTo>
                <a:lnTo>
                  <a:pt x="828" y="788"/>
                </a:lnTo>
                <a:lnTo>
                  <a:pt x="832" y="796"/>
                </a:lnTo>
                <a:lnTo>
                  <a:pt x="838" y="802"/>
                </a:lnTo>
                <a:lnTo>
                  <a:pt x="844" y="806"/>
                </a:lnTo>
                <a:lnTo>
                  <a:pt x="852" y="810"/>
                </a:lnTo>
                <a:lnTo>
                  <a:pt x="858" y="812"/>
                </a:lnTo>
                <a:lnTo>
                  <a:pt x="860" y="814"/>
                </a:lnTo>
                <a:lnTo>
                  <a:pt x="860" y="816"/>
                </a:lnTo>
                <a:lnTo>
                  <a:pt x="860" y="818"/>
                </a:lnTo>
                <a:lnTo>
                  <a:pt x="860" y="822"/>
                </a:lnTo>
                <a:lnTo>
                  <a:pt x="854" y="828"/>
                </a:lnTo>
                <a:lnTo>
                  <a:pt x="846" y="830"/>
                </a:lnTo>
                <a:lnTo>
                  <a:pt x="840" y="832"/>
                </a:lnTo>
                <a:lnTo>
                  <a:pt x="828" y="834"/>
                </a:lnTo>
                <a:lnTo>
                  <a:pt x="810" y="842"/>
                </a:lnTo>
                <a:lnTo>
                  <a:pt x="802" y="846"/>
                </a:lnTo>
                <a:lnTo>
                  <a:pt x="796" y="850"/>
                </a:lnTo>
                <a:lnTo>
                  <a:pt x="796" y="852"/>
                </a:lnTo>
                <a:lnTo>
                  <a:pt x="796" y="854"/>
                </a:lnTo>
                <a:lnTo>
                  <a:pt x="800" y="858"/>
                </a:lnTo>
                <a:lnTo>
                  <a:pt x="810" y="860"/>
                </a:lnTo>
                <a:lnTo>
                  <a:pt x="820" y="862"/>
                </a:lnTo>
                <a:lnTo>
                  <a:pt x="840" y="864"/>
                </a:lnTo>
                <a:lnTo>
                  <a:pt x="858" y="866"/>
                </a:lnTo>
                <a:lnTo>
                  <a:pt x="864" y="868"/>
                </a:lnTo>
                <a:lnTo>
                  <a:pt x="870" y="872"/>
                </a:lnTo>
                <a:lnTo>
                  <a:pt x="870" y="878"/>
                </a:lnTo>
                <a:lnTo>
                  <a:pt x="870" y="886"/>
                </a:lnTo>
                <a:lnTo>
                  <a:pt x="866" y="900"/>
                </a:lnTo>
                <a:lnTo>
                  <a:pt x="866" y="906"/>
                </a:lnTo>
                <a:lnTo>
                  <a:pt x="870" y="910"/>
                </a:lnTo>
                <a:lnTo>
                  <a:pt x="878" y="914"/>
                </a:lnTo>
                <a:lnTo>
                  <a:pt x="892" y="916"/>
                </a:lnTo>
                <a:lnTo>
                  <a:pt x="928" y="918"/>
                </a:lnTo>
                <a:lnTo>
                  <a:pt x="958" y="922"/>
                </a:lnTo>
                <a:lnTo>
                  <a:pt x="1006" y="926"/>
                </a:lnTo>
                <a:lnTo>
                  <a:pt x="1042" y="930"/>
                </a:lnTo>
                <a:lnTo>
                  <a:pt x="1052" y="932"/>
                </a:lnTo>
                <a:lnTo>
                  <a:pt x="1056" y="934"/>
                </a:lnTo>
                <a:lnTo>
                  <a:pt x="1058" y="936"/>
                </a:lnTo>
                <a:lnTo>
                  <a:pt x="1060" y="938"/>
                </a:lnTo>
                <a:lnTo>
                  <a:pt x="1062" y="936"/>
                </a:lnTo>
                <a:lnTo>
                  <a:pt x="1064" y="932"/>
                </a:lnTo>
                <a:lnTo>
                  <a:pt x="1066" y="926"/>
                </a:lnTo>
                <a:lnTo>
                  <a:pt x="1064" y="922"/>
                </a:lnTo>
                <a:lnTo>
                  <a:pt x="1058" y="916"/>
                </a:lnTo>
                <a:lnTo>
                  <a:pt x="1050" y="912"/>
                </a:lnTo>
                <a:lnTo>
                  <a:pt x="1034" y="912"/>
                </a:lnTo>
                <a:lnTo>
                  <a:pt x="1018" y="910"/>
                </a:lnTo>
                <a:lnTo>
                  <a:pt x="1000" y="908"/>
                </a:lnTo>
                <a:lnTo>
                  <a:pt x="986" y="902"/>
                </a:lnTo>
                <a:lnTo>
                  <a:pt x="972" y="898"/>
                </a:lnTo>
                <a:lnTo>
                  <a:pt x="946" y="886"/>
                </a:lnTo>
                <a:lnTo>
                  <a:pt x="934" y="882"/>
                </a:lnTo>
                <a:lnTo>
                  <a:pt x="924" y="880"/>
                </a:lnTo>
                <a:lnTo>
                  <a:pt x="916" y="878"/>
                </a:lnTo>
                <a:lnTo>
                  <a:pt x="908" y="874"/>
                </a:lnTo>
                <a:lnTo>
                  <a:pt x="900" y="870"/>
                </a:lnTo>
                <a:lnTo>
                  <a:pt x="894" y="864"/>
                </a:lnTo>
                <a:lnTo>
                  <a:pt x="890" y="858"/>
                </a:lnTo>
                <a:lnTo>
                  <a:pt x="886" y="852"/>
                </a:lnTo>
                <a:lnTo>
                  <a:pt x="882" y="844"/>
                </a:lnTo>
                <a:lnTo>
                  <a:pt x="882" y="838"/>
                </a:lnTo>
                <a:lnTo>
                  <a:pt x="880" y="810"/>
                </a:lnTo>
                <a:lnTo>
                  <a:pt x="878" y="798"/>
                </a:lnTo>
                <a:lnTo>
                  <a:pt x="872" y="786"/>
                </a:lnTo>
                <a:lnTo>
                  <a:pt x="864" y="768"/>
                </a:lnTo>
                <a:lnTo>
                  <a:pt x="854" y="748"/>
                </a:lnTo>
                <a:lnTo>
                  <a:pt x="852" y="738"/>
                </a:lnTo>
                <a:lnTo>
                  <a:pt x="852" y="728"/>
                </a:lnTo>
                <a:lnTo>
                  <a:pt x="854" y="718"/>
                </a:lnTo>
                <a:lnTo>
                  <a:pt x="860" y="712"/>
                </a:lnTo>
                <a:lnTo>
                  <a:pt x="906" y="678"/>
                </a:lnTo>
                <a:lnTo>
                  <a:pt x="928" y="658"/>
                </a:lnTo>
                <a:lnTo>
                  <a:pt x="938" y="650"/>
                </a:lnTo>
                <a:lnTo>
                  <a:pt x="944" y="640"/>
                </a:lnTo>
                <a:lnTo>
                  <a:pt x="950" y="626"/>
                </a:lnTo>
                <a:lnTo>
                  <a:pt x="958" y="616"/>
                </a:lnTo>
                <a:lnTo>
                  <a:pt x="966" y="608"/>
                </a:lnTo>
                <a:lnTo>
                  <a:pt x="982" y="596"/>
                </a:lnTo>
                <a:lnTo>
                  <a:pt x="1024" y="570"/>
                </a:lnTo>
                <a:lnTo>
                  <a:pt x="1042" y="556"/>
                </a:lnTo>
                <a:lnTo>
                  <a:pt x="1056" y="542"/>
                </a:lnTo>
                <a:lnTo>
                  <a:pt x="1070" y="530"/>
                </a:lnTo>
                <a:lnTo>
                  <a:pt x="1082" y="520"/>
                </a:lnTo>
                <a:lnTo>
                  <a:pt x="1090" y="516"/>
                </a:lnTo>
                <a:lnTo>
                  <a:pt x="1094" y="512"/>
                </a:lnTo>
                <a:lnTo>
                  <a:pt x="1098" y="512"/>
                </a:lnTo>
                <a:lnTo>
                  <a:pt x="1102" y="516"/>
                </a:lnTo>
                <a:lnTo>
                  <a:pt x="1104" y="520"/>
                </a:lnTo>
                <a:lnTo>
                  <a:pt x="1108" y="522"/>
                </a:lnTo>
                <a:lnTo>
                  <a:pt x="1114" y="526"/>
                </a:lnTo>
                <a:lnTo>
                  <a:pt x="1122" y="526"/>
                </a:lnTo>
                <a:lnTo>
                  <a:pt x="1138" y="526"/>
                </a:lnTo>
                <a:lnTo>
                  <a:pt x="1158" y="520"/>
                </a:lnTo>
                <a:lnTo>
                  <a:pt x="1180" y="512"/>
                </a:lnTo>
                <a:lnTo>
                  <a:pt x="1198" y="500"/>
                </a:lnTo>
                <a:lnTo>
                  <a:pt x="1202" y="494"/>
                </a:lnTo>
                <a:lnTo>
                  <a:pt x="1204" y="490"/>
                </a:lnTo>
                <a:lnTo>
                  <a:pt x="1202" y="486"/>
                </a:lnTo>
                <a:lnTo>
                  <a:pt x="1192" y="486"/>
                </a:lnTo>
                <a:lnTo>
                  <a:pt x="1172" y="484"/>
                </a:lnTo>
                <a:lnTo>
                  <a:pt x="1158" y="480"/>
                </a:lnTo>
                <a:lnTo>
                  <a:pt x="1154" y="476"/>
                </a:lnTo>
                <a:lnTo>
                  <a:pt x="1150" y="474"/>
                </a:lnTo>
                <a:lnTo>
                  <a:pt x="1150" y="470"/>
                </a:lnTo>
                <a:lnTo>
                  <a:pt x="1152" y="466"/>
                </a:lnTo>
                <a:lnTo>
                  <a:pt x="1154" y="462"/>
                </a:lnTo>
                <a:lnTo>
                  <a:pt x="1152" y="458"/>
                </a:lnTo>
                <a:lnTo>
                  <a:pt x="1150" y="454"/>
                </a:lnTo>
                <a:lnTo>
                  <a:pt x="1144" y="452"/>
                </a:lnTo>
                <a:lnTo>
                  <a:pt x="1132" y="450"/>
                </a:lnTo>
                <a:lnTo>
                  <a:pt x="1124" y="450"/>
                </a:lnTo>
                <a:lnTo>
                  <a:pt x="1120" y="450"/>
                </a:lnTo>
                <a:lnTo>
                  <a:pt x="1120" y="448"/>
                </a:lnTo>
                <a:lnTo>
                  <a:pt x="1118" y="446"/>
                </a:lnTo>
                <a:lnTo>
                  <a:pt x="1120" y="442"/>
                </a:lnTo>
                <a:lnTo>
                  <a:pt x="1122" y="438"/>
                </a:lnTo>
                <a:lnTo>
                  <a:pt x="1128" y="434"/>
                </a:lnTo>
                <a:lnTo>
                  <a:pt x="1134" y="430"/>
                </a:lnTo>
                <a:lnTo>
                  <a:pt x="1144" y="428"/>
                </a:lnTo>
                <a:lnTo>
                  <a:pt x="1152" y="428"/>
                </a:lnTo>
                <a:lnTo>
                  <a:pt x="1156" y="430"/>
                </a:lnTo>
                <a:lnTo>
                  <a:pt x="1160" y="432"/>
                </a:lnTo>
                <a:lnTo>
                  <a:pt x="1160" y="436"/>
                </a:lnTo>
                <a:lnTo>
                  <a:pt x="1160" y="440"/>
                </a:lnTo>
                <a:lnTo>
                  <a:pt x="1162" y="444"/>
                </a:lnTo>
                <a:lnTo>
                  <a:pt x="1166" y="446"/>
                </a:lnTo>
                <a:lnTo>
                  <a:pt x="1172" y="446"/>
                </a:lnTo>
                <a:lnTo>
                  <a:pt x="1180" y="446"/>
                </a:lnTo>
                <a:lnTo>
                  <a:pt x="1188" y="442"/>
                </a:lnTo>
                <a:lnTo>
                  <a:pt x="1202" y="436"/>
                </a:lnTo>
                <a:lnTo>
                  <a:pt x="1216" y="428"/>
                </a:lnTo>
                <a:lnTo>
                  <a:pt x="1228" y="424"/>
                </a:lnTo>
                <a:lnTo>
                  <a:pt x="1234" y="422"/>
                </a:lnTo>
                <a:lnTo>
                  <a:pt x="1238" y="424"/>
                </a:lnTo>
                <a:lnTo>
                  <a:pt x="1242" y="426"/>
                </a:lnTo>
                <a:lnTo>
                  <a:pt x="1244" y="430"/>
                </a:lnTo>
                <a:lnTo>
                  <a:pt x="1244" y="434"/>
                </a:lnTo>
                <a:lnTo>
                  <a:pt x="1240" y="440"/>
                </a:lnTo>
                <a:lnTo>
                  <a:pt x="1236" y="444"/>
                </a:lnTo>
                <a:lnTo>
                  <a:pt x="1230" y="450"/>
                </a:lnTo>
                <a:lnTo>
                  <a:pt x="1216" y="458"/>
                </a:lnTo>
                <a:lnTo>
                  <a:pt x="1210" y="462"/>
                </a:lnTo>
                <a:lnTo>
                  <a:pt x="1212" y="462"/>
                </a:lnTo>
                <a:lnTo>
                  <a:pt x="1214" y="464"/>
                </a:lnTo>
                <a:lnTo>
                  <a:pt x="1230" y="466"/>
                </a:lnTo>
                <a:lnTo>
                  <a:pt x="1248" y="474"/>
                </a:lnTo>
                <a:lnTo>
                  <a:pt x="1260" y="478"/>
                </a:lnTo>
                <a:lnTo>
                  <a:pt x="1266" y="480"/>
                </a:lnTo>
                <a:lnTo>
                  <a:pt x="1272" y="480"/>
                </a:lnTo>
                <a:lnTo>
                  <a:pt x="1278" y="478"/>
                </a:lnTo>
                <a:lnTo>
                  <a:pt x="1284" y="474"/>
                </a:lnTo>
                <a:lnTo>
                  <a:pt x="1288" y="468"/>
                </a:lnTo>
                <a:lnTo>
                  <a:pt x="1290" y="464"/>
                </a:lnTo>
                <a:lnTo>
                  <a:pt x="1290" y="460"/>
                </a:lnTo>
                <a:lnTo>
                  <a:pt x="1288" y="456"/>
                </a:lnTo>
                <a:lnTo>
                  <a:pt x="1282" y="446"/>
                </a:lnTo>
                <a:lnTo>
                  <a:pt x="1280" y="440"/>
                </a:lnTo>
                <a:lnTo>
                  <a:pt x="1278" y="434"/>
                </a:lnTo>
                <a:lnTo>
                  <a:pt x="1278" y="416"/>
                </a:lnTo>
                <a:lnTo>
                  <a:pt x="1278" y="396"/>
                </a:lnTo>
                <a:lnTo>
                  <a:pt x="1276" y="386"/>
                </a:lnTo>
                <a:lnTo>
                  <a:pt x="1274" y="376"/>
                </a:lnTo>
                <a:lnTo>
                  <a:pt x="1270" y="368"/>
                </a:lnTo>
                <a:lnTo>
                  <a:pt x="1264" y="362"/>
                </a:lnTo>
                <a:lnTo>
                  <a:pt x="1258" y="358"/>
                </a:lnTo>
                <a:lnTo>
                  <a:pt x="1252" y="352"/>
                </a:lnTo>
                <a:lnTo>
                  <a:pt x="1248" y="340"/>
                </a:lnTo>
                <a:lnTo>
                  <a:pt x="1246" y="330"/>
                </a:lnTo>
                <a:lnTo>
                  <a:pt x="1244" y="318"/>
                </a:lnTo>
                <a:lnTo>
                  <a:pt x="1246" y="306"/>
                </a:lnTo>
                <a:lnTo>
                  <a:pt x="1244" y="294"/>
                </a:lnTo>
                <a:lnTo>
                  <a:pt x="1242" y="290"/>
                </a:lnTo>
                <a:lnTo>
                  <a:pt x="1240" y="288"/>
                </a:lnTo>
                <a:lnTo>
                  <a:pt x="1236" y="288"/>
                </a:lnTo>
                <a:lnTo>
                  <a:pt x="1230" y="290"/>
                </a:lnTo>
                <a:lnTo>
                  <a:pt x="1216" y="300"/>
                </a:lnTo>
                <a:lnTo>
                  <a:pt x="1206" y="306"/>
                </a:lnTo>
                <a:lnTo>
                  <a:pt x="1196" y="308"/>
                </a:lnTo>
                <a:lnTo>
                  <a:pt x="1192" y="308"/>
                </a:lnTo>
                <a:lnTo>
                  <a:pt x="1190" y="306"/>
                </a:lnTo>
                <a:lnTo>
                  <a:pt x="1188" y="302"/>
                </a:lnTo>
                <a:lnTo>
                  <a:pt x="1186" y="300"/>
                </a:lnTo>
                <a:lnTo>
                  <a:pt x="1186" y="292"/>
                </a:lnTo>
                <a:lnTo>
                  <a:pt x="1184" y="284"/>
                </a:lnTo>
                <a:lnTo>
                  <a:pt x="1182" y="278"/>
                </a:lnTo>
                <a:lnTo>
                  <a:pt x="1178" y="276"/>
                </a:lnTo>
                <a:lnTo>
                  <a:pt x="1168" y="266"/>
                </a:lnTo>
                <a:lnTo>
                  <a:pt x="1162" y="258"/>
                </a:lnTo>
                <a:lnTo>
                  <a:pt x="1154" y="254"/>
                </a:lnTo>
                <a:lnTo>
                  <a:pt x="1148" y="252"/>
                </a:lnTo>
                <a:lnTo>
                  <a:pt x="1142" y="252"/>
                </a:lnTo>
                <a:lnTo>
                  <a:pt x="1128" y="250"/>
                </a:lnTo>
                <a:lnTo>
                  <a:pt x="1116" y="248"/>
                </a:lnTo>
                <a:lnTo>
                  <a:pt x="1110" y="248"/>
                </a:lnTo>
                <a:lnTo>
                  <a:pt x="1104" y="250"/>
                </a:lnTo>
                <a:lnTo>
                  <a:pt x="1100" y="254"/>
                </a:lnTo>
                <a:lnTo>
                  <a:pt x="1094" y="260"/>
                </a:lnTo>
                <a:lnTo>
                  <a:pt x="1072" y="308"/>
                </a:lnTo>
                <a:lnTo>
                  <a:pt x="1070" y="310"/>
                </a:lnTo>
                <a:lnTo>
                  <a:pt x="1072" y="314"/>
                </a:lnTo>
                <a:lnTo>
                  <a:pt x="1074" y="326"/>
                </a:lnTo>
                <a:lnTo>
                  <a:pt x="1076" y="338"/>
                </a:lnTo>
                <a:lnTo>
                  <a:pt x="1074" y="344"/>
                </a:lnTo>
                <a:lnTo>
                  <a:pt x="1070" y="350"/>
                </a:lnTo>
                <a:lnTo>
                  <a:pt x="1056" y="358"/>
                </a:lnTo>
                <a:lnTo>
                  <a:pt x="1038" y="370"/>
                </a:lnTo>
                <a:lnTo>
                  <a:pt x="1024" y="380"/>
                </a:lnTo>
                <a:lnTo>
                  <a:pt x="1018" y="384"/>
                </a:lnTo>
                <a:lnTo>
                  <a:pt x="1014" y="390"/>
                </a:lnTo>
                <a:lnTo>
                  <a:pt x="1008" y="400"/>
                </a:lnTo>
                <a:lnTo>
                  <a:pt x="998" y="412"/>
                </a:lnTo>
                <a:lnTo>
                  <a:pt x="994" y="416"/>
                </a:lnTo>
                <a:lnTo>
                  <a:pt x="990" y="418"/>
                </a:lnTo>
                <a:lnTo>
                  <a:pt x="986" y="416"/>
                </a:lnTo>
                <a:lnTo>
                  <a:pt x="984" y="412"/>
                </a:lnTo>
                <a:lnTo>
                  <a:pt x="984" y="404"/>
                </a:lnTo>
                <a:lnTo>
                  <a:pt x="984" y="394"/>
                </a:lnTo>
                <a:lnTo>
                  <a:pt x="986" y="378"/>
                </a:lnTo>
                <a:lnTo>
                  <a:pt x="986" y="370"/>
                </a:lnTo>
                <a:lnTo>
                  <a:pt x="984" y="362"/>
                </a:lnTo>
                <a:lnTo>
                  <a:pt x="980" y="356"/>
                </a:lnTo>
                <a:lnTo>
                  <a:pt x="970" y="352"/>
                </a:lnTo>
                <a:lnTo>
                  <a:pt x="950" y="348"/>
                </a:lnTo>
                <a:lnTo>
                  <a:pt x="932" y="346"/>
                </a:lnTo>
                <a:lnTo>
                  <a:pt x="924" y="344"/>
                </a:lnTo>
                <a:lnTo>
                  <a:pt x="918" y="342"/>
                </a:lnTo>
                <a:lnTo>
                  <a:pt x="914" y="338"/>
                </a:lnTo>
                <a:lnTo>
                  <a:pt x="912" y="332"/>
                </a:lnTo>
                <a:lnTo>
                  <a:pt x="906" y="318"/>
                </a:lnTo>
                <a:lnTo>
                  <a:pt x="904" y="306"/>
                </a:lnTo>
                <a:lnTo>
                  <a:pt x="904" y="300"/>
                </a:lnTo>
                <a:lnTo>
                  <a:pt x="908" y="294"/>
                </a:lnTo>
                <a:lnTo>
                  <a:pt x="914" y="288"/>
                </a:lnTo>
                <a:lnTo>
                  <a:pt x="924" y="282"/>
                </a:lnTo>
                <a:lnTo>
                  <a:pt x="946" y="268"/>
                </a:lnTo>
                <a:lnTo>
                  <a:pt x="968" y="254"/>
                </a:lnTo>
                <a:lnTo>
                  <a:pt x="990" y="242"/>
                </a:lnTo>
                <a:lnTo>
                  <a:pt x="1002" y="238"/>
                </a:lnTo>
                <a:lnTo>
                  <a:pt x="1012" y="236"/>
                </a:lnTo>
                <a:lnTo>
                  <a:pt x="1022" y="236"/>
                </a:lnTo>
                <a:lnTo>
                  <a:pt x="1026" y="238"/>
                </a:lnTo>
                <a:lnTo>
                  <a:pt x="1028" y="242"/>
                </a:lnTo>
                <a:lnTo>
                  <a:pt x="1030" y="244"/>
                </a:lnTo>
                <a:lnTo>
                  <a:pt x="1032" y="248"/>
                </a:lnTo>
                <a:lnTo>
                  <a:pt x="1034" y="252"/>
                </a:lnTo>
                <a:lnTo>
                  <a:pt x="1038" y="254"/>
                </a:lnTo>
                <a:lnTo>
                  <a:pt x="1044" y="254"/>
                </a:lnTo>
                <a:lnTo>
                  <a:pt x="1052" y="254"/>
                </a:lnTo>
                <a:lnTo>
                  <a:pt x="1054" y="252"/>
                </a:lnTo>
                <a:lnTo>
                  <a:pt x="1056" y="250"/>
                </a:lnTo>
                <a:lnTo>
                  <a:pt x="1056" y="246"/>
                </a:lnTo>
                <a:lnTo>
                  <a:pt x="1056" y="244"/>
                </a:lnTo>
                <a:lnTo>
                  <a:pt x="1056" y="242"/>
                </a:lnTo>
                <a:lnTo>
                  <a:pt x="1062" y="238"/>
                </a:lnTo>
                <a:lnTo>
                  <a:pt x="1070" y="236"/>
                </a:lnTo>
                <a:lnTo>
                  <a:pt x="1086" y="234"/>
                </a:lnTo>
                <a:lnTo>
                  <a:pt x="1092" y="230"/>
                </a:lnTo>
                <a:lnTo>
                  <a:pt x="1090" y="228"/>
                </a:lnTo>
                <a:lnTo>
                  <a:pt x="1084" y="222"/>
                </a:lnTo>
                <a:lnTo>
                  <a:pt x="1082" y="214"/>
                </a:lnTo>
                <a:lnTo>
                  <a:pt x="1082" y="212"/>
                </a:lnTo>
                <a:lnTo>
                  <a:pt x="1082" y="210"/>
                </a:lnTo>
                <a:lnTo>
                  <a:pt x="1090" y="206"/>
                </a:lnTo>
                <a:lnTo>
                  <a:pt x="1104" y="200"/>
                </a:lnTo>
                <a:lnTo>
                  <a:pt x="1110" y="196"/>
                </a:lnTo>
                <a:lnTo>
                  <a:pt x="1114" y="192"/>
                </a:lnTo>
                <a:lnTo>
                  <a:pt x="1116" y="186"/>
                </a:lnTo>
                <a:lnTo>
                  <a:pt x="1120" y="180"/>
                </a:lnTo>
                <a:lnTo>
                  <a:pt x="1124" y="178"/>
                </a:lnTo>
                <a:lnTo>
                  <a:pt x="1130" y="174"/>
                </a:lnTo>
                <a:lnTo>
                  <a:pt x="1144" y="168"/>
                </a:lnTo>
                <a:lnTo>
                  <a:pt x="1154" y="162"/>
                </a:lnTo>
                <a:lnTo>
                  <a:pt x="1162" y="158"/>
                </a:lnTo>
                <a:lnTo>
                  <a:pt x="1170" y="158"/>
                </a:lnTo>
                <a:lnTo>
                  <a:pt x="1176" y="158"/>
                </a:lnTo>
                <a:lnTo>
                  <a:pt x="1178" y="162"/>
                </a:lnTo>
                <a:lnTo>
                  <a:pt x="1176" y="168"/>
                </a:lnTo>
                <a:lnTo>
                  <a:pt x="1172" y="178"/>
                </a:lnTo>
                <a:lnTo>
                  <a:pt x="1168" y="188"/>
                </a:lnTo>
                <a:lnTo>
                  <a:pt x="1166" y="194"/>
                </a:lnTo>
                <a:lnTo>
                  <a:pt x="1168" y="196"/>
                </a:lnTo>
                <a:lnTo>
                  <a:pt x="1170" y="196"/>
                </a:lnTo>
                <a:lnTo>
                  <a:pt x="1180" y="192"/>
                </a:lnTo>
                <a:lnTo>
                  <a:pt x="1202" y="182"/>
                </a:lnTo>
                <a:lnTo>
                  <a:pt x="1204" y="182"/>
                </a:lnTo>
                <a:lnTo>
                  <a:pt x="1202" y="184"/>
                </a:lnTo>
                <a:lnTo>
                  <a:pt x="1196" y="190"/>
                </a:lnTo>
                <a:lnTo>
                  <a:pt x="1186" y="200"/>
                </a:lnTo>
                <a:lnTo>
                  <a:pt x="1174" y="204"/>
                </a:lnTo>
                <a:lnTo>
                  <a:pt x="1164" y="208"/>
                </a:lnTo>
                <a:lnTo>
                  <a:pt x="1148" y="210"/>
                </a:lnTo>
                <a:lnTo>
                  <a:pt x="1138" y="212"/>
                </a:lnTo>
                <a:lnTo>
                  <a:pt x="1134" y="214"/>
                </a:lnTo>
                <a:lnTo>
                  <a:pt x="1134" y="216"/>
                </a:lnTo>
                <a:lnTo>
                  <a:pt x="1138" y="220"/>
                </a:lnTo>
                <a:lnTo>
                  <a:pt x="1144" y="228"/>
                </a:lnTo>
                <a:lnTo>
                  <a:pt x="1148" y="232"/>
                </a:lnTo>
                <a:lnTo>
                  <a:pt x="1154" y="236"/>
                </a:lnTo>
                <a:lnTo>
                  <a:pt x="1166" y="240"/>
                </a:lnTo>
                <a:lnTo>
                  <a:pt x="1178" y="244"/>
                </a:lnTo>
                <a:lnTo>
                  <a:pt x="1188" y="248"/>
                </a:lnTo>
                <a:lnTo>
                  <a:pt x="1194" y="256"/>
                </a:lnTo>
                <a:lnTo>
                  <a:pt x="1202" y="264"/>
                </a:lnTo>
                <a:lnTo>
                  <a:pt x="1208" y="268"/>
                </a:lnTo>
                <a:lnTo>
                  <a:pt x="1212" y="270"/>
                </a:lnTo>
                <a:lnTo>
                  <a:pt x="1220" y="270"/>
                </a:lnTo>
                <a:lnTo>
                  <a:pt x="1226" y="266"/>
                </a:lnTo>
                <a:lnTo>
                  <a:pt x="1236" y="260"/>
                </a:lnTo>
                <a:lnTo>
                  <a:pt x="1240" y="254"/>
                </a:lnTo>
                <a:lnTo>
                  <a:pt x="1244" y="248"/>
                </a:lnTo>
                <a:lnTo>
                  <a:pt x="1258" y="242"/>
                </a:lnTo>
                <a:lnTo>
                  <a:pt x="1280" y="234"/>
                </a:lnTo>
                <a:lnTo>
                  <a:pt x="1300" y="226"/>
                </a:lnTo>
                <a:lnTo>
                  <a:pt x="1310" y="222"/>
                </a:lnTo>
                <a:lnTo>
                  <a:pt x="1316" y="218"/>
                </a:lnTo>
                <a:lnTo>
                  <a:pt x="1320" y="214"/>
                </a:lnTo>
                <a:lnTo>
                  <a:pt x="1320" y="208"/>
                </a:lnTo>
                <a:lnTo>
                  <a:pt x="1318" y="202"/>
                </a:lnTo>
                <a:lnTo>
                  <a:pt x="1314" y="198"/>
                </a:lnTo>
                <a:lnTo>
                  <a:pt x="1304" y="188"/>
                </a:lnTo>
                <a:lnTo>
                  <a:pt x="1294" y="178"/>
                </a:lnTo>
                <a:lnTo>
                  <a:pt x="1290" y="172"/>
                </a:lnTo>
                <a:lnTo>
                  <a:pt x="1286" y="166"/>
                </a:lnTo>
                <a:lnTo>
                  <a:pt x="1288" y="160"/>
                </a:lnTo>
                <a:lnTo>
                  <a:pt x="1290" y="154"/>
                </a:lnTo>
                <a:lnTo>
                  <a:pt x="1298" y="144"/>
                </a:lnTo>
                <a:lnTo>
                  <a:pt x="1298" y="140"/>
                </a:lnTo>
                <a:lnTo>
                  <a:pt x="1296" y="136"/>
                </a:lnTo>
                <a:lnTo>
                  <a:pt x="1288" y="132"/>
                </a:lnTo>
                <a:lnTo>
                  <a:pt x="1272" y="128"/>
                </a:lnTo>
                <a:lnTo>
                  <a:pt x="1256" y="126"/>
                </a:lnTo>
                <a:lnTo>
                  <a:pt x="1246" y="122"/>
                </a:lnTo>
                <a:lnTo>
                  <a:pt x="1240" y="120"/>
                </a:lnTo>
                <a:lnTo>
                  <a:pt x="1238" y="118"/>
                </a:lnTo>
                <a:lnTo>
                  <a:pt x="1236" y="114"/>
                </a:lnTo>
                <a:lnTo>
                  <a:pt x="1224" y="114"/>
                </a:lnTo>
                <a:lnTo>
                  <a:pt x="1176" y="114"/>
                </a:lnTo>
                <a:lnTo>
                  <a:pt x="1152" y="116"/>
                </a:lnTo>
                <a:lnTo>
                  <a:pt x="1142" y="120"/>
                </a:lnTo>
                <a:lnTo>
                  <a:pt x="1136" y="122"/>
                </a:lnTo>
                <a:lnTo>
                  <a:pt x="1130" y="124"/>
                </a:lnTo>
                <a:lnTo>
                  <a:pt x="1124" y="124"/>
                </a:lnTo>
                <a:lnTo>
                  <a:pt x="1114" y="124"/>
                </a:lnTo>
                <a:lnTo>
                  <a:pt x="1106" y="124"/>
                </a:lnTo>
                <a:lnTo>
                  <a:pt x="1104" y="126"/>
                </a:lnTo>
                <a:lnTo>
                  <a:pt x="1100" y="130"/>
                </a:lnTo>
                <a:lnTo>
                  <a:pt x="1098" y="136"/>
                </a:lnTo>
                <a:lnTo>
                  <a:pt x="1096" y="140"/>
                </a:lnTo>
                <a:lnTo>
                  <a:pt x="1096" y="152"/>
                </a:lnTo>
                <a:lnTo>
                  <a:pt x="1096" y="160"/>
                </a:lnTo>
                <a:lnTo>
                  <a:pt x="1096" y="162"/>
                </a:lnTo>
                <a:lnTo>
                  <a:pt x="1094" y="162"/>
                </a:lnTo>
                <a:lnTo>
                  <a:pt x="1086" y="164"/>
                </a:lnTo>
                <a:lnTo>
                  <a:pt x="1078" y="168"/>
                </a:lnTo>
                <a:lnTo>
                  <a:pt x="1074" y="168"/>
                </a:lnTo>
                <a:lnTo>
                  <a:pt x="1070" y="168"/>
                </a:lnTo>
                <a:lnTo>
                  <a:pt x="1066" y="166"/>
                </a:lnTo>
                <a:lnTo>
                  <a:pt x="1062" y="162"/>
                </a:lnTo>
                <a:lnTo>
                  <a:pt x="1058" y="152"/>
                </a:lnTo>
                <a:lnTo>
                  <a:pt x="1052" y="144"/>
                </a:lnTo>
                <a:lnTo>
                  <a:pt x="1052" y="140"/>
                </a:lnTo>
                <a:lnTo>
                  <a:pt x="1052" y="136"/>
                </a:lnTo>
                <a:lnTo>
                  <a:pt x="1056" y="132"/>
                </a:lnTo>
                <a:lnTo>
                  <a:pt x="1062" y="130"/>
                </a:lnTo>
                <a:lnTo>
                  <a:pt x="1082" y="126"/>
                </a:lnTo>
                <a:lnTo>
                  <a:pt x="1086" y="122"/>
                </a:lnTo>
                <a:lnTo>
                  <a:pt x="1088" y="114"/>
                </a:lnTo>
                <a:lnTo>
                  <a:pt x="1088" y="108"/>
                </a:lnTo>
                <a:lnTo>
                  <a:pt x="1086" y="104"/>
                </a:lnTo>
                <a:lnTo>
                  <a:pt x="1078" y="100"/>
                </a:lnTo>
                <a:lnTo>
                  <a:pt x="1072" y="98"/>
                </a:lnTo>
                <a:lnTo>
                  <a:pt x="1078" y="96"/>
                </a:lnTo>
                <a:lnTo>
                  <a:pt x="1090" y="96"/>
                </a:lnTo>
                <a:lnTo>
                  <a:pt x="1102" y="96"/>
                </a:lnTo>
                <a:lnTo>
                  <a:pt x="1114" y="98"/>
                </a:lnTo>
                <a:lnTo>
                  <a:pt x="1130" y="98"/>
                </a:lnTo>
                <a:lnTo>
                  <a:pt x="1182" y="102"/>
                </a:lnTo>
                <a:lnTo>
                  <a:pt x="1196" y="102"/>
                </a:lnTo>
                <a:lnTo>
                  <a:pt x="1208" y="100"/>
                </a:lnTo>
                <a:lnTo>
                  <a:pt x="1216" y="98"/>
                </a:lnTo>
                <a:lnTo>
                  <a:pt x="1222" y="94"/>
                </a:lnTo>
                <a:lnTo>
                  <a:pt x="1224" y="88"/>
                </a:lnTo>
                <a:lnTo>
                  <a:pt x="1222" y="84"/>
                </a:lnTo>
                <a:lnTo>
                  <a:pt x="1220" y="82"/>
                </a:lnTo>
                <a:lnTo>
                  <a:pt x="1214" y="80"/>
                </a:lnTo>
                <a:lnTo>
                  <a:pt x="1200" y="78"/>
                </a:lnTo>
                <a:lnTo>
                  <a:pt x="1182" y="76"/>
                </a:lnTo>
                <a:lnTo>
                  <a:pt x="1136" y="72"/>
                </a:lnTo>
                <a:lnTo>
                  <a:pt x="1112" y="72"/>
                </a:lnTo>
                <a:lnTo>
                  <a:pt x="1102" y="72"/>
                </a:lnTo>
                <a:lnTo>
                  <a:pt x="1094" y="74"/>
                </a:lnTo>
                <a:lnTo>
                  <a:pt x="1080" y="82"/>
                </a:lnTo>
                <a:lnTo>
                  <a:pt x="1066" y="90"/>
                </a:lnTo>
                <a:lnTo>
                  <a:pt x="1054" y="100"/>
                </a:lnTo>
                <a:lnTo>
                  <a:pt x="1044" y="110"/>
                </a:lnTo>
                <a:lnTo>
                  <a:pt x="1042" y="114"/>
                </a:lnTo>
                <a:lnTo>
                  <a:pt x="1040" y="116"/>
                </a:lnTo>
                <a:lnTo>
                  <a:pt x="1034" y="114"/>
                </a:lnTo>
                <a:lnTo>
                  <a:pt x="1030" y="110"/>
                </a:lnTo>
                <a:lnTo>
                  <a:pt x="1024" y="110"/>
                </a:lnTo>
                <a:lnTo>
                  <a:pt x="1020" y="110"/>
                </a:lnTo>
                <a:lnTo>
                  <a:pt x="1006" y="116"/>
                </a:lnTo>
                <a:lnTo>
                  <a:pt x="992" y="124"/>
                </a:lnTo>
                <a:lnTo>
                  <a:pt x="988" y="128"/>
                </a:lnTo>
                <a:lnTo>
                  <a:pt x="984" y="134"/>
                </a:lnTo>
                <a:lnTo>
                  <a:pt x="986" y="138"/>
                </a:lnTo>
                <a:lnTo>
                  <a:pt x="988" y="142"/>
                </a:lnTo>
                <a:lnTo>
                  <a:pt x="998" y="150"/>
                </a:lnTo>
                <a:lnTo>
                  <a:pt x="1000" y="154"/>
                </a:lnTo>
                <a:lnTo>
                  <a:pt x="1000" y="156"/>
                </a:lnTo>
                <a:lnTo>
                  <a:pt x="1000" y="160"/>
                </a:lnTo>
                <a:lnTo>
                  <a:pt x="996" y="162"/>
                </a:lnTo>
                <a:lnTo>
                  <a:pt x="992" y="164"/>
                </a:lnTo>
                <a:lnTo>
                  <a:pt x="988" y="164"/>
                </a:lnTo>
                <a:lnTo>
                  <a:pt x="982" y="164"/>
                </a:lnTo>
                <a:lnTo>
                  <a:pt x="976" y="166"/>
                </a:lnTo>
                <a:lnTo>
                  <a:pt x="968" y="172"/>
                </a:lnTo>
                <a:lnTo>
                  <a:pt x="962" y="178"/>
                </a:lnTo>
                <a:lnTo>
                  <a:pt x="958" y="180"/>
                </a:lnTo>
                <a:lnTo>
                  <a:pt x="954" y="180"/>
                </a:lnTo>
                <a:lnTo>
                  <a:pt x="942" y="180"/>
                </a:lnTo>
                <a:lnTo>
                  <a:pt x="930" y="178"/>
                </a:lnTo>
                <a:lnTo>
                  <a:pt x="924" y="178"/>
                </a:lnTo>
                <a:lnTo>
                  <a:pt x="922" y="176"/>
                </a:lnTo>
                <a:lnTo>
                  <a:pt x="922" y="174"/>
                </a:lnTo>
                <a:lnTo>
                  <a:pt x="924" y="170"/>
                </a:lnTo>
                <a:lnTo>
                  <a:pt x="946" y="160"/>
                </a:lnTo>
                <a:lnTo>
                  <a:pt x="950" y="158"/>
                </a:lnTo>
                <a:lnTo>
                  <a:pt x="954" y="154"/>
                </a:lnTo>
                <a:lnTo>
                  <a:pt x="956" y="148"/>
                </a:lnTo>
                <a:lnTo>
                  <a:pt x="956" y="142"/>
                </a:lnTo>
                <a:lnTo>
                  <a:pt x="956" y="136"/>
                </a:lnTo>
                <a:lnTo>
                  <a:pt x="958" y="130"/>
                </a:lnTo>
                <a:lnTo>
                  <a:pt x="962" y="120"/>
                </a:lnTo>
                <a:lnTo>
                  <a:pt x="970" y="114"/>
                </a:lnTo>
                <a:lnTo>
                  <a:pt x="972" y="110"/>
                </a:lnTo>
                <a:lnTo>
                  <a:pt x="972" y="108"/>
                </a:lnTo>
                <a:lnTo>
                  <a:pt x="970" y="108"/>
                </a:lnTo>
                <a:lnTo>
                  <a:pt x="966" y="108"/>
                </a:lnTo>
                <a:lnTo>
                  <a:pt x="948" y="112"/>
                </a:lnTo>
                <a:lnTo>
                  <a:pt x="936" y="114"/>
                </a:lnTo>
                <a:lnTo>
                  <a:pt x="924" y="116"/>
                </a:lnTo>
                <a:lnTo>
                  <a:pt x="912" y="116"/>
                </a:lnTo>
                <a:lnTo>
                  <a:pt x="900" y="114"/>
                </a:lnTo>
                <a:lnTo>
                  <a:pt x="878" y="106"/>
                </a:lnTo>
                <a:lnTo>
                  <a:pt x="860" y="98"/>
                </a:lnTo>
                <a:lnTo>
                  <a:pt x="844" y="92"/>
                </a:lnTo>
                <a:lnTo>
                  <a:pt x="834" y="90"/>
                </a:lnTo>
                <a:lnTo>
                  <a:pt x="822" y="90"/>
                </a:lnTo>
                <a:lnTo>
                  <a:pt x="810" y="92"/>
                </a:lnTo>
                <a:lnTo>
                  <a:pt x="798" y="98"/>
                </a:lnTo>
                <a:lnTo>
                  <a:pt x="786" y="104"/>
                </a:lnTo>
                <a:lnTo>
                  <a:pt x="776" y="112"/>
                </a:lnTo>
                <a:lnTo>
                  <a:pt x="768" y="122"/>
                </a:lnTo>
                <a:lnTo>
                  <a:pt x="764" y="128"/>
                </a:lnTo>
                <a:lnTo>
                  <a:pt x="764" y="134"/>
                </a:lnTo>
                <a:lnTo>
                  <a:pt x="766" y="136"/>
                </a:lnTo>
                <a:lnTo>
                  <a:pt x="768" y="138"/>
                </a:lnTo>
                <a:lnTo>
                  <a:pt x="782" y="138"/>
                </a:lnTo>
                <a:lnTo>
                  <a:pt x="794" y="138"/>
                </a:lnTo>
                <a:lnTo>
                  <a:pt x="802" y="138"/>
                </a:lnTo>
                <a:lnTo>
                  <a:pt x="806" y="140"/>
                </a:lnTo>
                <a:lnTo>
                  <a:pt x="808" y="144"/>
                </a:lnTo>
                <a:lnTo>
                  <a:pt x="808" y="150"/>
                </a:lnTo>
                <a:lnTo>
                  <a:pt x="808" y="158"/>
                </a:lnTo>
                <a:lnTo>
                  <a:pt x="810" y="162"/>
                </a:lnTo>
                <a:lnTo>
                  <a:pt x="816" y="168"/>
                </a:lnTo>
                <a:lnTo>
                  <a:pt x="826" y="172"/>
                </a:lnTo>
                <a:lnTo>
                  <a:pt x="834" y="178"/>
                </a:lnTo>
                <a:lnTo>
                  <a:pt x="834" y="180"/>
                </a:lnTo>
                <a:lnTo>
                  <a:pt x="820" y="180"/>
                </a:lnTo>
                <a:lnTo>
                  <a:pt x="812" y="176"/>
                </a:lnTo>
                <a:lnTo>
                  <a:pt x="806" y="174"/>
                </a:lnTo>
                <a:lnTo>
                  <a:pt x="796" y="168"/>
                </a:lnTo>
                <a:lnTo>
                  <a:pt x="792" y="164"/>
                </a:lnTo>
                <a:lnTo>
                  <a:pt x="786" y="162"/>
                </a:lnTo>
                <a:lnTo>
                  <a:pt x="776" y="160"/>
                </a:lnTo>
                <a:lnTo>
                  <a:pt x="762" y="158"/>
                </a:lnTo>
                <a:lnTo>
                  <a:pt x="732" y="156"/>
                </a:lnTo>
                <a:lnTo>
                  <a:pt x="704" y="152"/>
                </a:lnTo>
                <a:lnTo>
                  <a:pt x="690" y="150"/>
                </a:lnTo>
                <a:lnTo>
                  <a:pt x="676" y="150"/>
                </a:lnTo>
                <a:lnTo>
                  <a:pt x="662" y="152"/>
                </a:lnTo>
                <a:lnTo>
                  <a:pt x="646" y="156"/>
                </a:lnTo>
                <a:lnTo>
                  <a:pt x="620" y="164"/>
                </a:lnTo>
                <a:lnTo>
                  <a:pt x="606" y="170"/>
                </a:lnTo>
                <a:lnTo>
                  <a:pt x="600" y="172"/>
                </a:lnTo>
                <a:lnTo>
                  <a:pt x="594" y="172"/>
                </a:lnTo>
                <a:lnTo>
                  <a:pt x="576" y="168"/>
                </a:lnTo>
                <a:lnTo>
                  <a:pt x="548" y="158"/>
                </a:lnTo>
                <a:lnTo>
                  <a:pt x="512" y="148"/>
                </a:lnTo>
                <a:lnTo>
                  <a:pt x="492" y="144"/>
                </a:lnTo>
                <a:lnTo>
                  <a:pt x="472" y="142"/>
                </a:lnTo>
                <a:lnTo>
                  <a:pt x="452" y="142"/>
                </a:lnTo>
                <a:lnTo>
                  <a:pt x="432" y="144"/>
                </a:lnTo>
                <a:lnTo>
                  <a:pt x="392" y="152"/>
                </a:lnTo>
                <a:lnTo>
                  <a:pt x="354" y="162"/>
                </a:lnTo>
                <a:lnTo>
                  <a:pt x="322" y="172"/>
                </a:lnTo>
                <a:lnTo>
                  <a:pt x="304" y="180"/>
                </a:lnTo>
                <a:lnTo>
                  <a:pt x="300" y="184"/>
                </a:lnTo>
                <a:lnTo>
                  <a:pt x="300" y="188"/>
                </a:lnTo>
                <a:lnTo>
                  <a:pt x="302" y="194"/>
                </a:lnTo>
                <a:lnTo>
                  <a:pt x="304" y="198"/>
                </a:lnTo>
                <a:lnTo>
                  <a:pt x="302" y="200"/>
                </a:lnTo>
                <a:lnTo>
                  <a:pt x="300" y="202"/>
                </a:lnTo>
                <a:lnTo>
                  <a:pt x="292" y="202"/>
                </a:lnTo>
                <a:lnTo>
                  <a:pt x="266" y="204"/>
                </a:lnTo>
                <a:lnTo>
                  <a:pt x="238" y="206"/>
                </a:lnTo>
                <a:lnTo>
                  <a:pt x="226" y="208"/>
                </a:lnTo>
                <a:lnTo>
                  <a:pt x="218" y="210"/>
                </a:lnTo>
                <a:lnTo>
                  <a:pt x="212" y="214"/>
                </a:lnTo>
                <a:lnTo>
                  <a:pt x="212" y="216"/>
                </a:lnTo>
                <a:lnTo>
                  <a:pt x="214" y="220"/>
                </a:lnTo>
                <a:lnTo>
                  <a:pt x="224" y="230"/>
                </a:lnTo>
                <a:lnTo>
                  <a:pt x="232" y="236"/>
                </a:lnTo>
                <a:lnTo>
                  <a:pt x="234" y="238"/>
                </a:lnTo>
                <a:lnTo>
                  <a:pt x="224" y="242"/>
                </a:lnTo>
                <a:lnTo>
                  <a:pt x="208" y="244"/>
                </a:lnTo>
                <a:lnTo>
                  <a:pt x="192" y="248"/>
                </a:lnTo>
                <a:lnTo>
                  <a:pt x="178" y="252"/>
                </a:lnTo>
                <a:lnTo>
                  <a:pt x="172" y="256"/>
                </a:lnTo>
                <a:lnTo>
                  <a:pt x="168" y="262"/>
                </a:lnTo>
                <a:lnTo>
                  <a:pt x="162" y="266"/>
                </a:lnTo>
                <a:lnTo>
                  <a:pt x="156" y="272"/>
                </a:lnTo>
                <a:lnTo>
                  <a:pt x="142" y="280"/>
                </a:lnTo>
                <a:lnTo>
                  <a:pt x="138" y="284"/>
                </a:lnTo>
                <a:lnTo>
                  <a:pt x="136" y="286"/>
                </a:lnTo>
                <a:lnTo>
                  <a:pt x="138" y="290"/>
                </a:lnTo>
                <a:lnTo>
                  <a:pt x="144" y="292"/>
                </a:lnTo>
                <a:lnTo>
                  <a:pt x="164" y="298"/>
                </a:lnTo>
                <a:lnTo>
                  <a:pt x="182" y="306"/>
                </a:lnTo>
                <a:lnTo>
                  <a:pt x="192" y="312"/>
                </a:lnTo>
                <a:lnTo>
                  <a:pt x="194" y="314"/>
                </a:lnTo>
                <a:lnTo>
                  <a:pt x="190" y="316"/>
                </a:lnTo>
                <a:lnTo>
                  <a:pt x="166" y="322"/>
                </a:lnTo>
                <a:lnTo>
                  <a:pt x="126" y="334"/>
                </a:lnTo>
                <a:lnTo>
                  <a:pt x="84" y="350"/>
                </a:lnTo>
                <a:lnTo>
                  <a:pt x="50" y="360"/>
                </a:lnTo>
                <a:lnTo>
                  <a:pt x="36" y="364"/>
                </a:lnTo>
                <a:lnTo>
                  <a:pt x="24" y="370"/>
                </a:lnTo>
                <a:lnTo>
                  <a:pt x="14" y="378"/>
                </a:lnTo>
                <a:lnTo>
                  <a:pt x="6" y="386"/>
                </a:lnTo>
                <a:lnTo>
                  <a:pt x="2" y="392"/>
                </a:lnTo>
                <a:lnTo>
                  <a:pt x="0" y="396"/>
                </a:lnTo>
                <a:lnTo>
                  <a:pt x="2" y="398"/>
                </a:lnTo>
                <a:lnTo>
                  <a:pt x="4" y="398"/>
                </a:lnTo>
                <a:lnTo>
                  <a:pt x="14" y="396"/>
                </a:lnTo>
                <a:lnTo>
                  <a:pt x="106" y="366"/>
                </a:lnTo>
                <a:lnTo>
                  <a:pt x="184" y="340"/>
                </a:lnTo>
                <a:lnTo>
                  <a:pt x="198" y="336"/>
                </a:lnTo>
                <a:lnTo>
                  <a:pt x="202" y="336"/>
                </a:lnTo>
                <a:lnTo>
                  <a:pt x="206" y="336"/>
                </a:lnTo>
                <a:lnTo>
                  <a:pt x="208" y="338"/>
                </a:lnTo>
                <a:lnTo>
                  <a:pt x="210" y="342"/>
                </a:lnTo>
                <a:lnTo>
                  <a:pt x="212" y="350"/>
                </a:lnTo>
                <a:lnTo>
                  <a:pt x="212" y="352"/>
                </a:lnTo>
                <a:lnTo>
                  <a:pt x="214" y="354"/>
                </a:lnTo>
                <a:lnTo>
                  <a:pt x="224" y="350"/>
                </a:lnTo>
                <a:lnTo>
                  <a:pt x="240" y="340"/>
                </a:lnTo>
                <a:lnTo>
                  <a:pt x="254" y="328"/>
                </a:lnTo>
                <a:lnTo>
                  <a:pt x="262" y="322"/>
                </a:lnTo>
                <a:lnTo>
                  <a:pt x="266" y="316"/>
                </a:lnTo>
                <a:lnTo>
                  <a:pt x="274" y="302"/>
                </a:lnTo>
                <a:lnTo>
                  <a:pt x="278" y="296"/>
                </a:lnTo>
                <a:lnTo>
                  <a:pt x="282" y="292"/>
                </a:lnTo>
                <a:lnTo>
                  <a:pt x="286" y="292"/>
                </a:lnTo>
                <a:lnTo>
                  <a:pt x="292" y="294"/>
                </a:lnTo>
                <a:lnTo>
                  <a:pt x="298" y="296"/>
                </a:lnTo>
                <a:lnTo>
                  <a:pt x="304" y="298"/>
                </a:lnTo>
                <a:lnTo>
                  <a:pt x="314" y="296"/>
                </a:lnTo>
                <a:lnTo>
                  <a:pt x="332" y="290"/>
                </a:lnTo>
                <a:lnTo>
                  <a:pt x="352" y="284"/>
                </a:lnTo>
                <a:lnTo>
                  <a:pt x="362" y="282"/>
                </a:lnTo>
                <a:lnTo>
                  <a:pt x="366" y="284"/>
                </a:lnTo>
                <a:lnTo>
                  <a:pt x="372" y="286"/>
                </a:lnTo>
                <a:lnTo>
                  <a:pt x="382" y="290"/>
                </a:lnTo>
                <a:lnTo>
                  <a:pt x="398" y="296"/>
                </a:lnTo>
                <a:lnTo>
                  <a:pt x="412" y="300"/>
                </a:lnTo>
                <a:lnTo>
                  <a:pt x="422" y="306"/>
                </a:lnTo>
                <a:lnTo>
                  <a:pt x="426" y="312"/>
                </a:lnTo>
                <a:lnTo>
                  <a:pt x="430" y="320"/>
                </a:lnTo>
                <a:lnTo>
                  <a:pt x="430" y="326"/>
                </a:lnTo>
                <a:lnTo>
                  <a:pt x="428" y="328"/>
                </a:lnTo>
                <a:lnTo>
                  <a:pt x="424" y="328"/>
                </a:lnTo>
                <a:lnTo>
                  <a:pt x="420" y="332"/>
                </a:lnTo>
                <a:lnTo>
                  <a:pt x="416" y="336"/>
                </a:lnTo>
                <a:lnTo>
                  <a:pt x="416" y="344"/>
                </a:lnTo>
                <a:lnTo>
                  <a:pt x="416" y="352"/>
                </a:lnTo>
                <a:lnTo>
                  <a:pt x="418" y="362"/>
                </a:lnTo>
                <a:lnTo>
                  <a:pt x="420" y="370"/>
                </a:lnTo>
                <a:lnTo>
                  <a:pt x="418" y="374"/>
                </a:lnTo>
                <a:lnTo>
                  <a:pt x="416" y="378"/>
                </a:lnTo>
                <a:lnTo>
                  <a:pt x="414" y="380"/>
                </a:lnTo>
                <a:lnTo>
                  <a:pt x="408" y="382"/>
                </a:lnTo>
                <a:lnTo>
                  <a:pt x="402" y="384"/>
                </a:lnTo>
                <a:lnTo>
                  <a:pt x="398" y="386"/>
                </a:lnTo>
                <a:lnTo>
                  <a:pt x="396" y="390"/>
                </a:lnTo>
                <a:lnTo>
                  <a:pt x="396" y="394"/>
                </a:lnTo>
                <a:lnTo>
                  <a:pt x="396" y="398"/>
                </a:lnTo>
                <a:lnTo>
                  <a:pt x="398" y="400"/>
                </a:lnTo>
                <a:lnTo>
                  <a:pt x="402" y="402"/>
                </a:lnTo>
                <a:lnTo>
                  <a:pt x="404" y="404"/>
                </a:lnTo>
                <a:lnTo>
                  <a:pt x="412" y="402"/>
                </a:lnTo>
                <a:lnTo>
                  <a:pt x="418" y="398"/>
                </a:lnTo>
                <a:lnTo>
                  <a:pt x="422" y="392"/>
                </a:lnTo>
                <a:lnTo>
                  <a:pt x="424" y="386"/>
                </a:lnTo>
                <a:lnTo>
                  <a:pt x="428" y="378"/>
                </a:lnTo>
                <a:lnTo>
                  <a:pt x="436" y="370"/>
                </a:lnTo>
                <a:lnTo>
                  <a:pt x="442" y="366"/>
                </a:lnTo>
                <a:lnTo>
                  <a:pt x="444" y="368"/>
                </a:lnTo>
                <a:lnTo>
                  <a:pt x="444" y="372"/>
                </a:lnTo>
                <a:lnTo>
                  <a:pt x="436" y="390"/>
                </a:lnTo>
                <a:lnTo>
                  <a:pt x="432" y="400"/>
                </a:lnTo>
                <a:lnTo>
                  <a:pt x="432" y="408"/>
                </a:lnTo>
                <a:lnTo>
                  <a:pt x="430" y="414"/>
                </a:lnTo>
                <a:lnTo>
                  <a:pt x="426" y="418"/>
                </a:lnTo>
                <a:lnTo>
                  <a:pt x="420" y="420"/>
                </a:lnTo>
                <a:lnTo>
                  <a:pt x="418" y="426"/>
                </a:lnTo>
                <a:lnTo>
                  <a:pt x="418" y="432"/>
                </a:lnTo>
                <a:lnTo>
                  <a:pt x="420" y="436"/>
                </a:lnTo>
                <a:lnTo>
                  <a:pt x="428" y="446"/>
                </a:lnTo>
                <a:lnTo>
                  <a:pt x="432" y="452"/>
                </a:lnTo>
                <a:lnTo>
                  <a:pt x="432" y="458"/>
                </a:lnTo>
                <a:lnTo>
                  <a:pt x="430" y="478"/>
                </a:lnTo>
                <a:lnTo>
                  <a:pt x="428" y="486"/>
                </a:lnTo>
                <a:lnTo>
                  <a:pt x="420" y="496"/>
                </a:lnTo>
                <a:lnTo>
                  <a:pt x="402" y="520"/>
                </a:lnTo>
                <a:lnTo>
                  <a:pt x="382" y="546"/>
                </a:lnTo>
                <a:lnTo>
                  <a:pt x="376" y="556"/>
                </a:lnTo>
                <a:lnTo>
                  <a:pt x="372" y="562"/>
                </a:lnTo>
                <a:lnTo>
                  <a:pt x="368" y="576"/>
                </a:lnTo>
                <a:lnTo>
                  <a:pt x="366" y="592"/>
                </a:lnTo>
                <a:lnTo>
                  <a:pt x="368" y="622"/>
                </a:lnTo>
                <a:lnTo>
                  <a:pt x="366" y="636"/>
                </a:lnTo>
                <a:lnTo>
                  <a:pt x="366" y="650"/>
                </a:lnTo>
                <a:lnTo>
                  <a:pt x="368" y="658"/>
                </a:lnTo>
                <a:lnTo>
                  <a:pt x="370" y="662"/>
                </a:lnTo>
                <a:lnTo>
                  <a:pt x="374" y="668"/>
                </a:lnTo>
                <a:lnTo>
                  <a:pt x="380" y="670"/>
                </a:lnTo>
                <a:lnTo>
                  <a:pt x="390" y="676"/>
                </a:lnTo>
                <a:lnTo>
                  <a:pt x="396" y="680"/>
                </a:lnTo>
                <a:lnTo>
                  <a:pt x="400" y="688"/>
                </a:lnTo>
                <a:lnTo>
                  <a:pt x="400" y="698"/>
                </a:lnTo>
                <a:lnTo>
                  <a:pt x="400" y="710"/>
                </a:lnTo>
                <a:lnTo>
                  <a:pt x="400" y="724"/>
                </a:lnTo>
                <a:lnTo>
                  <a:pt x="404" y="736"/>
                </a:lnTo>
                <a:lnTo>
                  <a:pt x="410" y="746"/>
                </a:lnTo>
                <a:lnTo>
                  <a:pt x="414" y="754"/>
                </a:lnTo>
                <a:lnTo>
                  <a:pt x="416" y="758"/>
                </a:lnTo>
                <a:lnTo>
                  <a:pt x="414" y="776"/>
                </a:lnTo>
                <a:lnTo>
                  <a:pt x="416" y="780"/>
                </a:lnTo>
                <a:lnTo>
                  <a:pt x="416" y="784"/>
                </a:lnTo>
                <a:lnTo>
                  <a:pt x="420" y="788"/>
                </a:lnTo>
                <a:lnTo>
                  <a:pt x="426" y="792"/>
                </a:lnTo>
                <a:lnTo>
                  <a:pt x="428" y="794"/>
                </a:lnTo>
                <a:lnTo>
                  <a:pt x="428" y="798"/>
                </a:lnTo>
                <a:lnTo>
                  <a:pt x="428" y="808"/>
                </a:lnTo>
                <a:lnTo>
                  <a:pt x="426" y="816"/>
                </a:lnTo>
                <a:lnTo>
                  <a:pt x="428" y="820"/>
                </a:lnTo>
                <a:lnTo>
                  <a:pt x="428" y="824"/>
                </a:lnTo>
                <a:lnTo>
                  <a:pt x="432" y="828"/>
                </a:lnTo>
                <a:lnTo>
                  <a:pt x="436" y="832"/>
                </a:lnTo>
                <a:lnTo>
                  <a:pt x="450" y="840"/>
                </a:lnTo>
                <a:lnTo>
                  <a:pt x="460" y="844"/>
                </a:lnTo>
                <a:lnTo>
                  <a:pt x="464" y="844"/>
                </a:lnTo>
                <a:lnTo>
                  <a:pt x="466" y="844"/>
                </a:lnTo>
                <a:lnTo>
                  <a:pt x="466" y="840"/>
                </a:lnTo>
                <a:lnTo>
                  <a:pt x="464" y="834"/>
                </a:lnTo>
                <a:lnTo>
                  <a:pt x="452" y="806"/>
                </a:lnTo>
                <a:lnTo>
                  <a:pt x="442" y="774"/>
                </a:lnTo>
                <a:lnTo>
                  <a:pt x="436" y="750"/>
                </a:lnTo>
                <a:lnTo>
                  <a:pt x="434" y="728"/>
                </a:lnTo>
                <a:lnTo>
                  <a:pt x="434" y="712"/>
                </a:lnTo>
                <a:lnTo>
                  <a:pt x="436" y="710"/>
                </a:lnTo>
                <a:lnTo>
                  <a:pt x="438" y="712"/>
                </a:lnTo>
                <a:lnTo>
                  <a:pt x="446" y="730"/>
                </a:lnTo>
                <a:lnTo>
                  <a:pt x="456" y="752"/>
                </a:lnTo>
                <a:lnTo>
                  <a:pt x="466" y="780"/>
                </a:lnTo>
                <a:lnTo>
                  <a:pt x="478" y="806"/>
                </a:lnTo>
                <a:lnTo>
                  <a:pt x="482" y="816"/>
                </a:lnTo>
                <a:lnTo>
                  <a:pt x="488" y="824"/>
                </a:lnTo>
                <a:lnTo>
                  <a:pt x="500" y="834"/>
                </a:lnTo>
                <a:lnTo>
                  <a:pt x="508" y="844"/>
                </a:lnTo>
                <a:lnTo>
                  <a:pt x="510" y="850"/>
                </a:lnTo>
                <a:lnTo>
                  <a:pt x="510" y="858"/>
                </a:lnTo>
                <a:lnTo>
                  <a:pt x="508" y="874"/>
                </a:lnTo>
                <a:lnTo>
                  <a:pt x="506" y="892"/>
                </a:lnTo>
                <a:lnTo>
                  <a:pt x="508" y="898"/>
                </a:lnTo>
                <a:lnTo>
                  <a:pt x="510" y="906"/>
                </a:lnTo>
                <a:lnTo>
                  <a:pt x="518" y="912"/>
                </a:lnTo>
                <a:lnTo>
                  <a:pt x="530" y="918"/>
                </a:lnTo>
                <a:lnTo>
                  <a:pt x="542" y="924"/>
                </a:lnTo>
                <a:lnTo>
                  <a:pt x="556" y="932"/>
                </a:lnTo>
                <a:lnTo>
                  <a:pt x="578" y="948"/>
                </a:lnTo>
                <a:lnTo>
                  <a:pt x="598" y="958"/>
                </a:lnTo>
                <a:lnTo>
                  <a:pt x="606" y="962"/>
                </a:lnTo>
                <a:lnTo>
                  <a:pt x="616" y="962"/>
                </a:lnTo>
                <a:lnTo>
                  <a:pt x="630" y="958"/>
                </a:lnTo>
                <a:lnTo>
                  <a:pt x="642" y="954"/>
                </a:lnTo>
                <a:lnTo>
                  <a:pt x="648" y="954"/>
                </a:lnTo>
                <a:lnTo>
                  <a:pt x="652" y="954"/>
                </a:lnTo>
                <a:lnTo>
                  <a:pt x="656" y="956"/>
                </a:lnTo>
                <a:lnTo>
                  <a:pt x="658" y="960"/>
                </a:lnTo>
                <a:lnTo>
                  <a:pt x="666" y="972"/>
                </a:lnTo>
                <a:lnTo>
                  <a:pt x="678" y="984"/>
                </a:lnTo>
                <a:lnTo>
                  <a:pt x="692" y="992"/>
                </a:lnTo>
                <a:lnTo>
                  <a:pt x="698" y="994"/>
                </a:lnTo>
                <a:lnTo>
                  <a:pt x="706" y="996"/>
                </a:lnTo>
                <a:lnTo>
                  <a:pt x="714" y="996"/>
                </a:lnTo>
                <a:lnTo>
                  <a:pt x="718" y="998"/>
                </a:lnTo>
                <a:lnTo>
                  <a:pt x="724" y="1000"/>
                </a:lnTo>
                <a:lnTo>
                  <a:pt x="728" y="1004"/>
                </a:lnTo>
                <a:lnTo>
                  <a:pt x="734" y="1016"/>
                </a:lnTo>
                <a:lnTo>
                  <a:pt x="736" y="1030"/>
                </a:lnTo>
                <a:lnTo>
                  <a:pt x="738" y="1036"/>
                </a:lnTo>
                <a:lnTo>
                  <a:pt x="740" y="1042"/>
                </a:lnTo>
                <a:lnTo>
                  <a:pt x="744" y="1046"/>
                </a:lnTo>
                <a:lnTo>
                  <a:pt x="748" y="1050"/>
                </a:lnTo>
                <a:lnTo>
                  <a:pt x="760" y="1054"/>
                </a:lnTo>
                <a:lnTo>
                  <a:pt x="774" y="1060"/>
                </a:lnTo>
                <a:lnTo>
                  <a:pt x="780" y="1062"/>
                </a:lnTo>
                <a:lnTo>
                  <a:pt x="786" y="1066"/>
                </a:lnTo>
                <a:lnTo>
                  <a:pt x="796" y="1076"/>
                </a:lnTo>
                <a:lnTo>
                  <a:pt x="804" y="1084"/>
                </a:lnTo>
                <a:lnTo>
                  <a:pt x="808" y="1086"/>
                </a:lnTo>
                <a:lnTo>
                  <a:pt x="814" y="1086"/>
                </a:lnTo>
                <a:lnTo>
                  <a:pt x="826" y="1084"/>
                </a:lnTo>
                <a:lnTo>
                  <a:pt x="838" y="1084"/>
                </a:lnTo>
                <a:lnTo>
                  <a:pt x="842" y="1084"/>
                </a:lnTo>
                <a:lnTo>
                  <a:pt x="846" y="1086"/>
                </a:lnTo>
                <a:lnTo>
                  <a:pt x="848" y="1088"/>
                </a:lnTo>
                <a:lnTo>
                  <a:pt x="850" y="1094"/>
                </a:lnTo>
                <a:lnTo>
                  <a:pt x="850" y="1108"/>
                </a:lnTo>
                <a:lnTo>
                  <a:pt x="850" y="1128"/>
                </a:lnTo>
                <a:lnTo>
                  <a:pt x="848" y="1138"/>
                </a:lnTo>
                <a:lnTo>
                  <a:pt x="844" y="1150"/>
                </a:lnTo>
                <a:lnTo>
                  <a:pt x="838" y="1160"/>
                </a:lnTo>
                <a:lnTo>
                  <a:pt x="830" y="1170"/>
                </a:lnTo>
                <a:lnTo>
                  <a:pt x="814" y="1186"/>
                </a:lnTo>
                <a:lnTo>
                  <a:pt x="804" y="1200"/>
                </a:lnTo>
                <a:lnTo>
                  <a:pt x="802" y="1206"/>
                </a:lnTo>
                <a:lnTo>
                  <a:pt x="802" y="1212"/>
                </a:lnTo>
                <a:lnTo>
                  <a:pt x="804" y="1218"/>
                </a:lnTo>
                <a:lnTo>
                  <a:pt x="808" y="1224"/>
                </a:lnTo>
                <a:lnTo>
                  <a:pt x="810" y="1230"/>
                </a:lnTo>
                <a:lnTo>
                  <a:pt x="812" y="1236"/>
                </a:lnTo>
                <a:lnTo>
                  <a:pt x="814" y="1242"/>
                </a:lnTo>
                <a:lnTo>
                  <a:pt x="812" y="1246"/>
                </a:lnTo>
                <a:lnTo>
                  <a:pt x="808" y="1258"/>
                </a:lnTo>
                <a:lnTo>
                  <a:pt x="802" y="1266"/>
                </a:lnTo>
                <a:lnTo>
                  <a:pt x="800" y="1272"/>
                </a:lnTo>
                <a:lnTo>
                  <a:pt x="800" y="1276"/>
                </a:lnTo>
                <a:lnTo>
                  <a:pt x="804" y="1284"/>
                </a:lnTo>
                <a:lnTo>
                  <a:pt x="820" y="1308"/>
                </a:lnTo>
                <a:lnTo>
                  <a:pt x="832" y="1322"/>
                </a:lnTo>
                <a:lnTo>
                  <a:pt x="844" y="1338"/>
                </a:lnTo>
                <a:lnTo>
                  <a:pt x="854" y="1360"/>
                </a:lnTo>
                <a:lnTo>
                  <a:pt x="864" y="1384"/>
                </a:lnTo>
                <a:lnTo>
                  <a:pt x="868" y="1398"/>
                </a:lnTo>
                <a:lnTo>
                  <a:pt x="874" y="1408"/>
                </a:lnTo>
                <a:lnTo>
                  <a:pt x="880" y="1418"/>
                </a:lnTo>
                <a:lnTo>
                  <a:pt x="886" y="1426"/>
                </a:lnTo>
                <a:lnTo>
                  <a:pt x="894" y="1432"/>
                </a:lnTo>
                <a:lnTo>
                  <a:pt x="902" y="1438"/>
                </a:lnTo>
                <a:lnTo>
                  <a:pt x="922" y="1446"/>
                </a:lnTo>
                <a:lnTo>
                  <a:pt x="942" y="1458"/>
                </a:lnTo>
                <a:lnTo>
                  <a:pt x="950" y="1464"/>
                </a:lnTo>
                <a:lnTo>
                  <a:pt x="958" y="1470"/>
                </a:lnTo>
                <a:lnTo>
                  <a:pt x="964" y="1478"/>
                </a:lnTo>
                <a:lnTo>
                  <a:pt x="968" y="1488"/>
                </a:lnTo>
                <a:lnTo>
                  <a:pt x="972" y="1498"/>
                </a:lnTo>
                <a:lnTo>
                  <a:pt x="972" y="1508"/>
                </a:lnTo>
                <a:lnTo>
                  <a:pt x="970" y="1662"/>
                </a:lnTo>
                <a:lnTo>
                  <a:pt x="972" y="1684"/>
                </a:lnTo>
                <a:lnTo>
                  <a:pt x="978" y="1704"/>
                </a:lnTo>
                <a:lnTo>
                  <a:pt x="982" y="1724"/>
                </a:lnTo>
                <a:lnTo>
                  <a:pt x="982" y="1732"/>
                </a:lnTo>
                <a:lnTo>
                  <a:pt x="980" y="1742"/>
                </a:lnTo>
                <a:lnTo>
                  <a:pt x="978" y="1758"/>
                </a:lnTo>
                <a:lnTo>
                  <a:pt x="980" y="1770"/>
                </a:lnTo>
                <a:lnTo>
                  <a:pt x="982" y="1782"/>
                </a:lnTo>
                <a:lnTo>
                  <a:pt x="988" y="1790"/>
                </a:lnTo>
                <a:lnTo>
                  <a:pt x="990" y="1798"/>
                </a:lnTo>
                <a:lnTo>
                  <a:pt x="992" y="1810"/>
                </a:lnTo>
                <a:lnTo>
                  <a:pt x="994" y="1836"/>
                </a:lnTo>
                <a:lnTo>
                  <a:pt x="996" y="1842"/>
                </a:lnTo>
                <a:lnTo>
                  <a:pt x="998" y="1844"/>
                </a:lnTo>
                <a:lnTo>
                  <a:pt x="1006" y="1848"/>
                </a:lnTo>
                <a:lnTo>
                  <a:pt x="1012" y="1850"/>
                </a:lnTo>
                <a:lnTo>
                  <a:pt x="1014" y="1852"/>
                </a:lnTo>
                <a:lnTo>
                  <a:pt x="1016" y="1858"/>
                </a:lnTo>
                <a:lnTo>
                  <a:pt x="1014" y="1872"/>
                </a:lnTo>
                <a:lnTo>
                  <a:pt x="1012" y="1886"/>
                </a:lnTo>
                <a:lnTo>
                  <a:pt x="1012" y="1900"/>
                </a:lnTo>
                <a:lnTo>
                  <a:pt x="1014" y="1904"/>
                </a:lnTo>
                <a:lnTo>
                  <a:pt x="1018" y="1908"/>
                </a:lnTo>
                <a:lnTo>
                  <a:pt x="1020" y="1912"/>
                </a:lnTo>
                <a:lnTo>
                  <a:pt x="1020" y="1918"/>
                </a:lnTo>
                <a:lnTo>
                  <a:pt x="1022" y="1934"/>
                </a:lnTo>
                <a:lnTo>
                  <a:pt x="1024" y="1944"/>
                </a:lnTo>
                <a:lnTo>
                  <a:pt x="1028" y="1954"/>
                </a:lnTo>
                <a:lnTo>
                  <a:pt x="1038" y="1964"/>
                </a:lnTo>
                <a:lnTo>
                  <a:pt x="1052" y="1976"/>
                </a:lnTo>
                <a:lnTo>
                  <a:pt x="1094" y="2002"/>
                </a:lnTo>
                <a:lnTo>
                  <a:pt x="1100" y="2008"/>
                </a:lnTo>
                <a:lnTo>
                  <a:pt x="1104" y="2010"/>
                </a:lnTo>
                <a:lnTo>
                  <a:pt x="1106" y="2012"/>
                </a:lnTo>
                <a:lnTo>
                  <a:pt x="1108" y="2012"/>
                </a:lnTo>
                <a:lnTo>
                  <a:pt x="1114" y="2008"/>
                </a:lnTo>
                <a:lnTo>
                  <a:pt x="1120" y="2006"/>
                </a:lnTo>
                <a:lnTo>
                  <a:pt x="1122" y="2006"/>
                </a:lnTo>
                <a:lnTo>
                  <a:pt x="1122" y="2010"/>
                </a:lnTo>
                <a:lnTo>
                  <a:pt x="1118" y="2018"/>
                </a:lnTo>
                <a:lnTo>
                  <a:pt x="1116" y="2024"/>
                </a:lnTo>
                <a:lnTo>
                  <a:pt x="1116" y="2030"/>
                </a:lnTo>
                <a:lnTo>
                  <a:pt x="1116" y="2034"/>
                </a:lnTo>
                <a:lnTo>
                  <a:pt x="1120" y="2038"/>
                </a:lnTo>
                <a:lnTo>
                  <a:pt x="1130" y="2042"/>
                </a:lnTo>
                <a:lnTo>
                  <a:pt x="1144" y="2042"/>
                </a:lnTo>
                <a:lnTo>
                  <a:pt x="1176" y="2044"/>
                </a:lnTo>
                <a:lnTo>
                  <a:pt x="1196" y="2044"/>
                </a:lnTo>
                <a:lnTo>
                  <a:pt x="1202" y="2042"/>
                </a:lnTo>
                <a:lnTo>
                  <a:pt x="1202" y="2040"/>
                </a:lnTo>
                <a:lnTo>
                  <a:pt x="1200" y="2034"/>
                </a:lnTo>
                <a:lnTo>
                  <a:pt x="1190" y="2028"/>
                </a:lnTo>
                <a:lnTo>
                  <a:pt x="1180" y="2020"/>
                </a:lnTo>
                <a:lnTo>
                  <a:pt x="1172" y="2016"/>
                </a:lnTo>
                <a:lnTo>
                  <a:pt x="1156" y="2010"/>
                </a:lnTo>
                <a:lnTo>
                  <a:pt x="1152" y="2008"/>
                </a:lnTo>
                <a:lnTo>
                  <a:pt x="1146" y="2006"/>
                </a:lnTo>
                <a:lnTo>
                  <a:pt x="1142" y="2000"/>
                </a:lnTo>
                <a:lnTo>
                  <a:pt x="1140" y="1994"/>
                </a:lnTo>
                <a:lnTo>
                  <a:pt x="1136" y="1982"/>
                </a:lnTo>
                <a:lnTo>
                  <a:pt x="1132" y="1974"/>
                </a:lnTo>
                <a:lnTo>
                  <a:pt x="1128" y="1968"/>
                </a:lnTo>
                <a:lnTo>
                  <a:pt x="1126" y="1960"/>
                </a:lnTo>
                <a:lnTo>
                  <a:pt x="1124" y="1954"/>
                </a:lnTo>
                <a:lnTo>
                  <a:pt x="1126" y="1950"/>
                </a:lnTo>
                <a:lnTo>
                  <a:pt x="1130" y="1942"/>
                </a:lnTo>
                <a:lnTo>
                  <a:pt x="1132" y="1934"/>
                </a:lnTo>
                <a:lnTo>
                  <a:pt x="1134" y="1928"/>
                </a:lnTo>
                <a:lnTo>
                  <a:pt x="1132" y="1924"/>
                </a:lnTo>
                <a:lnTo>
                  <a:pt x="1130" y="1918"/>
                </a:lnTo>
                <a:lnTo>
                  <a:pt x="1126" y="1914"/>
                </a:lnTo>
                <a:lnTo>
                  <a:pt x="1118" y="1908"/>
                </a:lnTo>
                <a:lnTo>
                  <a:pt x="1110" y="1902"/>
                </a:lnTo>
                <a:lnTo>
                  <a:pt x="1108" y="1898"/>
                </a:lnTo>
                <a:lnTo>
                  <a:pt x="1108" y="1892"/>
                </a:lnTo>
                <a:lnTo>
                  <a:pt x="1112" y="1882"/>
                </a:lnTo>
                <a:lnTo>
                  <a:pt x="1116" y="1872"/>
                </a:lnTo>
                <a:lnTo>
                  <a:pt x="1126" y="1856"/>
                </a:lnTo>
                <a:lnTo>
                  <a:pt x="1128" y="1850"/>
                </a:lnTo>
                <a:lnTo>
                  <a:pt x="1128" y="1846"/>
                </a:lnTo>
                <a:lnTo>
                  <a:pt x="1126" y="1840"/>
                </a:lnTo>
                <a:lnTo>
                  <a:pt x="1120" y="1836"/>
                </a:lnTo>
                <a:lnTo>
                  <a:pt x="1116" y="1832"/>
                </a:lnTo>
                <a:lnTo>
                  <a:pt x="1116" y="1828"/>
                </a:lnTo>
                <a:lnTo>
                  <a:pt x="1118" y="1826"/>
                </a:lnTo>
                <a:lnTo>
                  <a:pt x="1126" y="1824"/>
                </a:lnTo>
                <a:lnTo>
                  <a:pt x="1138" y="1822"/>
                </a:lnTo>
                <a:lnTo>
                  <a:pt x="1140" y="1818"/>
                </a:lnTo>
                <a:lnTo>
                  <a:pt x="1144" y="1808"/>
                </a:lnTo>
                <a:lnTo>
                  <a:pt x="1146" y="1804"/>
                </a:lnTo>
                <a:lnTo>
                  <a:pt x="1150" y="1800"/>
                </a:lnTo>
                <a:lnTo>
                  <a:pt x="1156" y="1794"/>
                </a:lnTo>
                <a:lnTo>
                  <a:pt x="1164" y="1792"/>
                </a:lnTo>
                <a:lnTo>
                  <a:pt x="1170" y="1788"/>
                </a:lnTo>
                <a:lnTo>
                  <a:pt x="1178" y="1784"/>
                </a:lnTo>
                <a:lnTo>
                  <a:pt x="1188" y="1778"/>
                </a:lnTo>
                <a:lnTo>
                  <a:pt x="1192" y="1774"/>
                </a:lnTo>
                <a:lnTo>
                  <a:pt x="1194" y="1768"/>
                </a:lnTo>
                <a:lnTo>
                  <a:pt x="1194" y="1762"/>
                </a:lnTo>
                <a:lnTo>
                  <a:pt x="1192" y="1754"/>
                </a:lnTo>
                <a:lnTo>
                  <a:pt x="1186" y="1740"/>
                </a:lnTo>
                <a:lnTo>
                  <a:pt x="1180" y="1730"/>
                </a:lnTo>
                <a:lnTo>
                  <a:pt x="1178" y="1728"/>
                </a:lnTo>
                <a:lnTo>
                  <a:pt x="1178" y="1724"/>
                </a:lnTo>
                <a:lnTo>
                  <a:pt x="1180" y="1724"/>
                </a:lnTo>
                <a:lnTo>
                  <a:pt x="1186" y="1722"/>
                </a:lnTo>
                <a:lnTo>
                  <a:pt x="1200" y="1722"/>
                </a:lnTo>
                <a:lnTo>
                  <a:pt x="1212" y="1720"/>
                </a:lnTo>
                <a:lnTo>
                  <a:pt x="1218" y="1716"/>
                </a:lnTo>
                <a:lnTo>
                  <a:pt x="1224" y="1712"/>
                </a:lnTo>
                <a:lnTo>
                  <a:pt x="1230" y="1706"/>
                </a:lnTo>
                <a:lnTo>
                  <a:pt x="1234" y="1698"/>
                </a:lnTo>
                <a:lnTo>
                  <a:pt x="1240" y="1682"/>
                </a:lnTo>
                <a:lnTo>
                  <a:pt x="1244" y="1672"/>
                </a:lnTo>
                <a:lnTo>
                  <a:pt x="1248" y="1662"/>
                </a:lnTo>
                <a:lnTo>
                  <a:pt x="1254" y="1650"/>
                </a:lnTo>
                <a:lnTo>
                  <a:pt x="1262" y="1638"/>
                </a:lnTo>
                <a:lnTo>
                  <a:pt x="1268" y="1626"/>
                </a:lnTo>
                <a:lnTo>
                  <a:pt x="1270" y="1614"/>
                </a:lnTo>
                <a:lnTo>
                  <a:pt x="1270" y="1604"/>
                </a:lnTo>
                <a:lnTo>
                  <a:pt x="1270" y="1594"/>
                </a:lnTo>
                <a:lnTo>
                  <a:pt x="1268" y="1584"/>
                </a:lnTo>
                <a:lnTo>
                  <a:pt x="1270" y="1580"/>
                </a:lnTo>
                <a:lnTo>
                  <a:pt x="1272" y="1576"/>
                </a:lnTo>
                <a:lnTo>
                  <a:pt x="1276" y="1572"/>
                </a:lnTo>
                <a:lnTo>
                  <a:pt x="1282" y="1568"/>
                </a:lnTo>
                <a:lnTo>
                  <a:pt x="1302" y="1562"/>
                </a:lnTo>
                <a:lnTo>
                  <a:pt x="1330" y="1552"/>
                </a:lnTo>
                <a:lnTo>
                  <a:pt x="1342" y="1546"/>
                </a:lnTo>
                <a:lnTo>
                  <a:pt x="1354" y="1540"/>
                </a:lnTo>
                <a:lnTo>
                  <a:pt x="1364" y="1534"/>
                </a:lnTo>
                <a:lnTo>
                  <a:pt x="1370" y="1524"/>
                </a:lnTo>
                <a:lnTo>
                  <a:pt x="1376" y="1506"/>
                </a:lnTo>
                <a:lnTo>
                  <a:pt x="1380" y="1486"/>
                </a:lnTo>
                <a:lnTo>
                  <a:pt x="1384" y="1466"/>
                </a:lnTo>
                <a:lnTo>
                  <a:pt x="1382" y="1446"/>
                </a:lnTo>
                <a:lnTo>
                  <a:pt x="1380" y="1426"/>
                </a:lnTo>
                <a:lnTo>
                  <a:pt x="1382" y="1410"/>
                </a:lnTo>
                <a:lnTo>
                  <a:pt x="1384" y="1402"/>
                </a:lnTo>
                <a:lnTo>
                  <a:pt x="1386" y="1396"/>
                </a:lnTo>
                <a:lnTo>
                  <a:pt x="1390" y="1388"/>
                </a:lnTo>
                <a:lnTo>
                  <a:pt x="1396" y="1380"/>
                </a:lnTo>
                <a:lnTo>
                  <a:pt x="1424" y="1348"/>
                </a:lnTo>
                <a:lnTo>
                  <a:pt x="1434" y="1334"/>
                </a:lnTo>
                <a:lnTo>
                  <a:pt x="1438" y="1326"/>
                </a:lnTo>
                <a:lnTo>
                  <a:pt x="1438" y="1318"/>
                </a:lnTo>
                <a:lnTo>
                  <a:pt x="1440" y="1302"/>
                </a:lnTo>
                <a:lnTo>
                  <a:pt x="1438" y="1286"/>
                </a:lnTo>
                <a:lnTo>
                  <a:pt x="1436" y="1278"/>
                </a:lnTo>
                <a:lnTo>
                  <a:pt x="1432" y="1272"/>
                </a:lnTo>
                <a:lnTo>
                  <a:pt x="1426" y="1266"/>
                </a:lnTo>
                <a:lnTo>
                  <a:pt x="1416" y="1262"/>
                </a:lnTo>
                <a:close/>
                <a:moveTo>
                  <a:pt x="1728" y="156"/>
                </a:moveTo>
                <a:lnTo>
                  <a:pt x="1728" y="156"/>
                </a:lnTo>
                <a:lnTo>
                  <a:pt x="1738" y="142"/>
                </a:lnTo>
                <a:lnTo>
                  <a:pt x="1744" y="132"/>
                </a:lnTo>
                <a:lnTo>
                  <a:pt x="1752" y="122"/>
                </a:lnTo>
                <a:lnTo>
                  <a:pt x="1758" y="118"/>
                </a:lnTo>
                <a:lnTo>
                  <a:pt x="1766" y="116"/>
                </a:lnTo>
                <a:lnTo>
                  <a:pt x="1774" y="112"/>
                </a:lnTo>
                <a:lnTo>
                  <a:pt x="1780" y="106"/>
                </a:lnTo>
                <a:lnTo>
                  <a:pt x="1784" y="102"/>
                </a:lnTo>
                <a:lnTo>
                  <a:pt x="1786" y="98"/>
                </a:lnTo>
                <a:lnTo>
                  <a:pt x="1784" y="86"/>
                </a:lnTo>
                <a:lnTo>
                  <a:pt x="1782" y="72"/>
                </a:lnTo>
                <a:lnTo>
                  <a:pt x="1780" y="60"/>
                </a:lnTo>
                <a:lnTo>
                  <a:pt x="1782" y="58"/>
                </a:lnTo>
                <a:lnTo>
                  <a:pt x="1786" y="56"/>
                </a:lnTo>
                <a:lnTo>
                  <a:pt x="1792" y="52"/>
                </a:lnTo>
                <a:lnTo>
                  <a:pt x="1800" y="48"/>
                </a:lnTo>
                <a:lnTo>
                  <a:pt x="1812" y="44"/>
                </a:lnTo>
                <a:lnTo>
                  <a:pt x="1824" y="42"/>
                </a:lnTo>
                <a:lnTo>
                  <a:pt x="1840" y="40"/>
                </a:lnTo>
                <a:lnTo>
                  <a:pt x="1848" y="38"/>
                </a:lnTo>
                <a:lnTo>
                  <a:pt x="1850" y="36"/>
                </a:lnTo>
                <a:lnTo>
                  <a:pt x="1852" y="34"/>
                </a:lnTo>
                <a:lnTo>
                  <a:pt x="1850" y="32"/>
                </a:lnTo>
                <a:lnTo>
                  <a:pt x="1846" y="26"/>
                </a:lnTo>
                <a:lnTo>
                  <a:pt x="1844" y="22"/>
                </a:lnTo>
                <a:lnTo>
                  <a:pt x="1842" y="20"/>
                </a:lnTo>
                <a:lnTo>
                  <a:pt x="1842" y="16"/>
                </a:lnTo>
                <a:lnTo>
                  <a:pt x="1840" y="14"/>
                </a:lnTo>
                <a:lnTo>
                  <a:pt x="1832" y="12"/>
                </a:lnTo>
                <a:lnTo>
                  <a:pt x="1818" y="12"/>
                </a:lnTo>
                <a:lnTo>
                  <a:pt x="1802" y="14"/>
                </a:lnTo>
                <a:lnTo>
                  <a:pt x="1788" y="16"/>
                </a:lnTo>
                <a:lnTo>
                  <a:pt x="1782" y="14"/>
                </a:lnTo>
                <a:lnTo>
                  <a:pt x="1766" y="8"/>
                </a:lnTo>
                <a:lnTo>
                  <a:pt x="1756" y="6"/>
                </a:lnTo>
                <a:lnTo>
                  <a:pt x="1740" y="4"/>
                </a:lnTo>
                <a:lnTo>
                  <a:pt x="1698" y="2"/>
                </a:lnTo>
                <a:lnTo>
                  <a:pt x="1624" y="0"/>
                </a:lnTo>
                <a:lnTo>
                  <a:pt x="1576" y="4"/>
                </a:lnTo>
                <a:lnTo>
                  <a:pt x="1530" y="8"/>
                </a:lnTo>
                <a:lnTo>
                  <a:pt x="1516" y="8"/>
                </a:lnTo>
                <a:lnTo>
                  <a:pt x="1504" y="8"/>
                </a:lnTo>
                <a:lnTo>
                  <a:pt x="1462" y="2"/>
                </a:lnTo>
                <a:lnTo>
                  <a:pt x="1416" y="0"/>
                </a:lnTo>
                <a:lnTo>
                  <a:pt x="1356" y="0"/>
                </a:lnTo>
                <a:lnTo>
                  <a:pt x="1298" y="2"/>
                </a:lnTo>
                <a:lnTo>
                  <a:pt x="1254" y="6"/>
                </a:lnTo>
                <a:lnTo>
                  <a:pt x="1222" y="10"/>
                </a:lnTo>
                <a:lnTo>
                  <a:pt x="1196" y="14"/>
                </a:lnTo>
                <a:lnTo>
                  <a:pt x="1172" y="22"/>
                </a:lnTo>
                <a:lnTo>
                  <a:pt x="1160" y="28"/>
                </a:lnTo>
                <a:lnTo>
                  <a:pt x="1148" y="34"/>
                </a:lnTo>
                <a:lnTo>
                  <a:pt x="1138" y="40"/>
                </a:lnTo>
                <a:lnTo>
                  <a:pt x="1128" y="44"/>
                </a:lnTo>
                <a:lnTo>
                  <a:pt x="1110" y="48"/>
                </a:lnTo>
                <a:lnTo>
                  <a:pt x="1092" y="48"/>
                </a:lnTo>
                <a:lnTo>
                  <a:pt x="1070" y="50"/>
                </a:lnTo>
                <a:lnTo>
                  <a:pt x="1038" y="52"/>
                </a:lnTo>
                <a:lnTo>
                  <a:pt x="1020" y="52"/>
                </a:lnTo>
                <a:lnTo>
                  <a:pt x="1010" y="52"/>
                </a:lnTo>
                <a:lnTo>
                  <a:pt x="1004" y="50"/>
                </a:lnTo>
                <a:lnTo>
                  <a:pt x="994" y="50"/>
                </a:lnTo>
                <a:lnTo>
                  <a:pt x="978" y="54"/>
                </a:lnTo>
                <a:lnTo>
                  <a:pt x="964" y="62"/>
                </a:lnTo>
                <a:lnTo>
                  <a:pt x="958" y="66"/>
                </a:lnTo>
                <a:lnTo>
                  <a:pt x="956" y="66"/>
                </a:lnTo>
                <a:lnTo>
                  <a:pt x="956" y="64"/>
                </a:lnTo>
                <a:lnTo>
                  <a:pt x="950" y="58"/>
                </a:lnTo>
                <a:lnTo>
                  <a:pt x="946" y="54"/>
                </a:lnTo>
                <a:lnTo>
                  <a:pt x="942" y="52"/>
                </a:lnTo>
                <a:lnTo>
                  <a:pt x="936" y="52"/>
                </a:lnTo>
                <a:lnTo>
                  <a:pt x="928" y="54"/>
                </a:lnTo>
                <a:lnTo>
                  <a:pt x="908" y="60"/>
                </a:lnTo>
                <a:lnTo>
                  <a:pt x="880" y="70"/>
                </a:lnTo>
                <a:lnTo>
                  <a:pt x="866" y="74"/>
                </a:lnTo>
                <a:lnTo>
                  <a:pt x="864" y="76"/>
                </a:lnTo>
                <a:lnTo>
                  <a:pt x="862" y="78"/>
                </a:lnTo>
                <a:lnTo>
                  <a:pt x="862" y="80"/>
                </a:lnTo>
                <a:lnTo>
                  <a:pt x="864" y="84"/>
                </a:lnTo>
                <a:lnTo>
                  <a:pt x="872" y="88"/>
                </a:lnTo>
                <a:lnTo>
                  <a:pt x="894" y="94"/>
                </a:lnTo>
                <a:lnTo>
                  <a:pt x="912" y="100"/>
                </a:lnTo>
                <a:lnTo>
                  <a:pt x="930" y="98"/>
                </a:lnTo>
                <a:lnTo>
                  <a:pt x="946" y="96"/>
                </a:lnTo>
                <a:lnTo>
                  <a:pt x="962" y="94"/>
                </a:lnTo>
                <a:lnTo>
                  <a:pt x="968" y="92"/>
                </a:lnTo>
                <a:lnTo>
                  <a:pt x="974" y="92"/>
                </a:lnTo>
                <a:lnTo>
                  <a:pt x="984" y="94"/>
                </a:lnTo>
                <a:lnTo>
                  <a:pt x="992" y="96"/>
                </a:lnTo>
                <a:lnTo>
                  <a:pt x="1000" y="96"/>
                </a:lnTo>
                <a:lnTo>
                  <a:pt x="1010" y="92"/>
                </a:lnTo>
                <a:lnTo>
                  <a:pt x="1022" y="86"/>
                </a:lnTo>
                <a:lnTo>
                  <a:pt x="1044" y="76"/>
                </a:lnTo>
                <a:lnTo>
                  <a:pt x="1084" y="66"/>
                </a:lnTo>
                <a:lnTo>
                  <a:pt x="1108" y="62"/>
                </a:lnTo>
                <a:lnTo>
                  <a:pt x="1130" y="60"/>
                </a:lnTo>
                <a:lnTo>
                  <a:pt x="1150" y="60"/>
                </a:lnTo>
                <a:lnTo>
                  <a:pt x="1170" y="60"/>
                </a:lnTo>
                <a:lnTo>
                  <a:pt x="1186" y="62"/>
                </a:lnTo>
                <a:lnTo>
                  <a:pt x="1200" y="66"/>
                </a:lnTo>
                <a:lnTo>
                  <a:pt x="1224" y="74"/>
                </a:lnTo>
                <a:lnTo>
                  <a:pt x="1240" y="80"/>
                </a:lnTo>
                <a:lnTo>
                  <a:pt x="1246" y="80"/>
                </a:lnTo>
                <a:lnTo>
                  <a:pt x="1252" y="80"/>
                </a:lnTo>
                <a:lnTo>
                  <a:pt x="1262" y="74"/>
                </a:lnTo>
                <a:lnTo>
                  <a:pt x="1276" y="64"/>
                </a:lnTo>
                <a:lnTo>
                  <a:pt x="1296" y="54"/>
                </a:lnTo>
                <a:lnTo>
                  <a:pt x="1322" y="44"/>
                </a:lnTo>
                <a:lnTo>
                  <a:pt x="1350" y="36"/>
                </a:lnTo>
                <a:lnTo>
                  <a:pt x="1382" y="30"/>
                </a:lnTo>
                <a:lnTo>
                  <a:pt x="1394" y="30"/>
                </a:lnTo>
                <a:lnTo>
                  <a:pt x="1400" y="30"/>
                </a:lnTo>
                <a:lnTo>
                  <a:pt x="1404" y="32"/>
                </a:lnTo>
                <a:lnTo>
                  <a:pt x="1402" y="34"/>
                </a:lnTo>
                <a:lnTo>
                  <a:pt x="1388" y="42"/>
                </a:lnTo>
                <a:lnTo>
                  <a:pt x="1370" y="50"/>
                </a:lnTo>
                <a:lnTo>
                  <a:pt x="1350" y="56"/>
                </a:lnTo>
                <a:lnTo>
                  <a:pt x="1334" y="58"/>
                </a:lnTo>
                <a:lnTo>
                  <a:pt x="1328" y="60"/>
                </a:lnTo>
                <a:lnTo>
                  <a:pt x="1326" y="64"/>
                </a:lnTo>
                <a:lnTo>
                  <a:pt x="1324" y="68"/>
                </a:lnTo>
                <a:lnTo>
                  <a:pt x="1324" y="74"/>
                </a:lnTo>
                <a:lnTo>
                  <a:pt x="1328" y="78"/>
                </a:lnTo>
                <a:lnTo>
                  <a:pt x="1336" y="82"/>
                </a:lnTo>
                <a:lnTo>
                  <a:pt x="1346" y="84"/>
                </a:lnTo>
                <a:lnTo>
                  <a:pt x="1356" y="86"/>
                </a:lnTo>
                <a:lnTo>
                  <a:pt x="1380" y="86"/>
                </a:lnTo>
                <a:lnTo>
                  <a:pt x="1396" y="84"/>
                </a:lnTo>
                <a:lnTo>
                  <a:pt x="1402" y="86"/>
                </a:lnTo>
                <a:lnTo>
                  <a:pt x="1406" y="88"/>
                </a:lnTo>
                <a:lnTo>
                  <a:pt x="1408" y="92"/>
                </a:lnTo>
                <a:lnTo>
                  <a:pt x="1410" y="98"/>
                </a:lnTo>
                <a:lnTo>
                  <a:pt x="1414" y="110"/>
                </a:lnTo>
                <a:lnTo>
                  <a:pt x="1414" y="122"/>
                </a:lnTo>
                <a:lnTo>
                  <a:pt x="1416" y="138"/>
                </a:lnTo>
                <a:lnTo>
                  <a:pt x="1416" y="146"/>
                </a:lnTo>
                <a:lnTo>
                  <a:pt x="1416" y="156"/>
                </a:lnTo>
                <a:lnTo>
                  <a:pt x="1420" y="164"/>
                </a:lnTo>
                <a:lnTo>
                  <a:pt x="1422" y="168"/>
                </a:lnTo>
                <a:lnTo>
                  <a:pt x="1420" y="174"/>
                </a:lnTo>
                <a:lnTo>
                  <a:pt x="1414" y="180"/>
                </a:lnTo>
                <a:lnTo>
                  <a:pt x="1404" y="188"/>
                </a:lnTo>
                <a:lnTo>
                  <a:pt x="1396" y="194"/>
                </a:lnTo>
                <a:lnTo>
                  <a:pt x="1392" y="202"/>
                </a:lnTo>
                <a:lnTo>
                  <a:pt x="1390" y="216"/>
                </a:lnTo>
                <a:lnTo>
                  <a:pt x="1392" y="234"/>
                </a:lnTo>
                <a:lnTo>
                  <a:pt x="1398" y="252"/>
                </a:lnTo>
                <a:lnTo>
                  <a:pt x="1402" y="260"/>
                </a:lnTo>
                <a:lnTo>
                  <a:pt x="1408" y="268"/>
                </a:lnTo>
                <a:lnTo>
                  <a:pt x="1416" y="276"/>
                </a:lnTo>
                <a:lnTo>
                  <a:pt x="1424" y="282"/>
                </a:lnTo>
                <a:lnTo>
                  <a:pt x="1440" y="292"/>
                </a:lnTo>
                <a:lnTo>
                  <a:pt x="1446" y="294"/>
                </a:lnTo>
                <a:lnTo>
                  <a:pt x="1452" y="294"/>
                </a:lnTo>
                <a:lnTo>
                  <a:pt x="1458" y="292"/>
                </a:lnTo>
                <a:lnTo>
                  <a:pt x="1464" y="288"/>
                </a:lnTo>
                <a:lnTo>
                  <a:pt x="1468" y="282"/>
                </a:lnTo>
                <a:lnTo>
                  <a:pt x="1474" y="274"/>
                </a:lnTo>
                <a:lnTo>
                  <a:pt x="1480" y="264"/>
                </a:lnTo>
                <a:lnTo>
                  <a:pt x="1486" y="256"/>
                </a:lnTo>
                <a:lnTo>
                  <a:pt x="1504" y="240"/>
                </a:lnTo>
                <a:lnTo>
                  <a:pt x="1522" y="230"/>
                </a:lnTo>
                <a:lnTo>
                  <a:pt x="1536" y="222"/>
                </a:lnTo>
                <a:lnTo>
                  <a:pt x="1542" y="218"/>
                </a:lnTo>
                <a:lnTo>
                  <a:pt x="1550" y="218"/>
                </a:lnTo>
                <a:lnTo>
                  <a:pt x="1566" y="216"/>
                </a:lnTo>
                <a:lnTo>
                  <a:pt x="1574" y="214"/>
                </a:lnTo>
                <a:lnTo>
                  <a:pt x="1582" y="212"/>
                </a:lnTo>
                <a:lnTo>
                  <a:pt x="1590" y="208"/>
                </a:lnTo>
                <a:lnTo>
                  <a:pt x="1598" y="200"/>
                </a:lnTo>
                <a:lnTo>
                  <a:pt x="1606" y="194"/>
                </a:lnTo>
                <a:lnTo>
                  <a:pt x="1616" y="190"/>
                </a:lnTo>
                <a:lnTo>
                  <a:pt x="1626" y="188"/>
                </a:lnTo>
                <a:lnTo>
                  <a:pt x="1636" y="186"/>
                </a:lnTo>
                <a:lnTo>
                  <a:pt x="1658" y="184"/>
                </a:lnTo>
                <a:lnTo>
                  <a:pt x="1670" y="182"/>
                </a:lnTo>
                <a:lnTo>
                  <a:pt x="1680" y="180"/>
                </a:lnTo>
                <a:lnTo>
                  <a:pt x="1710" y="172"/>
                </a:lnTo>
                <a:lnTo>
                  <a:pt x="1718" y="166"/>
                </a:lnTo>
                <a:lnTo>
                  <a:pt x="1728" y="156"/>
                </a:lnTo>
                <a:close/>
                <a:moveTo>
                  <a:pt x="1762" y="194"/>
                </a:moveTo>
                <a:lnTo>
                  <a:pt x="1762" y="194"/>
                </a:lnTo>
                <a:lnTo>
                  <a:pt x="1742" y="196"/>
                </a:lnTo>
                <a:lnTo>
                  <a:pt x="1726" y="196"/>
                </a:lnTo>
                <a:lnTo>
                  <a:pt x="1694" y="196"/>
                </a:lnTo>
                <a:lnTo>
                  <a:pt x="1684" y="196"/>
                </a:lnTo>
                <a:lnTo>
                  <a:pt x="1676" y="198"/>
                </a:lnTo>
                <a:lnTo>
                  <a:pt x="1674" y="200"/>
                </a:lnTo>
                <a:lnTo>
                  <a:pt x="1672" y="202"/>
                </a:lnTo>
                <a:lnTo>
                  <a:pt x="1672" y="212"/>
                </a:lnTo>
                <a:lnTo>
                  <a:pt x="1678" y="232"/>
                </a:lnTo>
                <a:lnTo>
                  <a:pt x="1684" y="254"/>
                </a:lnTo>
                <a:lnTo>
                  <a:pt x="1688" y="262"/>
                </a:lnTo>
                <a:lnTo>
                  <a:pt x="1694" y="268"/>
                </a:lnTo>
                <a:lnTo>
                  <a:pt x="1700" y="270"/>
                </a:lnTo>
                <a:lnTo>
                  <a:pt x="1710" y="270"/>
                </a:lnTo>
                <a:lnTo>
                  <a:pt x="1744" y="260"/>
                </a:lnTo>
                <a:lnTo>
                  <a:pt x="1774" y="250"/>
                </a:lnTo>
                <a:lnTo>
                  <a:pt x="1786" y="246"/>
                </a:lnTo>
                <a:lnTo>
                  <a:pt x="1794" y="240"/>
                </a:lnTo>
                <a:lnTo>
                  <a:pt x="1796" y="234"/>
                </a:lnTo>
                <a:lnTo>
                  <a:pt x="1796" y="230"/>
                </a:lnTo>
                <a:lnTo>
                  <a:pt x="1796" y="226"/>
                </a:lnTo>
                <a:lnTo>
                  <a:pt x="1792" y="218"/>
                </a:lnTo>
                <a:lnTo>
                  <a:pt x="1792" y="212"/>
                </a:lnTo>
                <a:lnTo>
                  <a:pt x="1794" y="200"/>
                </a:lnTo>
                <a:lnTo>
                  <a:pt x="1792" y="196"/>
                </a:lnTo>
                <a:lnTo>
                  <a:pt x="1786" y="194"/>
                </a:lnTo>
                <a:lnTo>
                  <a:pt x="1778" y="192"/>
                </a:lnTo>
                <a:lnTo>
                  <a:pt x="1762" y="194"/>
                </a:lnTo>
                <a:close/>
                <a:moveTo>
                  <a:pt x="2084" y="80"/>
                </a:moveTo>
                <a:lnTo>
                  <a:pt x="2084" y="80"/>
                </a:lnTo>
                <a:lnTo>
                  <a:pt x="2088" y="82"/>
                </a:lnTo>
                <a:lnTo>
                  <a:pt x="2094" y="84"/>
                </a:lnTo>
                <a:lnTo>
                  <a:pt x="2100" y="84"/>
                </a:lnTo>
                <a:lnTo>
                  <a:pt x="2104" y="82"/>
                </a:lnTo>
                <a:lnTo>
                  <a:pt x="2110" y="80"/>
                </a:lnTo>
                <a:lnTo>
                  <a:pt x="2116" y="74"/>
                </a:lnTo>
                <a:lnTo>
                  <a:pt x="2118" y="64"/>
                </a:lnTo>
                <a:lnTo>
                  <a:pt x="2124" y="58"/>
                </a:lnTo>
                <a:lnTo>
                  <a:pt x="2128" y="56"/>
                </a:lnTo>
                <a:lnTo>
                  <a:pt x="2132" y="60"/>
                </a:lnTo>
                <a:lnTo>
                  <a:pt x="2134" y="64"/>
                </a:lnTo>
                <a:lnTo>
                  <a:pt x="2136" y="70"/>
                </a:lnTo>
                <a:lnTo>
                  <a:pt x="2140" y="76"/>
                </a:lnTo>
                <a:lnTo>
                  <a:pt x="2144" y="78"/>
                </a:lnTo>
                <a:lnTo>
                  <a:pt x="2150" y="78"/>
                </a:lnTo>
                <a:lnTo>
                  <a:pt x="2168" y="70"/>
                </a:lnTo>
                <a:lnTo>
                  <a:pt x="2186" y="60"/>
                </a:lnTo>
                <a:lnTo>
                  <a:pt x="2222" y="38"/>
                </a:lnTo>
                <a:lnTo>
                  <a:pt x="2228" y="34"/>
                </a:lnTo>
                <a:lnTo>
                  <a:pt x="2228" y="32"/>
                </a:lnTo>
                <a:lnTo>
                  <a:pt x="2222" y="30"/>
                </a:lnTo>
                <a:lnTo>
                  <a:pt x="2212" y="30"/>
                </a:lnTo>
                <a:lnTo>
                  <a:pt x="2184" y="28"/>
                </a:lnTo>
                <a:lnTo>
                  <a:pt x="2152" y="24"/>
                </a:lnTo>
                <a:lnTo>
                  <a:pt x="2136" y="22"/>
                </a:lnTo>
                <a:lnTo>
                  <a:pt x="2118" y="22"/>
                </a:lnTo>
                <a:lnTo>
                  <a:pt x="2084" y="26"/>
                </a:lnTo>
                <a:lnTo>
                  <a:pt x="2054" y="32"/>
                </a:lnTo>
                <a:lnTo>
                  <a:pt x="2042" y="36"/>
                </a:lnTo>
                <a:lnTo>
                  <a:pt x="2034" y="42"/>
                </a:lnTo>
                <a:lnTo>
                  <a:pt x="2030" y="46"/>
                </a:lnTo>
                <a:lnTo>
                  <a:pt x="2032" y="50"/>
                </a:lnTo>
                <a:lnTo>
                  <a:pt x="2036" y="56"/>
                </a:lnTo>
                <a:lnTo>
                  <a:pt x="2044" y="62"/>
                </a:lnTo>
                <a:lnTo>
                  <a:pt x="2062" y="72"/>
                </a:lnTo>
                <a:lnTo>
                  <a:pt x="2084" y="80"/>
                </a:lnTo>
                <a:close/>
                <a:moveTo>
                  <a:pt x="2356" y="44"/>
                </a:moveTo>
                <a:lnTo>
                  <a:pt x="2356" y="44"/>
                </a:lnTo>
                <a:lnTo>
                  <a:pt x="2354" y="46"/>
                </a:lnTo>
                <a:lnTo>
                  <a:pt x="2354" y="50"/>
                </a:lnTo>
                <a:lnTo>
                  <a:pt x="2356" y="52"/>
                </a:lnTo>
                <a:lnTo>
                  <a:pt x="2358" y="54"/>
                </a:lnTo>
                <a:lnTo>
                  <a:pt x="2362" y="56"/>
                </a:lnTo>
                <a:lnTo>
                  <a:pt x="2368" y="56"/>
                </a:lnTo>
                <a:lnTo>
                  <a:pt x="2386" y="54"/>
                </a:lnTo>
                <a:lnTo>
                  <a:pt x="2410" y="50"/>
                </a:lnTo>
                <a:lnTo>
                  <a:pt x="2438" y="44"/>
                </a:lnTo>
                <a:lnTo>
                  <a:pt x="2464" y="42"/>
                </a:lnTo>
                <a:lnTo>
                  <a:pt x="2474" y="42"/>
                </a:lnTo>
                <a:lnTo>
                  <a:pt x="2482" y="40"/>
                </a:lnTo>
                <a:lnTo>
                  <a:pt x="2486" y="38"/>
                </a:lnTo>
                <a:lnTo>
                  <a:pt x="2488" y="36"/>
                </a:lnTo>
                <a:lnTo>
                  <a:pt x="2488" y="34"/>
                </a:lnTo>
                <a:lnTo>
                  <a:pt x="2486" y="32"/>
                </a:lnTo>
                <a:lnTo>
                  <a:pt x="2480" y="30"/>
                </a:lnTo>
                <a:lnTo>
                  <a:pt x="2474" y="28"/>
                </a:lnTo>
                <a:lnTo>
                  <a:pt x="2462" y="22"/>
                </a:lnTo>
                <a:lnTo>
                  <a:pt x="2446" y="16"/>
                </a:lnTo>
                <a:lnTo>
                  <a:pt x="2438" y="14"/>
                </a:lnTo>
                <a:lnTo>
                  <a:pt x="2428" y="14"/>
                </a:lnTo>
                <a:lnTo>
                  <a:pt x="2412" y="16"/>
                </a:lnTo>
                <a:lnTo>
                  <a:pt x="2404" y="22"/>
                </a:lnTo>
                <a:lnTo>
                  <a:pt x="2396" y="26"/>
                </a:lnTo>
                <a:lnTo>
                  <a:pt x="2386" y="28"/>
                </a:lnTo>
                <a:lnTo>
                  <a:pt x="2376" y="26"/>
                </a:lnTo>
                <a:lnTo>
                  <a:pt x="2368" y="26"/>
                </a:lnTo>
                <a:lnTo>
                  <a:pt x="2358" y="24"/>
                </a:lnTo>
                <a:lnTo>
                  <a:pt x="2338" y="24"/>
                </a:lnTo>
                <a:lnTo>
                  <a:pt x="2328" y="26"/>
                </a:lnTo>
                <a:lnTo>
                  <a:pt x="2322" y="28"/>
                </a:lnTo>
                <a:lnTo>
                  <a:pt x="2322" y="30"/>
                </a:lnTo>
                <a:lnTo>
                  <a:pt x="2326" y="34"/>
                </a:lnTo>
                <a:lnTo>
                  <a:pt x="2340" y="40"/>
                </a:lnTo>
                <a:lnTo>
                  <a:pt x="2356" y="44"/>
                </a:lnTo>
                <a:close/>
                <a:moveTo>
                  <a:pt x="3520" y="1350"/>
                </a:moveTo>
                <a:lnTo>
                  <a:pt x="3520" y="1350"/>
                </a:lnTo>
                <a:lnTo>
                  <a:pt x="3538" y="1350"/>
                </a:lnTo>
                <a:lnTo>
                  <a:pt x="3556" y="1350"/>
                </a:lnTo>
                <a:lnTo>
                  <a:pt x="3570" y="1346"/>
                </a:lnTo>
                <a:lnTo>
                  <a:pt x="3584" y="1340"/>
                </a:lnTo>
                <a:lnTo>
                  <a:pt x="3590" y="1336"/>
                </a:lnTo>
                <a:lnTo>
                  <a:pt x="3594" y="1332"/>
                </a:lnTo>
                <a:lnTo>
                  <a:pt x="3596" y="1328"/>
                </a:lnTo>
                <a:lnTo>
                  <a:pt x="3596" y="1324"/>
                </a:lnTo>
                <a:lnTo>
                  <a:pt x="3596" y="1318"/>
                </a:lnTo>
                <a:lnTo>
                  <a:pt x="3594" y="1312"/>
                </a:lnTo>
                <a:lnTo>
                  <a:pt x="3592" y="1310"/>
                </a:lnTo>
                <a:lnTo>
                  <a:pt x="3590" y="1310"/>
                </a:lnTo>
                <a:lnTo>
                  <a:pt x="3582" y="1314"/>
                </a:lnTo>
                <a:lnTo>
                  <a:pt x="3572" y="1318"/>
                </a:lnTo>
                <a:lnTo>
                  <a:pt x="3560" y="1320"/>
                </a:lnTo>
                <a:lnTo>
                  <a:pt x="3538" y="1324"/>
                </a:lnTo>
                <a:lnTo>
                  <a:pt x="3512" y="1326"/>
                </a:lnTo>
                <a:lnTo>
                  <a:pt x="3500" y="1324"/>
                </a:lnTo>
                <a:lnTo>
                  <a:pt x="3496" y="1322"/>
                </a:lnTo>
                <a:lnTo>
                  <a:pt x="3492" y="1318"/>
                </a:lnTo>
                <a:lnTo>
                  <a:pt x="3486" y="1316"/>
                </a:lnTo>
                <a:lnTo>
                  <a:pt x="3478" y="1316"/>
                </a:lnTo>
                <a:lnTo>
                  <a:pt x="3460" y="1314"/>
                </a:lnTo>
                <a:lnTo>
                  <a:pt x="3440" y="1310"/>
                </a:lnTo>
                <a:lnTo>
                  <a:pt x="3420" y="1306"/>
                </a:lnTo>
                <a:lnTo>
                  <a:pt x="3400" y="1298"/>
                </a:lnTo>
                <a:lnTo>
                  <a:pt x="3364" y="1284"/>
                </a:lnTo>
                <a:lnTo>
                  <a:pt x="3336" y="1274"/>
                </a:lnTo>
                <a:lnTo>
                  <a:pt x="3330" y="1270"/>
                </a:lnTo>
                <a:lnTo>
                  <a:pt x="3326" y="1268"/>
                </a:lnTo>
                <a:lnTo>
                  <a:pt x="3326" y="1264"/>
                </a:lnTo>
                <a:lnTo>
                  <a:pt x="3328" y="1258"/>
                </a:lnTo>
                <a:lnTo>
                  <a:pt x="3330" y="1244"/>
                </a:lnTo>
                <a:lnTo>
                  <a:pt x="3332" y="1236"/>
                </a:lnTo>
                <a:lnTo>
                  <a:pt x="3332" y="1226"/>
                </a:lnTo>
                <a:lnTo>
                  <a:pt x="3332" y="1218"/>
                </a:lnTo>
                <a:lnTo>
                  <a:pt x="3328" y="1212"/>
                </a:lnTo>
                <a:lnTo>
                  <a:pt x="3324" y="1208"/>
                </a:lnTo>
                <a:lnTo>
                  <a:pt x="3320" y="1206"/>
                </a:lnTo>
                <a:lnTo>
                  <a:pt x="3308" y="1204"/>
                </a:lnTo>
                <a:lnTo>
                  <a:pt x="3302" y="1202"/>
                </a:lnTo>
                <a:lnTo>
                  <a:pt x="3298" y="1200"/>
                </a:lnTo>
                <a:lnTo>
                  <a:pt x="3292" y="1196"/>
                </a:lnTo>
                <a:lnTo>
                  <a:pt x="3290" y="1190"/>
                </a:lnTo>
                <a:lnTo>
                  <a:pt x="3288" y="1186"/>
                </a:lnTo>
                <a:lnTo>
                  <a:pt x="3288" y="1180"/>
                </a:lnTo>
                <a:lnTo>
                  <a:pt x="3290" y="1174"/>
                </a:lnTo>
                <a:lnTo>
                  <a:pt x="3292" y="1172"/>
                </a:lnTo>
                <a:lnTo>
                  <a:pt x="3294" y="1174"/>
                </a:lnTo>
                <a:lnTo>
                  <a:pt x="3298" y="1178"/>
                </a:lnTo>
                <a:lnTo>
                  <a:pt x="3300" y="1180"/>
                </a:lnTo>
                <a:lnTo>
                  <a:pt x="3302" y="1172"/>
                </a:lnTo>
                <a:lnTo>
                  <a:pt x="3302" y="1154"/>
                </a:lnTo>
                <a:lnTo>
                  <a:pt x="3300" y="1142"/>
                </a:lnTo>
                <a:lnTo>
                  <a:pt x="3296" y="1130"/>
                </a:lnTo>
                <a:lnTo>
                  <a:pt x="3290" y="1118"/>
                </a:lnTo>
                <a:lnTo>
                  <a:pt x="3284" y="1108"/>
                </a:lnTo>
                <a:lnTo>
                  <a:pt x="3266" y="1086"/>
                </a:lnTo>
                <a:lnTo>
                  <a:pt x="3250" y="1064"/>
                </a:lnTo>
                <a:lnTo>
                  <a:pt x="3244" y="1054"/>
                </a:lnTo>
                <a:lnTo>
                  <a:pt x="3238" y="1044"/>
                </a:lnTo>
                <a:lnTo>
                  <a:pt x="3234" y="1028"/>
                </a:lnTo>
                <a:lnTo>
                  <a:pt x="3234" y="1014"/>
                </a:lnTo>
                <a:lnTo>
                  <a:pt x="3234" y="1002"/>
                </a:lnTo>
                <a:lnTo>
                  <a:pt x="3236" y="998"/>
                </a:lnTo>
                <a:lnTo>
                  <a:pt x="3242" y="998"/>
                </a:lnTo>
                <a:lnTo>
                  <a:pt x="3248" y="1002"/>
                </a:lnTo>
                <a:lnTo>
                  <a:pt x="3256" y="1006"/>
                </a:lnTo>
                <a:lnTo>
                  <a:pt x="3274" y="1020"/>
                </a:lnTo>
                <a:lnTo>
                  <a:pt x="3290" y="1038"/>
                </a:lnTo>
                <a:lnTo>
                  <a:pt x="3302" y="1050"/>
                </a:lnTo>
                <a:lnTo>
                  <a:pt x="3308" y="1056"/>
                </a:lnTo>
                <a:lnTo>
                  <a:pt x="3312" y="1058"/>
                </a:lnTo>
                <a:lnTo>
                  <a:pt x="3318" y="1054"/>
                </a:lnTo>
                <a:lnTo>
                  <a:pt x="3330" y="1048"/>
                </a:lnTo>
                <a:lnTo>
                  <a:pt x="3344" y="1038"/>
                </a:lnTo>
                <a:lnTo>
                  <a:pt x="3350" y="1032"/>
                </a:lnTo>
                <a:lnTo>
                  <a:pt x="3358" y="1024"/>
                </a:lnTo>
                <a:lnTo>
                  <a:pt x="3362" y="1016"/>
                </a:lnTo>
                <a:lnTo>
                  <a:pt x="3366" y="1006"/>
                </a:lnTo>
                <a:lnTo>
                  <a:pt x="3366" y="1000"/>
                </a:lnTo>
                <a:lnTo>
                  <a:pt x="3366" y="994"/>
                </a:lnTo>
                <a:lnTo>
                  <a:pt x="3360" y="982"/>
                </a:lnTo>
                <a:lnTo>
                  <a:pt x="3352" y="966"/>
                </a:lnTo>
                <a:lnTo>
                  <a:pt x="3340" y="952"/>
                </a:lnTo>
                <a:lnTo>
                  <a:pt x="3318" y="924"/>
                </a:lnTo>
                <a:lnTo>
                  <a:pt x="3310" y="910"/>
                </a:lnTo>
                <a:lnTo>
                  <a:pt x="3304" y="900"/>
                </a:lnTo>
                <a:lnTo>
                  <a:pt x="3302" y="892"/>
                </a:lnTo>
                <a:lnTo>
                  <a:pt x="3302" y="888"/>
                </a:lnTo>
                <a:lnTo>
                  <a:pt x="3304" y="884"/>
                </a:lnTo>
                <a:lnTo>
                  <a:pt x="3308" y="884"/>
                </a:lnTo>
                <a:lnTo>
                  <a:pt x="3316" y="880"/>
                </a:lnTo>
                <a:lnTo>
                  <a:pt x="3322" y="878"/>
                </a:lnTo>
                <a:lnTo>
                  <a:pt x="3326" y="872"/>
                </a:lnTo>
                <a:lnTo>
                  <a:pt x="3330" y="868"/>
                </a:lnTo>
                <a:lnTo>
                  <a:pt x="3334" y="866"/>
                </a:lnTo>
                <a:lnTo>
                  <a:pt x="3336" y="868"/>
                </a:lnTo>
                <a:lnTo>
                  <a:pt x="3340" y="872"/>
                </a:lnTo>
                <a:lnTo>
                  <a:pt x="3342" y="876"/>
                </a:lnTo>
                <a:lnTo>
                  <a:pt x="3342" y="882"/>
                </a:lnTo>
                <a:lnTo>
                  <a:pt x="3342" y="886"/>
                </a:lnTo>
                <a:lnTo>
                  <a:pt x="3340" y="892"/>
                </a:lnTo>
                <a:lnTo>
                  <a:pt x="3338" y="900"/>
                </a:lnTo>
                <a:lnTo>
                  <a:pt x="3340" y="906"/>
                </a:lnTo>
                <a:lnTo>
                  <a:pt x="3350" y="922"/>
                </a:lnTo>
                <a:lnTo>
                  <a:pt x="3354" y="926"/>
                </a:lnTo>
                <a:lnTo>
                  <a:pt x="3356" y="924"/>
                </a:lnTo>
                <a:lnTo>
                  <a:pt x="3362" y="906"/>
                </a:lnTo>
                <a:lnTo>
                  <a:pt x="3366" y="896"/>
                </a:lnTo>
                <a:lnTo>
                  <a:pt x="3368" y="890"/>
                </a:lnTo>
                <a:lnTo>
                  <a:pt x="3370" y="882"/>
                </a:lnTo>
                <a:lnTo>
                  <a:pt x="3376" y="876"/>
                </a:lnTo>
                <a:lnTo>
                  <a:pt x="3390" y="868"/>
                </a:lnTo>
                <a:lnTo>
                  <a:pt x="3410" y="860"/>
                </a:lnTo>
                <a:lnTo>
                  <a:pt x="3432" y="850"/>
                </a:lnTo>
                <a:lnTo>
                  <a:pt x="3440" y="846"/>
                </a:lnTo>
                <a:lnTo>
                  <a:pt x="3446" y="840"/>
                </a:lnTo>
                <a:lnTo>
                  <a:pt x="3454" y="832"/>
                </a:lnTo>
                <a:lnTo>
                  <a:pt x="3462" y="818"/>
                </a:lnTo>
                <a:lnTo>
                  <a:pt x="3470" y="800"/>
                </a:lnTo>
                <a:lnTo>
                  <a:pt x="3480" y="774"/>
                </a:lnTo>
                <a:lnTo>
                  <a:pt x="3484" y="760"/>
                </a:lnTo>
                <a:lnTo>
                  <a:pt x="3486" y="750"/>
                </a:lnTo>
                <a:lnTo>
                  <a:pt x="3486" y="742"/>
                </a:lnTo>
                <a:lnTo>
                  <a:pt x="3484" y="736"/>
                </a:lnTo>
                <a:lnTo>
                  <a:pt x="3478" y="726"/>
                </a:lnTo>
                <a:lnTo>
                  <a:pt x="3472" y="718"/>
                </a:lnTo>
                <a:lnTo>
                  <a:pt x="3464" y="704"/>
                </a:lnTo>
                <a:lnTo>
                  <a:pt x="3454" y="690"/>
                </a:lnTo>
                <a:lnTo>
                  <a:pt x="3434" y="662"/>
                </a:lnTo>
                <a:lnTo>
                  <a:pt x="3428" y="654"/>
                </a:lnTo>
                <a:lnTo>
                  <a:pt x="3428" y="652"/>
                </a:lnTo>
                <a:lnTo>
                  <a:pt x="3430" y="650"/>
                </a:lnTo>
                <a:lnTo>
                  <a:pt x="3440" y="646"/>
                </a:lnTo>
                <a:lnTo>
                  <a:pt x="3442" y="644"/>
                </a:lnTo>
                <a:lnTo>
                  <a:pt x="3444" y="640"/>
                </a:lnTo>
                <a:lnTo>
                  <a:pt x="3444" y="638"/>
                </a:lnTo>
                <a:lnTo>
                  <a:pt x="3442" y="634"/>
                </a:lnTo>
                <a:lnTo>
                  <a:pt x="3434" y="628"/>
                </a:lnTo>
                <a:lnTo>
                  <a:pt x="3422" y="622"/>
                </a:lnTo>
                <a:lnTo>
                  <a:pt x="3416" y="620"/>
                </a:lnTo>
                <a:lnTo>
                  <a:pt x="3410" y="620"/>
                </a:lnTo>
                <a:lnTo>
                  <a:pt x="3404" y="622"/>
                </a:lnTo>
                <a:lnTo>
                  <a:pt x="3396" y="626"/>
                </a:lnTo>
                <a:lnTo>
                  <a:pt x="3392" y="626"/>
                </a:lnTo>
                <a:lnTo>
                  <a:pt x="3386" y="626"/>
                </a:lnTo>
                <a:lnTo>
                  <a:pt x="3380" y="624"/>
                </a:lnTo>
                <a:lnTo>
                  <a:pt x="3378" y="620"/>
                </a:lnTo>
                <a:lnTo>
                  <a:pt x="3376" y="618"/>
                </a:lnTo>
                <a:lnTo>
                  <a:pt x="3378" y="612"/>
                </a:lnTo>
                <a:lnTo>
                  <a:pt x="3386" y="600"/>
                </a:lnTo>
                <a:lnTo>
                  <a:pt x="3398" y="584"/>
                </a:lnTo>
                <a:lnTo>
                  <a:pt x="3404" y="578"/>
                </a:lnTo>
                <a:lnTo>
                  <a:pt x="3408" y="576"/>
                </a:lnTo>
                <a:lnTo>
                  <a:pt x="3410" y="576"/>
                </a:lnTo>
                <a:lnTo>
                  <a:pt x="3412" y="580"/>
                </a:lnTo>
                <a:lnTo>
                  <a:pt x="3416" y="590"/>
                </a:lnTo>
                <a:lnTo>
                  <a:pt x="3418" y="596"/>
                </a:lnTo>
                <a:lnTo>
                  <a:pt x="3422" y="600"/>
                </a:lnTo>
                <a:lnTo>
                  <a:pt x="3426" y="602"/>
                </a:lnTo>
                <a:lnTo>
                  <a:pt x="3430" y="604"/>
                </a:lnTo>
                <a:lnTo>
                  <a:pt x="3436" y="600"/>
                </a:lnTo>
                <a:lnTo>
                  <a:pt x="3442" y="596"/>
                </a:lnTo>
                <a:lnTo>
                  <a:pt x="3446" y="596"/>
                </a:lnTo>
                <a:lnTo>
                  <a:pt x="3448" y="596"/>
                </a:lnTo>
                <a:lnTo>
                  <a:pt x="3458" y="602"/>
                </a:lnTo>
                <a:lnTo>
                  <a:pt x="3470" y="608"/>
                </a:lnTo>
                <a:lnTo>
                  <a:pt x="3482" y="618"/>
                </a:lnTo>
                <a:lnTo>
                  <a:pt x="3494" y="632"/>
                </a:lnTo>
                <a:lnTo>
                  <a:pt x="3504" y="648"/>
                </a:lnTo>
                <a:lnTo>
                  <a:pt x="3510" y="662"/>
                </a:lnTo>
                <a:lnTo>
                  <a:pt x="3516" y="672"/>
                </a:lnTo>
                <a:lnTo>
                  <a:pt x="3520" y="674"/>
                </a:lnTo>
                <a:lnTo>
                  <a:pt x="3524" y="674"/>
                </a:lnTo>
                <a:lnTo>
                  <a:pt x="3534" y="672"/>
                </a:lnTo>
                <a:lnTo>
                  <a:pt x="3538" y="668"/>
                </a:lnTo>
                <a:lnTo>
                  <a:pt x="3542" y="660"/>
                </a:lnTo>
                <a:lnTo>
                  <a:pt x="3546" y="650"/>
                </a:lnTo>
                <a:lnTo>
                  <a:pt x="3548" y="644"/>
                </a:lnTo>
                <a:lnTo>
                  <a:pt x="3546" y="640"/>
                </a:lnTo>
                <a:lnTo>
                  <a:pt x="3542" y="634"/>
                </a:lnTo>
                <a:lnTo>
                  <a:pt x="3538" y="630"/>
                </a:lnTo>
                <a:lnTo>
                  <a:pt x="3516" y="610"/>
                </a:lnTo>
                <a:lnTo>
                  <a:pt x="3508" y="604"/>
                </a:lnTo>
                <a:lnTo>
                  <a:pt x="3500" y="598"/>
                </a:lnTo>
                <a:lnTo>
                  <a:pt x="3500" y="596"/>
                </a:lnTo>
                <a:lnTo>
                  <a:pt x="3498" y="594"/>
                </a:lnTo>
                <a:lnTo>
                  <a:pt x="3502" y="588"/>
                </a:lnTo>
                <a:lnTo>
                  <a:pt x="3506" y="584"/>
                </a:lnTo>
                <a:lnTo>
                  <a:pt x="3508" y="580"/>
                </a:lnTo>
                <a:lnTo>
                  <a:pt x="3508" y="570"/>
                </a:lnTo>
                <a:lnTo>
                  <a:pt x="3508" y="560"/>
                </a:lnTo>
                <a:lnTo>
                  <a:pt x="3510" y="552"/>
                </a:lnTo>
                <a:lnTo>
                  <a:pt x="3512" y="548"/>
                </a:lnTo>
                <a:lnTo>
                  <a:pt x="3516" y="546"/>
                </a:lnTo>
                <a:lnTo>
                  <a:pt x="3526" y="544"/>
                </a:lnTo>
                <a:lnTo>
                  <a:pt x="3538" y="542"/>
                </a:lnTo>
                <a:lnTo>
                  <a:pt x="3552" y="538"/>
                </a:lnTo>
                <a:lnTo>
                  <a:pt x="3558" y="534"/>
                </a:lnTo>
                <a:lnTo>
                  <a:pt x="3562" y="528"/>
                </a:lnTo>
                <a:lnTo>
                  <a:pt x="3566" y="520"/>
                </a:lnTo>
                <a:lnTo>
                  <a:pt x="3568" y="512"/>
                </a:lnTo>
                <a:lnTo>
                  <a:pt x="3570" y="492"/>
                </a:lnTo>
                <a:lnTo>
                  <a:pt x="3572" y="470"/>
                </a:lnTo>
                <a:lnTo>
                  <a:pt x="3570" y="460"/>
                </a:lnTo>
                <a:lnTo>
                  <a:pt x="3568" y="450"/>
                </a:lnTo>
                <a:lnTo>
                  <a:pt x="3562" y="436"/>
                </a:lnTo>
                <a:lnTo>
                  <a:pt x="3556" y="424"/>
                </a:lnTo>
                <a:lnTo>
                  <a:pt x="3548" y="416"/>
                </a:lnTo>
                <a:lnTo>
                  <a:pt x="3546" y="414"/>
                </a:lnTo>
                <a:lnTo>
                  <a:pt x="3546" y="412"/>
                </a:lnTo>
                <a:lnTo>
                  <a:pt x="3552" y="412"/>
                </a:lnTo>
                <a:lnTo>
                  <a:pt x="3562" y="416"/>
                </a:lnTo>
                <a:lnTo>
                  <a:pt x="3574" y="424"/>
                </a:lnTo>
                <a:lnTo>
                  <a:pt x="3580" y="430"/>
                </a:lnTo>
                <a:lnTo>
                  <a:pt x="3586" y="440"/>
                </a:lnTo>
                <a:lnTo>
                  <a:pt x="3598" y="468"/>
                </a:lnTo>
                <a:lnTo>
                  <a:pt x="3610" y="500"/>
                </a:lnTo>
                <a:lnTo>
                  <a:pt x="3616" y="524"/>
                </a:lnTo>
                <a:lnTo>
                  <a:pt x="3620" y="540"/>
                </a:lnTo>
                <a:lnTo>
                  <a:pt x="3622" y="550"/>
                </a:lnTo>
                <a:lnTo>
                  <a:pt x="3628" y="558"/>
                </a:lnTo>
                <a:lnTo>
                  <a:pt x="3638" y="572"/>
                </a:lnTo>
                <a:lnTo>
                  <a:pt x="3650" y="584"/>
                </a:lnTo>
                <a:lnTo>
                  <a:pt x="3652" y="588"/>
                </a:lnTo>
                <a:lnTo>
                  <a:pt x="3652" y="592"/>
                </a:lnTo>
                <a:lnTo>
                  <a:pt x="3650" y="600"/>
                </a:lnTo>
                <a:lnTo>
                  <a:pt x="3646" y="616"/>
                </a:lnTo>
                <a:lnTo>
                  <a:pt x="3642" y="624"/>
                </a:lnTo>
                <a:lnTo>
                  <a:pt x="3638" y="630"/>
                </a:lnTo>
                <a:lnTo>
                  <a:pt x="3634" y="636"/>
                </a:lnTo>
                <a:lnTo>
                  <a:pt x="3628" y="642"/>
                </a:lnTo>
                <a:lnTo>
                  <a:pt x="3614" y="648"/>
                </a:lnTo>
                <a:lnTo>
                  <a:pt x="3596" y="654"/>
                </a:lnTo>
                <a:lnTo>
                  <a:pt x="3584" y="658"/>
                </a:lnTo>
                <a:lnTo>
                  <a:pt x="3580" y="662"/>
                </a:lnTo>
                <a:lnTo>
                  <a:pt x="3576" y="666"/>
                </a:lnTo>
                <a:lnTo>
                  <a:pt x="3572" y="676"/>
                </a:lnTo>
                <a:lnTo>
                  <a:pt x="3564" y="690"/>
                </a:lnTo>
                <a:lnTo>
                  <a:pt x="3560" y="700"/>
                </a:lnTo>
                <a:lnTo>
                  <a:pt x="3560" y="706"/>
                </a:lnTo>
                <a:lnTo>
                  <a:pt x="3562" y="710"/>
                </a:lnTo>
                <a:lnTo>
                  <a:pt x="3564" y="714"/>
                </a:lnTo>
                <a:lnTo>
                  <a:pt x="3576" y="720"/>
                </a:lnTo>
                <a:lnTo>
                  <a:pt x="3586" y="724"/>
                </a:lnTo>
                <a:lnTo>
                  <a:pt x="3592" y="726"/>
                </a:lnTo>
                <a:lnTo>
                  <a:pt x="3596" y="724"/>
                </a:lnTo>
                <a:lnTo>
                  <a:pt x="3600" y="722"/>
                </a:lnTo>
                <a:lnTo>
                  <a:pt x="3604" y="716"/>
                </a:lnTo>
                <a:lnTo>
                  <a:pt x="3612" y="704"/>
                </a:lnTo>
                <a:lnTo>
                  <a:pt x="3618" y="700"/>
                </a:lnTo>
                <a:lnTo>
                  <a:pt x="3624" y="694"/>
                </a:lnTo>
                <a:lnTo>
                  <a:pt x="3636" y="686"/>
                </a:lnTo>
                <a:lnTo>
                  <a:pt x="3652" y="680"/>
                </a:lnTo>
                <a:lnTo>
                  <a:pt x="3668" y="676"/>
                </a:lnTo>
                <a:lnTo>
                  <a:pt x="3688" y="674"/>
                </a:lnTo>
                <a:lnTo>
                  <a:pt x="3696" y="672"/>
                </a:lnTo>
                <a:lnTo>
                  <a:pt x="3698" y="670"/>
                </a:lnTo>
                <a:lnTo>
                  <a:pt x="3698" y="668"/>
                </a:lnTo>
                <a:lnTo>
                  <a:pt x="3698" y="660"/>
                </a:lnTo>
                <a:lnTo>
                  <a:pt x="3694" y="652"/>
                </a:lnTo>
                <a:lnTo>
                  <a:pt x="3684" y="632"/>
                </a:lnTo>
                <a:lnTo>
                  <a:pt x="3680" y="624"/>
                </a:lnTo>
                <a:lnTo>
                  <a:pt x="3678" y="616"/>
                </a:lnTo>
                <a:lnTo>
                  <a:pt x="3674" y="588"/>
                </a:lnTo>
                <a:lnTo>
                  <a:pt x="3672" y="578"/>
                </a:lnTo>
                <a:lnTo>
                  <a:pt x="3668" y="566"/>
                </a:lnTo>
                <a:lnTo>
                  <a:pt x="3666" y="562"/>
                </a:lnTo>
                <a:lnTo>
                  <a:pt x="3666" y="558"/>
                </a:lnTo>
                <a:lnTo>
                  <a:pt x="3668" y="554"/>
                </a:lnTo>
                <a:lnTo>
                  <a:pt x="3670" y="552"/>
                </a:lnTo>
                <a:lnTo>
                  <a:pt x="3694" y="542"/>
                </a:lnTo>
                <a:lnTo>
                  <a:pt x="3700" y="536"/>
                </a:lnTo>
                <a:lnTo>
                  <a:pt x="3706" y="532"/>
                </a:lnTo>
                <a:lnTo>
                  <a:pt x="3708" y="528"/>
                </a:lnTo>
                <a:lnTo>
                  <a:pt x="3710" y="522"/>
                </a:lnTo>
                <a:lnTo>
                  <a:pt x="3710" y="518"/>
                </a:lnTo>
                <a:lnTo>
                  <a:pt x="3708" y="514"/>
                </a:lnTo>
                <a:lnTo>
                  <a:pt x="3706" y="512"/>
                </a:lnTo>
                <a:lnTo>
                  <a:pt x="3702" y="510"/>
                </a:lnTo>
                <a:lnTo>
                  <a:pt x="3692" y="512"/>
                </a:lnTo>
                <a:lnTo>
                  <a:pt x="3682" y="514"/>
                </a:lnTo>
                <a:lnTo>
                  <a:pt x="3670" y="518"/>
                </a:lnTo>
                <a:lnTo>
                  <a:pt x="3652" y="518"/>
                </a:lnTo>
                <a:lnTo>
                  <a:pt x="3644" y="516"/>
                </a:lnTo>
                <a:lnTo>
                  <a:pt x="3638" y="512"/>
                </a:lnTo>
                <a:lnTo>
                  <a:pt x="3634" y="508"/>
                </a:lnTo>
                <a:lnTo>
                  <a:pt x="3632" y="504"/>
                </a:lnTo>
                <a:lnTo>
                  <a:pt x="3628" y="494"/>
                </a:lnTo>
                <a:lnTo>
                  <a:pt x="3626" y="486"/>
                </a:lnTo>
                <a:lnTo>
                  <a:pt x="3620" y="478"/>
                </a:lnTo>
                <a:lnTo>
                  <a:pt x="3616" y="466"/>
                </a:lnTo>
                <a:lnTo>
                  <a:pt x="3610" y="456"/>
                </a:lnTo>
                <a:lnTo>
                  <a:pt x="3608" y="444"/>
                </a:lnTo>
                <a:lnTo>
                  <a:pt x="3606" y="438"/>
                </a:lnTo>
                <a:lnTo>
                  <a:pt x="3604" y="432"/>
                </a:lnTo>
                <a:lnTo>
                  <a:pt x="3594" y="418"/>
                </a:lnTo>
                <a:lnTo>
                  <a:pt x="3566" y="392"/>
                </a:lnTo>
                <a:lnTo>
                  <a:pt x="3546" y="376"/>
                </a:lnTo>
                <a:lnTo>
                  <a:pt x="3542" y="372"/>
                </a:lnTo>
                <a:lnTo>
                  <a:pt x="3540" y="372"/>
                </a:lnTo>
                <a:lnTo>
                  <a:pt x="3540" y="374"/>
                </a:lnTo>
                <a:lnTo>
                  <a:pt x="3540" y="376"/>
                </a:lnTo>
                <a:lnTo>
                  <a:pt x="3538" y="376"/>
                </a:lnTo>
                <a:lnTo>
                  <a:pt x="3532" y="376"/>
                </a:lnTo>
                <a:lnTo>
                  <a:pt x="3522" y="374"/>
                </a:lnTo>
                <a:lnTo>
                  <a:pt x="3506" y="372"/>
                </a:lnTo>
                <a:lnTo>
                  <a:pt x="3492" y="370"/>
                </a:lnTo>
                <a:lnTo>
                  <a:pt x="3480" y="372"/>
                </a:lnTo>
                <a:lnTo>
                  <a:pt x="3470" y="372"/>
                </a:lnTo>
                <a:lnTo>
                  <a:pt x="3458" y="372"/>
                </a:lnTo>
                <a:lnTo>
                  <a:pt x="3452" y="370"/>
                </a:lnTo>
                <a:lnTo>
                  <a:pt x="3448" y="366"/>
                </a:lnTo>
                <a:lnTo>
                  <a:pt x="3450" y="360"/>
                </a:lnTo>
                <a:lnTo>
                  <a:pt x="3452" y="352"/>
                </a:lnTo>
                <a:lnTo>
                  <a:pt x="3468" y="314"/>
                </a:lnTo>
                <a:lnTo>
                  <a:pt x="3470" y="306"/>
                </a:lnTo>
                <a:lnTo>
                  <a:pt x="3476" y="302"/>
                </a:lnTo>
                <a:lnTo>
                  <a:pt x="3482" y="300"/>
                </a:lnTo>
                <a:lnTo>
                  <a:pt x="3488" y="300"/>
                </a:lnTo>
                <a:lnTo>
                  <a:pt x="3504" y="302"/>
                </a:lnTo>
                <a:lnTo>
                  <a:pt x="3518" y="304"/>
                </a:lnTo>
                <a:lnTo>
                  <a:pt x="3542" y="306"/>
                </a:lnTo>
                <a:lnTo>
                  <a:pt x="3572" y="312"/>
                </a:lnTo>
                <a:lnTo>
                  <a:pt x="3580" y="314"/>
                </a:lnTo>
                <a:lnTo>
                  <a:pt x="3586" y="312"/>
                </a:lnTo>
                <a:lnTo>
                  <a:pt x="3588" y="308"/>
                </a:lnTo>
                <a:lnTo>
                  <a:pt x="3590" y="304"/>
                </a:lnTo>
                <a:lnTo>
                  <a:pt x="3590" y="292"/>
                </a:lnTo>
                <a:lnTo>
                  <a:pt x="3592" y="276"/>
                </a:lnTo>
                <a:lnTo>
                  <a:pt x="3594" y="272"/>
                </a:lnTo>
                <a:lnTo>
                  <a:pt x="3596" y="268"/>
                </a:lnTo>
                <a:lnTo>
                  <a:pt x="3600" y="266"/>
                </a:lnTo>
                <a:lnTo>
                  <a:pt x="3604" y="266"/>
                </a:lnTo>
                <a:lnTo>
                  <a:pt x="3614" y="270"/>
                </a:lnTo>
                <a:lnTo>
                  <a:pt x="3624" y="276"/>
                </a:lnTo>
                <a:lnTo>
                  <a:pt x="3634" y="278"/>
                </a:lnTo>
                <a:lnTo>
                  <a:pt x="3640" y="280"/>
                </a:lnTo>
                <a:lnTo>
                  <a:pt x="3642" y="278"/>
                </a:lnTo>
                <a:lnTo>
                  <a:pt x="3642" y="276"/>
                </a:lnTo>
                <a:lnTo>
                  <a:pt x="3644" y="268"/>
                </a:lnTo>
                <a:lnTo>
                  <a:pt x="3644" y="264"/>
                </a:lnTo>
                <a:lnTo>
                  <a:pt x="3646" y="260"/>
                </a:lnTo>
                <a:lnTo>
                  <a:pt x="3648" y="256"/>
                </a:lnTo>
                <a:lnTo>
                  <a:pt x="3652" y="256"/>
                </a:lnTo>
                <a:lnTo>
                  <a:pt x="3656" y="254"/>
                </a:lnTo>
                <a:lnTo>
                  <a:pt x="3660" y="256"/>
                </a:lnTo>
                <a:lnTo>
                  <a:pt x="3664" y="258"/>
                </a:lnTo>
                <a:lnTo>
                  <a:pt x="3670" y="264"/>
                </a:lnTo>
                <a:lnTo>
                  <a:pt x="3672" y="268"/>
                </a:lnTo>
                <a:lnTo>
                  <a:pt x="3670" y="276"/>
                </a:lnTo>
                <a:lnTo>
                  <a:pt x="3668" y="282"/>
                </a:lnTo>
                <a:lnTo>
                  <a:pt x="3664" y="290"/>
                </a:lnTo>
                <a:lnTo>
                  <a:pt x="3654" y="300"/>
                </a:lnTo>
                <a:lnTo>
                  <a:pt x="3648" y="306"/>
                </a:lnTo>
                <a:lnTo>
                  <a:pt x="3648" y="310"/>
                </a:lnTo>
                <a:lnTo>
                  <a:pt x="3646" y="322"/>
                </a:lnTo>
                <a:lnTo>
                  <a:pt x="3646" y="328"/>
                </a:lnTo>
                <a:lnTo>
                  <a:pt x="3648" y="336"/>
                </a:lnTo>
                <a:lnTo>
                  <a:pt x="3652" y="342"/>
                </a:lnTo>
                <a:lnTo>
                  <a:pt x="3658" y="346"/>
                </a:lnTo>
                <a:lnTo>
                  <a:pt x="3666" y="352"/>
                </a:lnTo>
                <a:lnTo>
                  <a:pt x="3674" y="358"/>
                </a:lnTo>
                <a:lnTo>
                  <a:pt x="3694" y="378"/>
                </a:lnTo>
                <a:lnTo>
                  <a:pt x="3716" y="400"/>
                </a:lnTo>
                <a:lnTo>
                  <a:pt x="3734" y="414"/>
                </a:lnTo>
                <a:lnTo>
                  <a:pt x="3742" y="418"/>
                </a:lnTo>
                <a:lnTo>
                  <a:pt x="3746" y="416"/>
                </a:lnTo>
                <a:lnTo>
                  <a:pt x="3746" y="412"/>
                </a:lnTo>
                <a:lnTo>
                  <a:pt x="3746" y="404"/>
                </a:lnTo>
                <a:lnTo>
                  <a:pt x="3744" y="384"/>
                </a:lnTo>
                <a:lnTo>
                  <a:pt x="3742" y="360"/>
                </a:lnTo>
                <a:lnTo>
                  <a:pt x="3740" y="352"/>
                </a:lnTo>
                <a:lnTo>
                  <a:pt x="3738" y="344"/>
                </a:lnTo>
                <a:lnTo>
                  <a:pt x="3734" y="338"/>
                </a:lnTo>
                <a:lnTo>
                  <a:pt x="3730" y="334"/>
                </a:lnTo>
                <a:lnTo>
                  <a:pt x="3718" y="324"/>
                </a:lnTo>
                <a:lnTo>
                  <a:pt x="3712" y="318"/>
                </a:lnTo>
                <a:lnTo>
                  <a:pt x="3706" y="308"/>
                </a:lnTo>
                <a:lnTo>
                  <a:pt x="3700" y="294"/>
                </a:lnTo>
                <a:lnTo>
                  <a:pt x="3700" y="292"/>
                </a:lnTo>
                <a:lnTo>
                  <a:pt x="3702" y="292"/>
                </a:lnTo>
                <a:lnTo>
                  <a:pt x="3712" y="292"/>
                </a:lnTo>
                <a:lnTo>
                  <a:pt x="3730" y="294"/>
                </a:lnTo>
                <a:lnTo>
                  <a:pt x="3746" y="292"/>
                </a:lnTo>
                <a:lnTo>
                  <a:pt x="3756" y="288"/>
                </a:lnTo>
                <a:lnTo>
                  <a:pt x="3762" y="282"/>
                </a:lnTo>
                <a:lnTo>
                  <a:pt x="3766" y="276"/>
                </a:lnTo>
                <a:lnTo>
                  <a:pt x="3772" y="270"/>
                </a:lnTo>
                <a:lnTo>
                  <a:pt x="3778" y="266"/>
                </a:lnTo>
                <a:lnTo>
                  <a:pt x="3788" y="266"/>
                </a:lnTo>
                <a:lnTo>
                  <a:pt x="3804" y="264"/>
                </a:lnTo>
                <a:lnTo>
                  <a:pt x="3812" y="264"/>
                </a:lnTo>
                <a:lnTo>
                  <a:pt x="3816" y="264"/>
                </a:lnTo>
                <a:lnTo>
                  <a:pt x="3818" y="262"/>
                </a:lnTo>
                <a:lnTo>
                  <a:pt x="3816" y="258"/>
                </a:lnTo>
                <a:lnTo>
                  <a:pt x="3810" y="250"/>
                </a:lnTo>
                <a:lnTo>
                  <a:pt x="3802" y="242"/>
                </a:lnTo>
                <a:lnTo>
                  <a:pt x="3798" y="238"/>
                </a:lnTo>
                <a:lnTo>
                  <a:pt x="3792" y="234"/>
                </a:lnTo>
                <a:lnTo>
                  <a:pt x="3782" y="230"/>
                </a:lnTo>
                <a:lnTo>
                  <a:pt x="3774" y="228"/>
                </a:lnTo>
                <a:lnTo>
                  <a:pt x="3774" y="226"/>
                </a:lnTo>
                <a:lnTo>
                  <a:pt x="3776" y="222"/>
                </a:lnTo>
                <a:lnTo>
                  <a:pt x="3780" y="220"/>
                </a:lnTo>
                <a:lnTo>
                  <a:pt x="3788" y="220"/>
                </a:lnTo>
                <a:lnTo>
                  <a:pt x="3808" y="224"/>
                </a:lnTo>
                <a:lnTo>
                  <a:pt x="3832" y="230"/>
                </a:lnTo>
                <a:lnTo>
                  <a:pt x="3850" y="236"/>
                </a:lnTo>
                <a:lnTo>
                  <a:pt x="3862" y="240"/>
                </a:lnTo>
                <a:lnTo>
                  <a:pt x="3866" y="240"/>
                </a:lnTo>
                <a:lnTo>
                  <a:pt x="3868" y="238"/>
                </a:lnTo>
                <a:lnTo>
                  <a:pt x="3866" y="230"/>
                </a:lnTo>
                <a:lnTo>
                  <a:pt x="3864" y="218"/>
                </a:lnTo>
                <a:lnTo>
                  <a:pt x="3862" y="212"/>
                </a:lnTo>
                <a:lnTo>
                  <a:pt x="3858" y="208"/>
                </a:lnTo>
                <a:lnTo>
                  <a:pt x="3854" y="206"/>
                </a:lnTo>
                <a:lnTo>
                  <a:pt x="3846" y="206"/>
                </a:lnTo>
                <a:lnTo>
                  <a:pt x="3822" y="202"/>
                </a:lnTo>
                <a:lnTo>
                  <a:pt x="3808" y="198"/>
                </a:lnTo>
                <a:lnTo>
                  <a:pt x="3788" y="192"/>
                </a:lnTo>
                <a:lnTo>
                  <a:pt x="3748" y="180"/>
                </a:lnTo>
                <a:lnTo>
                  <a:pt x="3710" y="168"/>
                </a:lnTo>
                <a:lnTo>
                  <a:pt x="3678" y="162"/>
                </a:lnTo>
                <a:lnTo>
                  <a:pt x="3658" y="160"/>
                </a:lnTo>
                <a:lnTo>
                  <a:pt x="3652" y="160"/>
                </a:lnTo>
                <a:lnTo>
                  <a:pt x="3648" y="158"/>
                </a:lnTo>
                <a:lnTo>
                  <a:pt x="3648" y="156"/>
                </a:lnTo>
                <a:lnTo>
                  <a:pt x="3650" y="154"/>
                </a:lnTo>
                <a:lnTo>
                  <a:pt x="3656" y="150"/>
                </a:lnTo>
                <a:lnTo>
                  <a:pt x="3666" y="148"/>
                </a:lnTo>
                <a:lnTo>
                  <a:pt x="3670" y="148"/>
                </a:lnTo>
                <a:lnTo>
                  <a:pt x="3672" y="146"/>
                </a:lnTo>
                <a:lnTo>
                  <a:pt x="3674" y="144"/>
                </a:lnTo>
                <a:lnTo>
                  <a:pt x="3674" y="142"/>
                </a:lnTo>
                <a:lnTo>
                  <a:pt x="3670" y="136"/>
                </a:lnTo>
                <a:lnTo>
                  <a:pt x="3662" y="130"/>
                </a:lnTo>
                <a:lnTo>
                  <a:pt x="3652" y="128"/>
                </a:lnTo>
                <a:lnTo>
                  <a:pt x="3644" y="128"/>
                </a:lnTo>
                <a:lnTo>
                  <a:pt x="3638" y="134"/>
                </a:lnTo>
                <a:lnTo>
                  <a:pt x="3632" y="144"/>
                </a:lnTo>
                <a:lnTo>
                  <a:pt x="3632" y="148"/>
                </a:lnTo>
                <a:lnTo>
                  <a:pt x="3632" y="152"/>
                </a:lnTo>
                <a:lnTo>
                  <a:pt x="3632" y="158"/>
                </a:lnTo>
                <a:lnTo>
                  <a:pt x="3632" y="160"/>
                </a:lnTo>
                <a:lnTo>
                  <a:pt x="3628" y="160"/>
                </a:lnTo>
                <a:lnTo>
                  <a:pt x="3608" y="160"/>
                </a:lnTo>
                <a:lnTo>
                  <a:pt x="3554" y="160"/>
                </a:lnTo>
                <a:lnTo>
                  <a:pt x="3528" y="158"/>
                </a:lnTo>
                <a:lnTo>
                  <a:pt x="3496" y="152"/>
                </a:lnTo>
                <a:lnTo>
                  <a:pt x="3466" y="148"/>
                </a:lnTo>
                <a:lnTo>
                  <a:pt x="3442" y="144"/>
                </a:lnTo>
                <a:lnTo>
                  <a:pt x="3394" y="142"/>
                </a:lnTo>
                <a:lnTo>
                  <a:pt x="3382" y="140"/>
                </a:lnTo>
                <a:lnTo>
                  <a:pt x="3372" y="138"/>
                </a:lnTo>
                <a:lnTo>
                  <a:pt x="3358" y="132"/>
                </a:lnTo>
                <a:lnTo>
                  <a:pt x="3342" y="126"/>
                </a:lnTo>
                <a:lnTo>
                  <a:pt x="3332" y="124"/>
                </a:lnTo>
                <a:lnTo>
                  <a:pt x="3318" y="124"/>
                </a:lnTo>
                <a:lnTo>
                  <a:pt x="3306" y="122"/>
                </a:lnTo>
                <a:lnTo>
                  <a:pt x="3298" y="120"/>
                </a:lnTo>
                <a:lnTo>
                  <a:pt x="3292" y="118"/>
                </a:lnTo>
                <a:lnTo>
                  <a:pt x="3288" y="114"/>
                </a:lnTo>
                <a:lnTo>
                  <a:pt x="3284" y="102"/>
                </a:lnTo>
                <a:lnTo>
                  <a:pt x="3280" y="96"/>
                </a:lnTo>
                <a:lnTo>
                  <a:pt x="3276" y="90"/>
                </a:lnTo>
                <a:lnTo>
                  <a:pt x="3270" y="84"/>
                </a:lnTo>
                <a:lnTo>
                  <a:pt x="3264" y="80"/>
                </a:lnTo>
                <a:lnTo>
                  <a:pt x="3258" y="78"/>
                </a:lnTo>
                <a:lnTo>
                  <a:pt x="3250" y="76"/>
                </a:lnTo>
                <a:lnTo>
                  <a:pt x="3230" y="76"/>
                </a:lnTo>
                <a:lnTo>
                  <a:pt x="3200" y="76"/>
                </a:lnTo>
                <a:lnTo>
                  <a:pt x="3184" y="78"/>
                </a:lnTo>
                <a:lnTo>
                  <a:pt x="3174" y="80"/>
                </a:lnTo>
                <a:lnTo>
                  <a:pt x="3170" y="82"/>
                </a:lnTo>
                <a:lnTo>
                  <a:pt x="3170" y="86"/>
                </a:lnTo>
                <a:lnTo>
                  <a:pt x="3172" y="92"/>
                </a:lnTo>
                <a:lnTo>
                  <a:pt x="3176" y="94"/>
                </a:lnTo>
                <a:lnTo>
                  <a:pt x="3186" y="100"/>
                </a:lnTo>
                <a:lnTo>
                  <a:pt x="3210" y="110"/>
                </a:lnTo>
                <a:lnTo>
                  <a:pt x="3226" y="118"/>
                </a:lnTo>
                <a:lnTo>
                  <a:pt x="3242" y="128"/>
                </a:lnTo>
                <a:lnTo>
                  <a:pt x="3246" y="134"/>
                </a:lnTo>
                <a:lnTo>
                  <a:pt x="3246" y="136"/>
                </a:lnTo>
                <a:lnTo>
                  <a:pt x="3244" y="138"/>
                </a:lnTo>
                <a:lnTo>
                  <a:pt x="3238" y="140"/>
                </a:lnTo>
                <a:lnTo>
                  <a:pt x="3228" y="140"/>
                </a:lnTo>
                <a:lnTo>
                  <a:pt x="3186" y="140"/>
                </a:lnTo>
                <a:lnTo>
                  <a:pt x="3178" y="140"/>
                </a:lnTo>
                <a:lnTo>
                  <a:pt x="3174" y="138"/>
                </a:lnTo>
                <a:lnTo>
                  <a:pt x="3164" y="134"/>
                </a:lnTo>
                <a:lnTo>
                  <a:pt x="3156" y="124"/>
                </a:lnTo>
                <a:lnTo>
                  <a:pt x="3140" y="114"/>
                </a:lnTo>
                <a:lnTo>
                  <a:pt x="3130" y="108"/>
                </a:lnTo>
                <a:lnTo>
                  <a:pt x="3116" y="106"/>
                </a:lnTo>
                <a:lnTo>
                  <a:pt x="3100" y="104"/>
                </a:lnTo>
                <a:lnTo>
                  <a:pt x="3082" y="104"/>
                </a:lnTo>
                <a:lnTo>
                  <a:pt x="3048" y="104"/>
                </a:lnTo>
                <a:lnTo>
                  <a:pt x="3018" y="106"/>
                </a:lnTo>
                <a:lnTo>
                  <a:pt x="2996" y="104"/>
                </a:lnTo>
                <a:lnTo>
                  <a:pt x="2984" y="102"/>
                </a:lnTo>
                <a:lnTo>
                  <a:pt x="2980" y="98"/>
                </a:lnTo>
                <a:lnTo>
                  <a:pt x="2976" y="94"/>
                </a:lnTo>
                <a:lnTo>
                  <a:pt x="2968" y="80"/>
                </a:lnTo>
                <a:lnTo>
                  <a:pt x="2962" y="72"/>
                </a:lnTo>
                <a:lnTo>
                  <a:pt x="2954" y="68"/>
                </a:lnTo>
                <a:lnTo>
                  <a:pt x="2946" y="64"/>
                </a:lnTo>
                <a:lnTo>
                  <a:pt x="2936" y="64"/>
                </a:lnTo>
                <a:lnTo>
                  <a:pt x="2914" y="66"/>
                </a:lnTo>
                <a:lnTo>
                  <a:pt x="2888" y="68"/>
                </a:lnTo>
                <a:lnTo>
                  <a:pt x="2874" y="68"/>
                </a:lnTo>
                <a:lnTo>
                  <a:pt x="2864" y="64"/>
                </a:lnTo>
                <a:lnTo>
                  <a:pt x="2852" y="62"/>
                </a:lnTo>
                <a:lnTo>
                  <a:pt x="2844" y="58"/>
                </a:lnTo>
                <a:lnTo>
                  <a:pt x="2826" y="48"/>
                </a:lnTo>
                <a:lnTo>
                  <a:pt x="2812" y="38"/>
                </a:lnTo>
                <a:lnTo>
                  <a:pt x="2796" y="30"/>
                </a:lnTo>
                <a:lnTo>
                  <a:pt x="2776" y="26"/>
                </a:lnTo>
                <a:lnTo>
                  <a:pt x="2724" y="18"/>
                </a:lnTo>
                <a:lnTo>
                  <a:pt x="2712" y="16"/>
                </a:lnTo>
                <a:lnTo>
                  <a:pt x="2704" y="18"/>
                </a:lnTo>
                <a:lnTo>
                  <a:pt x="2702" y="22"/>
                </a:lnTo>
                <a:lnTo>
                  <a:pt x="2702" y="28"/>
                </a:lnTo>
                <a:lnTo>
                  <a:pt x="2706" y="34"/>
                </a:lnTo>
                <a:lnTo>
                  <a:pt x="2710" y="38"/>
                </a:lnTo>
                <a:lnTo>
                  <a:pt x="2716" y="42"/>
                </a:lnTo>
                <a:lnTo>
                  <a:pt x="2722" y="44"/>
                </a:lnTo>
                <a:lnTo>
                  <a:pt x="2732" y="48"/>
                </a:lnTo>
                <a:lnTo>
                  <a:pt x="2742" y="50"/>
                </a:lnTo>
                <a:lnTo>
                  <a:pt x="2754" y="52"/>
                </a:lnTo>
                <a:lnTo>
                  <a:pt x="2770" y="54"/>
                </a:lnTo>
                <a:lnTo>
                  <a:pt x="2790" y="58"/>
                </a:lnTo>
                <a:lnTo>
                  <a:pt x="2800" y="60"/>
                </a:lnTo>
                <a:lnTo>
                  <a:pt x="2810" y="66"/>
                </a:lnTo>
                <a:lnTo>
                  <a:pt x="2818" y="70"/>
                </a:lnTo>
                <a:lnTo>
                  <a:pt x="2826" y="78"/>
                </a:lnTo>
                <a:lnTo>
                  <a:pt x="2828" y="82"/>
                </a:lnTo>
                <a:lnTo>
                  <a:pt x="2828" y="84"/>
                </a:lnTo>
                <a:lnTo>
                  <a:pt x="2828" y="88"/>
                </a:lnTo>
                <a:lnTo>
                  <a:pt x="2824" y="90"/>
                </a:lnTo>
                <a:lnTo>
                  <a:pt x="2814" y="92"/>
                </a:lnTo>
                <a:lnTo>
                  <a:pt x="2800" y="96"/>
                </a:lnTo>
                <a:lnTo>
                  <a:pt x="2766" y="100"/>
                </a:lnTo>
                <a:lnTo>
                  <a:pt x="2750" y="104"/>
                </a:lnTo>
                <a:lnTo>
                  <a:pt x="2734" y="110"/>
                </a:lnTo>
                <a:lnTo>
                  <a:pt x="2722" y="116"/>
                </a:lnTo>
                <a:lnTo>
                  <a:pt x="2710" y="120"/>
                </a:lnTo>
                <a:lnTo>
                  <a:pt x="2688" y="124"/>
                </a:lnTo>
                <a:lnTo>
                  <a:pt x="2668" y="126"/>
                </a:lnTo>
                <a:lnTo>
                  <a:pt x="2660" y="128"/>
                </a:lnTo>
                <a:lnTo>
                  <a:pt x="2650" y="130"/>
                </a:lnTo>
                <a:lnTo>
                  <a:pt x="2644" y="134"/>
                </a:lnTo>
                <a:lnTo>
                  <a:pt x="2642" y="140"/>
                </a:lnTo>
                <a:lnTo>
                  <a:pt x="2644" y="144"/>
                </a:lnTo>
                <a:lnTo>
                  <a:pt x="2648" y="150"/>
                </a:lnTo>
                <a:lnTo>
                  <a:pt x="2660" y="164"/>
                </a:lnTo>
                <a:lnTo>
                  <a:pt x="2666" y="172"/>
                </a:lnTo>
                <a:lnTo>
                  <a:pt x="2670" y="180"/>
                </a:lnTo>
                <a:lnTo>
                  <a:pt x="2674" y="192"/>
                </a:lnTo>
                <a:lnTo>
                  <a:pt x="2674" y="196"/>
                </a:lnTo>
                <a:lnTo>
                  <a:pt x="2672" y="198"/>
                </a:lnTo>
                <a:lnTo>
                  <a:pt x="2666" y="202"/>
                </a:lnTo>
                <a:lnTo>
                  <a:pt x="2656" y="206"/>
                </a:lnTo>
                <a:lnTo>
                  <a:pt x="2652" y="206"/>
                </a:lnTo>
                <a:lnTo>
                  <a:pt x="2650" y="204"/>
                </a:lnTo>
                <a:lnTo>
                  <a:pt x="2652" y="196"/>
                </a:lnTo>
                <a:lnTo>
                  <a:pt x="2654" y="184"/>
                </a:lnTo>
                <a:lnTo>
                  <a:pt x="2656" y="178"/>
                </a:lnTo>
                <a:lnTo>
                  <a:pt x="2654" y="174"/>
                </a:lnTo>
                <a:lnTo>
                  <a:pt x="2632" y="144"/>
                </a:lnTo>
                <a:lnTo>
                  <a:pt x="2618" y="124"/>
                </a:lnTo>
                <a:lnTo>
                  <a:pt x="2610" y="114"/>
                </a:lnTo>
                <a:lnTo>
                  <a:pt x="2602" y="108"/>
                </a:lnTo>
                <a:lnTo>
                  <a:pt x="2596" y="106"/>
                </a:lnTo>
                <a:lnTo>
                  <a:pt x="2590" y="104"/>
                </a:lnTo>
                <a:lnTo>
                  <a:pt x="2588" y="108"/>
                </a:lnTo>
                <a:lnTo>
                  <a:pt x="2586" y="112"/>
                </a:lnTo>
                <a:lnTo>
                  <a:pt x="2586" y="124"/>
                </a:lnTo>
                <a:lnTo>
                  <a:pt x="2588" y="138"/>
                </a:lnTo>
                <a:lnTo>
                  <a:pt x="2592" y="150"/>
                </a:lnTo>
                <a:lnTo>
                  <a:pt x="2594" y="156"/>
                </a:lnTo>
                <a:lnTo>
                  <a:pt x="2598" y="162"/>
                </a:lnTo>
                <a:lnTo>
                  <a:pt x="2602" y="170"/>
                </a:lnTo>
                <a:lnTo>
                  <a:pt x="2602" y="174"/>
                </a:lnTo>
                <a:lnTo>
                  <a:pt x="2600" y="176"/>
                </a:lnTo>
                <a:lnTo>
                  <a:pt x="2596" y="176"/>
                </a:lnTo>
                <a:lnTo>
                  <a:pt x="2592" y="174"/>
                </a:lnTo>
                <a:lnTo>
                  <a:pt x="2578" y="168"/>
                </a:lnTo>
                <a:lnTo>
                  <a:pt x="2566" y="160"/>
                </a:lnTo>
                <a:lnTo>
                  <a:pt x="2560" y="158"/>
                </a:lnTo>
                <a:lnTo>
                  <a:pt x="2552" y="158"/>
                </a:lnTo>
                <a:lnTo>
                  <a:pt x="2530" y="162"/>
                </a:lnTo>
                <a:lnTo>
                  <a:pt x="2508" y="166"/>
                </a:lnTo>
                <a:lnTo>
                  <a:pt x="2498" y="166"/>
                </a:lnTo>
                <a:lnTo>
                  <a:pt x="2488" y="164"/>
                </a:lnTo>
                <a:lnTo>
                  <a:pt x="2484" y="160"/>
                </a:lnTo>
                <a:lnTo>
                  <a:pt x="2482" y="158"/>
                </a:lnTo>
                <a:lnTo>
                  <a:pt x="2482" y="156"/>
                </a:lnTo>
                <a:lnTo>
                  <a:pt x="2484" y="156"/>
                </a:lnTo>
                <a:lnTo>
                  <a:pt x="2492" y="152"/>
                </a:lnTo>
                <a:lnTo>
                  <a:pt x="2494" y="150"/>
                </a:lnTo>
                <a:lnTo>
                  <a:pt x="2496" y="148"/>
                </a:lnTo>
                <a:lnTo>
                  <a:pt x="2494" y="144"/>
                </a:lnTo>
                <a:lnTo>
                  <a:pt x="2492" y="142"/>
                </a:lnTo>
                <a:lnTo>
                  <a:pt x="2484" y="140"/>
                </a:lnTo>
                <a:lnTo>
                  <a:pt x="2472" y="138"/>
                </a:lnTo>
                <a:lnTo>
                  <a:pt x="2468" y="134"/>
                </a:lnTo>
                <a:lnTo>
                  <a:pt x="2466" y="130"/>
                </a:lnTo>
                <a:lnTo>
                  <a:pt x="2464" y="128"/>
                </a:lnTo>
                <a:lnTo>
                  <a:pt x="2466" y="124"/>
                </a:lnTo>
                <a:lnTo>
                  <a:pt x="2470" y="118"/>
                </a:lnTo>
                <a:lnTo>
                  <a:pt x="2478" y="112"/>
                </a:lnTo>
                <a:lnTo>
                  <a:pt x="2488" y="108"/>
                </a:lnTo>
                <a:lnTo>
                  <a:pt x="2512" y="98"/>
                </a:lnTo>
                <a:lnTo>
                  <a:pt x="2538" y="92"/>
                </a:lnTo>
                <a:lnTo>
                  <a:pt x="2554" y="88"/>
                </a:lnTo>
                <a:lnTo>
                  <a:pt x="2562" y="86"/>
                </a:lnTo>
                <a:lnTo>
                  <a:pt x="2564" y="84"/>
                </a:lnTo>
                <a:lnTo>
                  <a:pt x="2564" y="80"/>
                </a:lnTo>
                <a:lnTo>
                  <a:pt x="2564" y="72"/>
                </a:lnTo>
                <a:lnTo>
                  <a:pt x="2564" y="68"/>
                </a:lnTo>
                <a:lnTo>
                  <a:pt x="2562" y="66"/>
                </a:lnTo>
                <a:lnTo>
                  <a:pt x="2556" y="64"/>
                </a:lnTo>
                <a:lnTo>
                  <a:pt x="2546" y="62"/>
                </a:lnTo>
                <a:lnTo>
                  <a:pt x="2532" y="64"/>
                </a:lnTo>
                <a:lnTo>
                  <a:pt x="2516" y="66"/>
                </a:lnTo>
                <a:lnTo>
                  <a:pt x="2500" y="70"/>
                </a:lnTo>
                <a:lnTo>
                  <a:pt x="2482" y="76"/>
                </a:lnTo>
                <a:lnTo>
                  <a:pt x="2466" y="84"/>
                </a:lnTo>
                <a:lnTo>
                  <a:pt x="2450" y="92"/>
                </a:lnTo>
                <a:lnTo>
                  <a:pt x="2440" y="98"/>
                </a:lnTo>
                <a:lnTo>
                  <a:pt x="2434" y="106"/>
                </a:lnTo>
                <a:lnTo>
                  <a:pt x="2430" y="112"/>
                </a:lnTo>
                <a:lnTo>
                  <a:pt x="2428" y="124"/>
                </a:lnTo>
                <a:lnTo>
                  <a:pt x="2424" y="136"/>
                </a:lnTo>
                <a:lnTo>
                  <a:pt x="2424" y="140"/>
                </a:lnTo>
                <a:lnTo>
                  <a:pt x="2424" y="144"/>
                </a:lnTo>
                <a:lnTo>
                  <a:pt x="2428" y="148"/>
                </a:lnTo>
                <a:lnTo>
                  <a:pt x="2432" y="150"/>
                </a:lnTo>
                <a:lnTo>
                  <a:pt x="2442" y="156"/>
                </a:lnTo>
                <a:lnTo>
                  <a:pt x="2450" y="160"/>
                </a:lnTo>
                <a:lnTo>
                  <a:pt x="2452" y="164"/>
                </a:lnTo>
                <a:lnTo>
                  <a:pt x="2452" y="166"/>
                </a:lnTo>
                <a:lnTo>
                  <a:pt x="2450" y="168"/>
                </a:lnTo>
                <a:lnTo>
                  <a:pt x="2446" y="170"/>
                </a:lnTo>
                <a:lnTo>
                  <a:pt x="2418" y="180"/>
                </a:lnTo>
                <a:lnTo>
                  <a:pt x="2406" y="182"/>
                </a:lnTo>
                <a:lnTo>
                  <a:pt x="2396" y="182"/>
                </a:lnTo>
                <a:lnTo>
                  <a:pt x="2384" y="184"/>
                </a:lnTo>
                <a:lnTo>
                  <a:pt x="2370" y="188"/>
                </a:lnTo>
                <a:lnTo>
                  <a:pt x="2362" y="190"/>
                </a:lnTo>
                <a:lnTo>
                  <a:pt x="2358" y="194"/>
                </a:lnTo>
                <a:lnTo>
                  <a:pt x="2354" y="200"/>
                </a:lnTo>
                <a:lnTo>
                  <a:pt x="2350" y="208"/>
                </a:lnTo>
                <a:lnTo>
                  <a:pt x="2346" y="212"/>
                </a:lnTo>
                <a:lnTo>
                  <a:pt x="2340" y="214"/>
                </a:lnTo>
                <a:lnTo>
                  <a:pt x="2304" y="230"/>
                </a:lnTo>
                <a:lnTo>
                  <a:pt x="2300" y="230"/>
                </a:lnTo>
                <a:lnTo>
                  <a:pt x="2298" y="228"/>
                </a:lnTo>
                <a:lnTo>
                  <a:pt x="2298" y="224"/>
                </a:lnTo>
                <a:lnTo>
                  <a:pt x="2302" y="220"/>
                </a:lnTo>
                <a:lnTo>
                  <a:pt x="2308" y="214"/>
                </a:lnTo>
                <a:lnTo>
                  <a:pt x="2314" y="208"/>
                </a:lnTo>
                <a:lnTo>
                  <a:pt x="2322" y="204"/>
                </a:lnTo>
                <a:lnTo>
                  <a:pt x="2330" y="200"/>
                </a:lnTo>
                <a:lnTo>
                  <a:pt x="2338" y="200"/>
                </a:lnTo>
                <a:lnTo>
                  <a:pt x="2344" y="196"/>
                </a:lnTo>
                <a:lnTo>
                  <a:pt x="2346" y="194"/>
                </a:lnTo>
                <a:lnTo>
                  <a:pt x="2348" y="190"/>
                </a:lnTo>
                <a:lnTo>
                  <a:pt x="2346" y="184"/>
                </a:lnTo>
                <a:lnTo>
                  <a:pt x="2340" y="180"/>
                </a:lnTo>
                <a:lnTo>
                  <a:pt x="2330" y="174"/>
                </a:lnTo>
                <a:lnTo>
                  <a:pt x="2308" y="166"/>
                </a:lnTo>
                <a:lnTo>
                  <a:pt x="2244" y="148"/>
                </a:lnTo>
                <a:lnTo>
                  <a:pt x="2224" y="144"/>
                </a:lnTo>
                <a:lnTo>
                  <a:pt x="2204" y="142"/>
                </a:lnTo>
                <a:lnTo>
                  <a:pt x="2182" y="144"/>
                </a:lnTo>
                <a:lnTo>
                  <a:pt x="2160" y="146"/>
                </a:lnTo>
                <a:lnTo>
                  <a:pt x="2140" y="150"/>
                </a:lnTo>
                <a:lnTo>
                  <a:pt x="2122" y="154"/>
                </a:lnTo>
                <a:lnTo>
                  <a:pt x="2094" y="164"/>
                </a:lnTo>
                <a:lnTo>
                  <a:pt x="2080" y="172"/>
                </a:lnTo>
                <a:lnTo>
                  <a:pt x="2074" y="180"/>
                </a:lnTo>
                <a:lnTo>
                  <a:pt x="2070" y="190"/>
                </a:lnTo>
                <a:lnTo>
                  <a:pt x="2068" y="200"/>
                </a:lnTo>
                <a:lnTo>
                  <a:pt x="2064" y="208"/>
                </a:lnTo>
                <a:lnTo>
                  <a:pt x="2056" y="214"/>
                </a:lnTo>
                <a:lnTo>
                  <a:pt x="2032" y="230"/>
                </a:lnTo>
                <a:lnTo>
                  <a:pt x="1978" y="258"/>
                </a:lnTo>
                <a:lnTo>
                  <a:pt x="1970" y="264"/>
                </a:lnTo>
                <a:lnTo>
                  <a:pt x="1966" y="270"/>
                </a:lnTo>
                <a:lnTo>
                  <a:pt x="1966" y="276"/>
                </a:lnTo>
                <a:lnTo>
                  <a:pt x="1968" y="284"/>
                </a:lnTo>
                <a:lnTo>
                  <a:pt x="1976" y="296"/>
                </a:lnTo>
                <a:lnTo>
                  <a:pt x="1984" y="308"/>
                </a:lnTo>
                <a:lnTo>
                  <a:pt x="1988" y="312"/>
                </a:lnTo>
                <a:lnTo>
                  <a:pt x="1992" y="314"/>
                </a:lnTo>
                <a:lnTo>
                  <a:pt x="1998" y="314"/>
                </a:lnTo>
                <a:lnTo>
                  <a:pt x="2004" y="314"/>
                </a:lnTo>
                <a:lnTo>
                  <a:pt x="2018" y="312"/>
                </a:lnTo>
                <a:lnTo>
                  <a:pt x="2034" y="308"/>
                </a:lnTo>
                <a:lnTo>
                  <a:pt x="2042" y="306"/>
                </a:lnTo>
                <a:lnTo>
                  <a:pt x="2048" y="308"/>
                </a:lnTo>
                <a:lnTo>
                  <a:pt x="2052" y="312"/>
                </a:lnTo>
                <a:lnTo>
                  <a:pt x="2054" y="316"/>
                </a:lnTo>
                <a:lnTo>
                  <a:pt x="2056" y="328"/>
                </a:lnTo>
                <a:lnTo>
                  <a:pt x="2058" y="340"/>
                </a:lnTo>
                <a:lnTo>
                  <a:pt x="2060" y="342"/>
                </a:lnTo>
                <a:lnTo>
                  <a:pt x="2062" y="344"/>
                </a:lnTo>
                <a:lnTo>
                  <a:pt x="2070" y="348"/>
                </a:lnTo>
                <a:lnTo>
                  <a:pt x="2082" y="346"/>
                </a:lnTo>
                <a:lnTo>
                  <a:pt x="2096" y="340"/>
                </a:lnTo>
                <a:lnTo>
                  <a:pt x="2104" y="336"/>
                </a:lnTo>
                <a:lnTo>
                  <a:pt x="2108" y="330"/>
                </a:lnTo>
                <a:lnTo>
                  <a:pt x="2112" y="324"/>
                </a:lnTo>
                <a:lnTo>
                  <a:pt x="2114" y="318"/>
                </a:lnTo>
                <a:lnTo>
                  <a:pt x="2114" y="306"/>
                </a:lnTo>
                <a:lnTo>
                  <a:pt x="2114" y="294"/>
                </a:lnTo>
                <a:lnTo>
                  <a:pt x="2112" y="284"/>
                </a:lnTo>
                <a:lnTo>
                  <a:pt x="2112" y="276"/>
                </a:lnTo>
                <a:lnTo>
                  <a:pt x="2116" y="266"/>
                </a:lnTo>
                <a:lnTo>
                  <a:pt x="2124" y="254"/>
                </a:lnTo>
                <a:lnTo>
                  <a:pt x="2146" y="232"/>
                </a:lnTo>
                <a:lnTo>
                  <a:pt x="2156" y="224"/>
                </a:lnTo>
                <a:lnTo>
                  <a:pt x="2166" y="216"/>
                </a:lnTo>
                <a:lnTo>
                  <a:pt x="2170" y="214"/>
                </a:lnTo>
                <a:lnTo>
                  <a:pt x="2172" y="214"/>
                </a:lnTo>
                <a:lnTo>
                  <a:pt x="2174" y="216"/>
                </a:lnTo>
                <a:lnTo>
                  <a:pt x="2174" y="218"/>
                </a:lnTo>
                <a:lnTo>
                  <a:pt x="2170" y="228"/>
                </a:lnTo>
                <a:lnTo>
                  <a:pt x="2158" y="240"/>
                </a:lnTo>
                <a:lnTo>
                  <a:pt x="2152" y="246"/>
                </a:lnTo>
                <a:lnTo>
                  <a:pt x="2148" y="250"/>
                </a:lnTo>
                <a:lnTo>
                  <a:pt x="2146" y="256"/>
                </a:lnTo>
                <a:lnTo>
                  <a:pt x="2148" y="260"/>
                </a:lnTo>
                <a:lnTo>
                  <a:pt x="2154" y="270"/>
                </a:lnTo>
                <a:lnTo>
                  <a:pt x="2160" y="282"/>
                </a:lnTo>
                <a:lnTo>
                  <a:pt x="2164" y="288"/>
                </a:lnTo>
                <a:lnTo>
                  <a:pt x="2170" y="290"/>
                </a:lnTo>
                <a:lnTo>
                  <a:pt x="2176" y="290"/>
                </a:lnTo>
                <a:lnTo>
                  <a:pt x="2182" y="288"/>
                </a:lnTo>
                <a:lnTo>
                  <a:pt x="2198" y="284"/>
                </a:lnTo>
                <a:lnTo>
                  <a:pt x="2206" y="280"/>
                </a:lnTo>
                <a:lnTo>
                  <a:pt x="2216" y="278"/>
                </a:lnTo>
                <a:lnTo>
                  <a:pt x="2222" y="278"/>
                </a:lnTo>
                <a:lnTo>
                  <a:pt x="2224" y="280"/>
                </a:lnTo>
                <a:lnTo>
                  <a:pt x="2220" y="284"/>
                </a:lnTo>
                <a:lnTo>
                  <a:pt x="2212" y="288"/>
                </a:lnTo>
                <a:lnTo>
                  <a:pt x="2194" y="296"/>
                </a:lnTo>
                <a:lnTo>
                  <a:pt x="2184" y="300"/>
                </a:lnTo>
                <a:lnTo>
                  <a:pt x="2176" y="300"/>
                </a:lnTo>
                <a:lnTo>
                  <a:pt x="2170" y="302"/>
                </a:lnTo>
                <a:lnTo>
                  <a:pt x="2168" y="304"/>
                </a:lnTo>
                <a:lnTo>
                  <a:pt x="2168" y="306"/>
                </a:lnTo>
                <a:lnTo>
                  <a:pt x="2168" y="310"/>
                </a:lnTo>
                <a:lnTo>
                  <a:pt x="2168" y="318"/>
                </a:lnTo>
                <a:lnTo>
                  <a:pt x="2168" y="320"/>
                </a:lnTo>
                <a:lnTo>
                  <a:pt x="2164" y="320"/>
                </a:lnTo>
                <a:lnTo>
                  <a:pt x="2156" y="322"/>
                </a:lnTo>
                <a:lnTo>
                  <a:pt x="2152" y="328"/>
                </a:lnTo>
                <a:lnTo>
                  <a:pt x="2150" y="336"/>
                </a:lnTo>
                <a:lnTo>
                  <a:pt x="2148" y="350"/>
                </a:lnTo>
                <a:lnTo>
                  <a:pt x="2146" y="360"/>
                </a:lnTo>
                <a:lnTo>
                  <a:pt x="2144" y="364"/>
                </a:lnTo>
                <a:lnTo>
                  <a:pt x="2142" y="364"/>
                </a:lnTo>
                <a:lnTo>
                  <a:pt x="2136" y="366"/>
                </a:lnTo>
                <a:lnTo>
                  <a:pt x="2126" y="370"/>
                </a:lnTo>
                <a:lnTo>
                  <a:pt x="2116" y="372"/>
                </a:lnTo>
                <a:lnTo>
                  <a:pt x="2102" y="374"/>
                </a:lnTo>
                <a:lnTo>
                  <a:pt x="2088" y="374"/>
                </a:lnTo>
                <a:lnTo>
                  <a:pt x="2072" y="372"/>
                </a:lnTo>
                <a:lnTo>
                  <a:pt x="2064" y="368"/>
                </a:lnTo>
                <a:lnTo>
                  <a:pt x="2058" y="364"/>
                </a:lnTo>
                <a:lnTo>
                  <a:pt x="2052" y="354"/>
                </a:lnTo>
                <a:lnTo>
                  <a:pt x="2044" y="344"/>
                </a:lnTo>
                <a:lnTo>
                  <a:pt x="2042" y="338"/>
                </a:lnTo>
                <a:lnTo>
                  <a:pt x="2036" y="332"/>
                </a:lnTo>
                <a:lnTo>
                  <a:pt x="2030" y="328"/>
                </a:lnTo>
                <a:lnTo>
                  <a:pt x="2026" y="328"/>
                </a:lnTo>
                <a:lnTo>
                  <a:pt x="2024" y="328"/>
                </a:lnTo>
                <a:lnTo>
                  <a:pt x="2022" y="332"/>
                </a:lnTo>
                <a:lnTo>
                  <a:pt x="2018" y="340"/>
                </a:lnTo>
                <a:lnTo>
                  <a:pt x="2018" y="348"/>
                </a:lnTo>
                <a:lnTo>
                  <a:pt x="2016" y="356"/>
                </a:lnTo>
                <a:lnTo>
                  <a:pt x="2010" y="364"/>
                </a:lnTo>
                <a:lnTo>
                  <a:pt x="2002" y="372"/>
                </a:lnTo>
                <a:lnTo>
                  <a:pt x="1996" y="374"/>
                </a:lnTo>
                <a:lnTo>
                  <a:pt x="1988" y="378"/>
                </a:lnTo>
                <a:lnTo>
                  <a:pt x="1978" y="386"/>
                </a:lnTo>
                <a:lnTo>
                  <a:pt x="1968" y="398"/>
                </a:lnTo>
                <a:lnTo>
                  <a:pt x="1956" y="412"/>
                </a:lnTo>
                <a:lnTo>
                  <a:pt x="1952" y="416"/>
                </a:lnTo>
                <a:lnTo>
                  <a:pt x="1948" y="420"/>
                </a:lnTo>
                <a:lnTo>
                  <a:pt x="1946" y="420"/>
                </a:lnTo>
                <a:lnTo>
                  <a:pt x="1942" y="420"/>
                </a:lnTo>
                <a:lnTo>
                  <a:pt x="1936" y="416"/>
                </a:lnTo>
                <a:lnTo>
                  <a:pt x="1934" y="412"/>
                </a:lnTo>
                <a:lnTo>
                  <a:pt x="1934" y="406"/>
                </a:lnTo>
                <a:lnTo>
                  <a:pt x="1936" y="398"/>
                </a:lnTo>
                <a:lnTo>
                  <a:pt x="1938" y="390"/>
                </a:lnTo>
                <a:lnTo>
                  <a:pt x="1936" y="384"/>
                </a:lnTo>
                <a:lnTo>
                  <a:pt x="1936" y="378"/>
                </a:lnTo>
                <a:lnTo>
                  <a:pt x="1932" y="372"/>
                </a:lnTo>
                <a:lnTo>
                  <a:pt x="1928" y="366"/>
                </a:lnTo>
                <a:lnTo>
                  <a:pt x="1916" y="352"/>
                </a:lnTo>
                <a:lnTo>
                  <a:pt x="1912" y="344"/>
                </a:lnTo>
                <a:lnTo>
                  <a:pt x="1910" y="334"/>
                </a:lnTo>
                <a:lnTo>
                  <a:pt x="1908" y="322"/>
                </a:lnTo>
                <a:lnTo>
                  <a:pt x="1910" y="308"/>
                </a:lnTo>
                <a:lnTo>
                  <a:pt x="1912" y="296"/>
                </a:lnTo>
                <a:lnTo>
                  <a:pt x="1912" y="290"/>
                </a:lnTo>
                <a:lnTo>
                  <a:pt x="1908" y="286"/>
                </a:lnTo>
                <a:lnTo>
                  <a:pt x="1904" y="286"/>
                </a:lnTo>
                <a:lnTo>
                  <a:pt x="1892" y="290"/>
                </a:lnTo>
                <a:lnTo>
                  <a:pt x="1872" y="294"/>
                </a:lnTo>
                <a:lnTo>
                  <a:pt x="1856" y="298"/>
                </a:lnTo>
                <a:lnTo>
                  <a:pt x="1844" y="304"/>
                </a:lnTo>
                <a:lnTo>
                  <a:pt x="1838" y="312"/>
                </a:lnTo>
                <a:lnTo>
                  <a:pt x="1836" y="318"/>
                </a:lnTo>
                <a:lnTo>
                  <a:pt x="1832" y="328"/>
                </a:lnTo>
                <a:lnTo>
                  <a:pt x="1824" y="340"/>
                </a:lnTo>
                <a:lnTo>
                  <a:pt x="1802" y="368"/>
                </a:lnTo>
                <a:lnTo>
                  <a:pt x="1798" y="374"/>
                </a:lnTo>
                <a:lnTo>
                  <a:pt x="1794" y="382"/>
                </a:lnTo>
                <a:lnTo>
                  <a:pt x="1794" y="388"/>
                </a:lnTo>
                <a:lnTo>
                  <a:pt x="1794" y="394"/>
                </a:lnTo>
                <a:lnTo>
                  <a:pt x="1798" y="408"/>
                </a:lnTo>
                <a:lnTo>
                  <a:pt x="1806" y="422"/>
                </a:lnTo>
                <a:lnTo>
                  <a:pt x="1810" y="428"/>
                </a:lnTo>
                <a:lnTo>
                  <a:pt x="1814" y="428"/>
                </a:lnTo>
                <a:lnTo>
                  <a:pt x="1820" y="428"/>
                </a:lnTo>
                <a:lnTo>
                  <a:pt x="1824" y="424"/>
                </a:lnTo>
                <a:lnTo>
                  <a:pt x="1836" y="412"/>
                </a:lnTo>
                <a:lnTo>
                  <a:pt x="1842" y="398"/>
                </a:lnTo>
                <a:lnTo>
                  <a:pt x="1848" y="388"/>
                </a:lnTo>
                <a:lnTo>
                  <a:pt x="1854" y="380"/>
                </a:lnTo>
                <a:lnTo>
                  <a:pt x="1858" y="378"/>
                </a:lnTo>
                <a:lnTo>
                  <a:pt x="1860" y="378"/>
                </a:lnTo>
                <a:lnTo>
                  <a:pt x="1864" y="378"/>
                </a:lnTo>
                <a:lnTo>
                  <a:pt x="1868" y="382"/>
                </a:lnTo>
                <a:lnTo>
                  <a:pt x="1870" y="384"/>
                </a:lnTo>
                <a:lnTo>
                  <a:pt x="1870" y="388"/>
                </a:lnTo>
                <a:lnTo>
                  <a:pt x="1864" y="398"/>
                </a:lnTo>
                <a:lnTo>
                  <a:pt x="1854" y="410"/>
                </a:lnTo>
                <a:lnTo>
                  <a:pt x="1852" y="418"/>
                </a:lnTo>
                <a:lnTo>
                  <a:pt x="1850" y="424"/>
                </a:lnTo>
                <a:lnTo>
                  <a:pt x="1848" y="432"/>
                </a:lnTo>
                <a:lnTo>
                  <a:pt x="1850" y="436"/>
                </a:lnTo>
                <a:lnTo>
                  <a:pt x="1852" y="440"/>
                </a:lnTo>
                <a:lnTo>
                  <a:pt x="1854" y="440"/>
                </a:lnTo>
                <a:lnTo>
                  <a:pt x="1864" y="440"/>
                </a:lnTo>
                <a:lnTo>
                  <a:pt x="1880" y="436"/>
                </a:lnTo>
                <a:lnTo>
                  <a:pt x="1892" y="432"/>
                </a:lnTo>
                <a:lnTo>
                  <a:pt x="1896" y="430"/>
                </a:lnTo>
                <a:lnTo>
                  <a:pt x="1900" y="430"/>
                </a:lnTo>
                <a:lnTo>
                  <a:pt x="1910" y="434"/>
                </a:lnTo>
                <a:lnTo>
                  <a:pt x="1914" y="436"/>
                </a:lnTo>
                <a:lnTo>
                  <a:pt x="1914" y="440"/>
                </a:lnTo>
                <a:lnTo>
                  <a:pt x="1912" y="442"/>
                </a:lnTo>
                <a:lnTo>
                  <a:pt x="1906" y="444"/>
                </a:lnTo>
                <a:lnTo>
                  <a:pt x="1888" y="448"/>
                </a:lnTo>
                <a:lnTo>
                  <a:pt x="1872" y="450"/>
                </a:lnTo>
                <a:lnTo>
                  <a:pt x="1864" y="452"/>
                </a:lnTo>
                <a:lnTo>
                  <a:pt x="1860" y="454"/>
                </a:lnTo>
                <a:lnTo>
                  <a:pt x="1858" y="456"/>
                </a:lnTo>
                <a:lnTo>
                  <a:pt x="1858" y="460"/>
                </a:lnTo>
                <a:lnTo>
                  <a:pt x="1860" y="466"/>
                </a:lnTo>
                <a:lnTo>
                  <a:pt x="1864" y="470"/>
                </a:lnTo>
                <a:lnTo>
                  <a:pt x="1876" y="480"/>
                </a:lnTo>
                <a:lnTo>
                  <a:pt x="1882" y="486"/>
                </a:lnTo>
                <a:lnTo>
                  <a:pt x="1886" y="492"/>
                </a:lnTo>
                <a:lnTo>
                  <a:pt x="1886" y="498"/>
                </a:lnTo>
                <a:lnTo>
                  <a:pt x="1886" y="502"/>
                </a:lnTo>
                <a:lnTo>
                  <a:pt x="1886" y="508"/>
                </a:lnTo>
                <a:lnTo>
                  <a:pt x="1882" y="512"/>
                </a:lnTo>
                <a:lnTo>
                  <a:pt x="1878" y="514"/>
                </a:lnTo>
                <a:lnTo>
                  <a:pt x="1874" y="516"/>
                </a:lnTo>
                <a:lnTo>
                  <a:pt x="1848" y="520"/>
                </a:lnTo>
                <a:lnTo>
                  <a:pt x="1808" y="528"/>
                </a:lnTo>
                <a:lnTo>
                  <a:pt x="1798" y="532"/>
                </a:lnTo>
                <a:lnTo>
                  <a:pt x="1792" y="536"/>
                </a:lnTo>
                <a:lnTo>
                  <a:pt x="1790" y="542"/>
                </a:lnTo>
                <a:lnTo>
                  <a:pt x="1792" y="548"/>
                </a:lnTo>
                <a:lnTo>
                  <a:pt x="1796" y="564"/>
                </a:lnTo>
                <a:lnTo>
                  <a:pt x="1798" y="570"/>
                </a:lnTo>
                <a:lnTo>
                  <a:pt x="1796" y="576"/>
                </a:lnTo>
                <a:lnTo>
                  <a:pt x="1794" y="590"/>
                </a:lnTo>
                <a:lnTo>
                  <a:pt x="1792" y="606"/>
                </a:lnTo>
                <a:lnTo>
                  <a:pt x="1794" y="614"/>
                </a:lnTo>
                <a:lnTo>
                  <a:pt x="1796" y="620"/>
                </a:lnTo>
                <a:lnTo>
                  <a:pt x="1798" y="624"/>
                </a:lnTo>
                <a:lnTo>
                  <a:pt x="1804" y="626"/>
                </a:lnTo>
                <a:lnTo>
                  <a:pt x="1808" y="628"/>
                </a:lnTo>
                <a:lnTo>
                  <a:pt x="1812" y="632"/>
                </a:lnTo>
                <a:lnTo>
                  <a:pt x="1814" y="636"/>
                </a:lnTo>
                <a:lnTo>
                  <a:pt x="1816" y="642"/>
                </a:lnTo>
                <a:lnTo>
                  <a:pt x="1816" y="654"/>
                </a:lnTo>
                <a:lnTo>
                  <a:pt x="1814" y="658"/>
                </a:lnTo>
                <a:lnTo>
                  <a:pt x="1810" y="662"/>
                </a:lnTo>
                <a:lnTo>
                  <a:pt x="1800" y="676"/>
                </a:lnTo>
                <a:lnTo>
                  <a:pt x="1792" y="684"/>
                </a:lnTo>
                <a:lnTo>
                  <a:pt x="1780" y="694"/>
                </a:lnTo>
                <a:lnTo>
                  <a:pt x="1774" y="700"/>
                </a:lnTo>
                <a:lnTo>
                  <a:pt x="1770" y="706"/>
                </a:lnTo>
                <a:lnTo>
                  <a:pt x="1770" y="712"/>
                </a:lnTo>
                <a:lnTo>
                  <a:pt x="1770" y="716"/>
                </a:lnTo>
                <a:lnTo>
                  <a:pt x="1770" y="730"/>
                </a:lnTo>
                <a:lnTo>
                  <a:pt x="1770" y="736"/>
                </a:lnTo>
                <a:lnTo>
                  <a:pt x="1768" y="744"/>
                </a:lnTo>
                <a:lnTo>
                  <a:pt x="1766" y="750"/>
                </a:lnTo>
                <a:lnTo>
                  <a:pt x="1762" y="754"/>
                </a:lnTo>
                <a:lnTo>
                  <a:pt x="1752" y="758"/>
                </a:lnTo>
                <a:lnTo>
                  <a:pt x="1740" y="762"/>
                </a:lnTo>
                <a:lnTo>
                  <a:pt x="1732" y="766"/>
                </a:lnTo>
                <a:lnTo>
                  <a:pt x="1724" y="774"/>
                </a:lnTo>
                <a:lnTo>
                  <a:pt x="1712" y="790"/>
                </a:lnTo>
                <a:lnTo>
                  <a:pt x="1700" y="804"/>
                </a:lnTo>
                <a:lnTo>
                  <a:pt x="1680" y="838"/>
                </a:lnTo>
                <a:lnTo>
                  <a:pt x="1672" y="852"/>
                </a:lnTo>
                <a:lnTo>
                  <a:pt x="1670" y="858"/>
                </a:lnTo>
                <a:lnTo>
                  <a:pt x="1670" y="864"/>
                </a:lnTo>
                <a:lnTo>
                  <a:pt x="1670" y="870"/>
                </a:lnTo>
                <a:lnTo>
                  <a:pt x="1672" y="876"/>
                </a:lnTo>
                <a:lnTo>
                  <a:pt x="1682" y="894"/>
                </a:lnTo>
                <a:lnTo>
                  <a:pt x="1688" y="906"/>
                </a:lnTo>
                <a:lnTo>
                  <a:pt x="1690" y="914"/>
                </a:lnTo>
                <a:lnTo>
                  <a:pt x="1690" y="922"/>
                </a:lnTo>
                <a:lnTo>
                  <a:pt x="1688" y="928"/>
                </a:lnTo>
                <a:lnTo>
                  <a:pt x="1678" y="942"/>
                </a:lnTo>
                <a:lnTo>
                  <a:pt x="1668" y="960"/>
                </a:lnTo>
                <a:lnTo>
                  <a:pt x="1664" y="970"/>
                </a:lnTo>
                <a:lnTo>
                  <a:pt x="1662" y="976"/>
                </a:lnTo>
                <a:lnTo>
                  <a:pt x="1662" y="982"/>
                </a:lnTo>
                <a:lnTo>
                  <a:pt x="1666" y="988"/>
                </a:lnTo>
                <a:lnTo>
                  <a:pt x="1672" y="998"/>
                </a:lnTo>
                <a:lnTo>
                  <a:pt x="1676" y="1004"/>
                </a:lnTo>
                <a:lnTo>
                  <a:pt x="1680" y="1012"/>
                </a:lnTo>
                <a:lnTo>
                  <a:pt x="1682" y="1020"/>
                </a:lnTo>
                <a:lnTo>
                  <a:pt x="1686" y="1026"/>
                </a:lnTo>
                <a:lnTo>
                  <a:pt x="1692" y="1034"/>
                </a:lnTo>
                <a:lnTo>
                  <a:pt x="1700" y="1042"/>
                </a:lnTo>
                <a:lnTo>
                  <a:pt x="1702" y="1046"/>
                </a:lnTo>
                <a:lnTo>
                  <a:pt x="1704" y="1054"/>
                </a:lnTo>
                <a:lnTo>
                  <a:pt x="1708" y="1070"/>
                </a:lnTo>
                <a:lnTo>
                  <a:pt x="1716" y="1080"/>
                </a:lnTo>
                <a:lnTo>
                  <a:pt x="1726" y="1090"/>
                </a:lnTo>
                <a:lnTo>
                  <a:pt x="1740" y="1102"/>
                </a:lnTo>
                <a:lnTo>
                  <a:pt x="1774" y="1128"/>
                </a:lnTo>
                <a:lnTo>
                  <a:pt x="1788" y="1136"/>
                </a:lnTo>
                <a:lnTo>
                  <a:pt x="1794" y="1138"/>
                </a:lnTo>
                <a:lnTo>
                  <a:pt x="1798" y="1138"/>
                </a:lnTo>
                <a:lnTo>
                  <a:pt x="1808" y="1132"/>
                </a:lnTo>
                <a:lnTo>
                  <a:pt x="1824" y="1126"/>
                </a:lnTo>
                <a:lnTo>
                  <a:pt x="1842" y="1122"/>
                </a:lnTo>
                <a:lnTo>
                  <a:pt x="1854" y="1120"/>
                </a:lnTo>
                <a:lnTo>
                  <a:pt x="1868" y="1120"/>
                </a:lnTo>
                <a:lnTo>
                  <a:pt x="1880" y="1120"/>
                </a:lnTo>
                <a:lnTo>
                  <a:pt x="1888" y="1118"/>
                </a:lnTo>
                <a:lnTo>
                  <a:pt x="1894" y="1116"/>
                </a:lnTo>
                <a:lnTo>
                  <a:pt x="1900" y="1112"/>
                </a:lnTo>
                <a:lnTo>
                  <a:pt x="1912" y="1104"/>
                </a:lnTo>
                <a:lnTo>
                  <a:pt x="1920" y="1100"/>
                </a:lnTo>
                <a:lnTo>
                  <a:pt x="1934" y="1096"/>
                </a:lnTo>
                <a:lnTo>
                  <a:pt x="1954" y="1094"/>
                </a:lnTo>
                <a:lnTo>
                  <a:pt x="1958" y="1096"/>
                </a:lnTo>
                <a:lnTo>
                  <a:pt x="1958" y="1098"/>
                </a:lnTo>
                <a:lnTo>
                  <a:pt x="1956" y="1104"/>
                </a:lnTo>
                <a:lnTo>
                  <a:pt x="1956" y="1110"/>
                </a:lnTo>
                <a:lnTo>
                  <a:pt x="1956" y="1114"/>
                </a:lnTo>
                <a:lnTo>
                  <a:pt x="1960" y="1118"/>
                </a:lnTo>
                <a:lnTo>
                  <a:pt x="1964" y="1122"/>
                </a:lnTo>
                <a:lnTo>
                  <a:pt x="1976" y="1130"/>
                </a:lnTo>
                <a:lnTo>
                  <a:pt x="1994" y="1136"/>
                </a:lnTo>
                <a:lnTo>
                  <a:pt x="2014" y="1138"/>
                </a:lnTo>
                <a:lnTo>
                  <a:pt x="2024" y="1140"/>
                </a:lnTo>
                <a:lnTo>
                  <a:pt x="2028" y="1146"/>
                </a:lnTo>
                <a:lnTo>
                  <a:pt x="2030" y="1152"/>
                </a:lnTo>
                <a:lnTo>
                  <a:pt x="2028" y="1162"/>
                </a:lnTo>
                <a:lnTo>
                  <a:pt x="2022" y="1182"/>
                </a:lnTo>
                <a:lnTo>
                  <a:pt x="2020" y="1192"/>
                </a:lnTo>
                <a:lnTo>
                  <a:pt x="2018" y="1202"/>
                </a:lnTo>
                <a:lnTo>
                  <a:pt x="2018" y="1214"/>
                </a:lnTo>
                <a:lnTo>
                  <a:pt x="2018" y="1224"/>
                </a:lnTo>
                <a:lnTo>
                  <a:pt x="2024" y="1232"/>
                </a:lnTo>
                <a:lnTo>
                  <a:pt x="2032" y="1244"/>
                </a:lnTo>
                <a:lnTo>
                  <a:pt x="2044" y="1264"/>
                </a:lnTo>
                <a:lnTo>
                  <a:pt x="2056" y="1288"/>
                </a:lnTo>
                <a:lnTo>
                  <a:pt x="2066" y="1312"/>
                </a:lnTo>
                <a:lnTo>
                  <a:pt x="2074" y="1334"/>
                </a:lnTo>
                <a:lnTo>
                  <a:pt x="2074" y="1342"/>
                </a:lnTo>
                <a:lnTo>
                  <a:pt x="2074" y="1352"/>
                </a:lnTo>
                <a:lnTo>
                  <a:pt x="2070" y="1370"/>
                </a:lnTo>
                <a:lnTo>
                  <a:pt x="2064" y="1390"/>
                </a:lnTo>
                <a:lnTo>
                  <a:pt x="2054" y="1406"/>
                </a:lnTo>
                <a:lnTo>
                  <a:pt x="2050" y="1416"/>
                </a:lnTo>
                <a:lnTo>
                  <a:pt x="2048" y="1428"/>
                </a:lnTo>
                <a:lnTo>
                  <a:pt x="2048" y="1440"/>
                </a:lnTo>
                <a:lnTo>
                  <a:pt x="2048" y="1456"/>
                </a:lnTo>
                <a:lnTo>
                  <a:pt x="2052" y="1470"/>
                </a:lnTo>
                <a:lnTo>
                  <a:pt x="2058" y="1486"/>
                </a:lnTo>
                <a:lnTo>
                  <a:pt x="2066" y="1502"/>
                </a:lnTo>
                <a:lnTo>
                  <a:pt x="2074" y="1516"/>
                </a:lnTo>
                <a:lnTo>
                  <a:pt x="2084" y="1528"/>
                </a:lnTo>
                <a:lnTo>
                  <a:pt x="2088" y="1538"/>
                </a:lnTo>
                <a:lnTo>
                  <a:pt x="2092" y="1546"/>
                </a:lnTo>
                <a:lnTo>
                  <a:pt x="2092" y="1552"/>
                </a:lnTo>
                <a:lnTo>
                  <a:pt x="2088" y="1568"/>
                </a:lnTo>
                <a:lnTo>
                  <a:pt x="2088" y="1578"/>
                </a:lnTo>
                <a:lnTo>
                  <a:pt x="2086" y="1590"/>
                </a:lnTo>
                <a:lnTo>
                  <a:pt x="2088" y="1602"/>
                </a:lnTo>
                <a:lnTo>
                  <a:pt x="2090" y="1612"/>
                </a:lnTo>
                <a:lnTo>
                  <a:pt x="2094" y="1618"/>
                </a:lnTo>
                <a:lnTo>
                  <a:pt x="2098" y="1624"/>
                </a:lnTo>
                <a:lnTo>
                  <a:pt x="2110" y="1632"/>
                </a:lnTo>
                <a:lnTo>
                  <a:pt x="2116" y="1636"/>
                </a:lnTo>
                <a:lnTo>
                  <a:pt x="2122" y="1644"/>
                </a:lnTo>
                <a:lnTo>
                  <a:pt x="2126" y="1652"/>
                </a:lnTo>
                <a:lnTo>
                  <a:pt x="2130" y="1664"/>
                </a:lnTo>
                <a:lnTo>
                  <a:pt x="2134" y="1686"/>
                </a:lnTo>
                <a:lnTo>
                  <a:pt x="2136" y="1708"/>
                </a:lnTo>
                <a:lnTo>
                  <a:pt x="2140" y="1718"/>
                </a:lnTo>
                <a:lnTo>
                  <a:pt x="2144" y="1728"/>
                </a:lnTo>
                <a:lnTo>
                  <a:pt x="2150" y="1734"/>
                </a:lnTo>
                <a:lnTo>
                  <a:pt x="2156" y="1738"/>
                </a:lnTo>
                <a:lnTo>
                  <a:pt x="2162" y="1738"/>
                </a:lnTo>
                <a:lnTo>
                  <a:pt x="2170" y="1736"/>
                </a:lnTo>
                <a:lnTo>
                  <a:pt x="2188" y="1728"/>
                </a:lnTo>
                <a:lnTo>
                  <a:pt x="2208" y="1720"/>
                </a:lnTo>
                <a:lnTo>
                  <a:pt x="2226" y="1714"/>
                </a:lnTo>
                <a:lnTo>
                  <a:pt x="2242" y="1710"/>
                </a:lnTo>
                <a:lnTo>
                  <a:pt x="2258" y="1702"/>
                </a:lnTo>
                <a:lnTo>
                  <a:pt x="2278" y="1690"/>
                </a:lnTo>
                <a:lnTo>
                  <a:pt x="2290" y="1680"/>
                </a:lnTo>
                <a:lnTo>
                  <a:pt x="2300" y="1668"/>
                </a:lnTo>
                <a:lnTo>
                  <a:pt x="2310" y="1656"/>
                </a:lnTo>
                <a:lnTo>
                  <a:pt x="2320" y="1644"/>
                </a:lnTo>
                <a:lnTo>
                  <a:pt x="2332" y="1620"/>
                </a:lnTo>
                <a:lnTo>
                  <a:pt x="2334" y="1612"/>
                </a:lnTo>
                <a:lnTo>
                  <a:pt x="2336" y="1606"/>
                </a:lnTo>
                <a:lnTo>
                  <a:pt x="2338" y="1596"/>
                </a:lnTo>
                <a:lnTo>
                  <a:pt x="2342" y="1590"/>
                </a:lnTo>
                <a:lnTo>
                  <a:pt x="2352" y="1584"/>
                </a:lnTo>
                <a:lnTo>
                  <a:pt x="2362" y="1580"/>
                </a:lnTo>
                <a:lnTo>
                  <a:pt x="2368" y="1576"/>
                </a:lnTo>
                <a:lnTo>
                  <a:pt x="2372" y="1568"/>
                </a:lnTo>
                <a:lnTo>
                  <a:pt x="2374" y="1560"/>
                </a:lnTo>
                <a:lnTo>
                  <a:pt x="2376" y="1550"/>
                </a:lnTo>
                <a:lnTo>
                  <a:pt x="2376" y="1532"/>
                </a:lnTo>
                <a:lnTo>
                  <a:pt x="2374" y="1518"/>
                </a:lnTo>
                <a:lnTo>
                  <a:pt x="2374" y="1510"/>
                </a:lnTo>
                <a:lnTo>
                  <a:pt x="2376" y="1502"/>
                </a:lnTo>
                <a:lnTo>
                  <a:pt x="2380" y="1494"/>
                </a:lnTo>
                <a:lnTo>
                  <a:pt x="2384" y="1488"/>
                </a:lnTo>
                <a:lnTo>
                  <a:pt x="2414" y="1460"/>
                </a:lnTo>
                <a:lnTo>
                  <a:pt x="2448" y="1424"/>
                </a:lnTo>
                <a:lnTo>
                  <a:pt x="2452" y="1418"/>
                </a:lnTo>
                <a:lnTo>
                  <a:pt x="2456" y="1412"/>
                </a:lnTo>
                <a:lnTo>
                  <a:pt x="2456" y="1404"/>
                </a:lnTo>
                <a:lnTo>
                  <a:pt x="2454" y="1396"/>
                </a:lnTo>
                <a:lnTo>
                  <a:pt x="2450" y="1378"/>
                </a:lnTo>
                <a:lnTo>
                  <a:pt x="2446" y="1358"/>
                </a:lnTo>
                <a:lnTo>
                  <a:pt x="2444" y="1340"/>
                </a:lnTo>
                <a:lnTo>
                  <a:pt x="2438" y="1324"/>
                </a:lnTo>
                <a:lnTo>
                  <a:pt x="2436" y="1310"/>
                </a:lnTo>
                <a:lnTo>
                  <a:pt x="2434" y="1288"/>
                </a:lnTo>
                <a:lnTo>
                  <a:pt x="2432" y="1270"/>
                </a:lnTo>
                <a:lnTo>
                  <a:pt x="2434" y="1262"/>
                </a:lnTo>
                <a:lnTo>
                  <a:pt x="2436" y="1256"/>
                </a:lnTo>
                <a:lnTo>
                  <a:pt x="2440" y="1248"/>
                </a:lnTo>
                <a:lnTo>
                  <a:pt x="2448" y="1238"/>
                </a:lnTo>
                <a:lnTo>
                  <a:pt x="2478" y="1208"/>
                </a:lnTo>
                <a:lnTo>
                  <a:pt x="2500" y="1186"/>
                </a:lnTo>
                <a:lnTo>
                  <a:pt x="2520" y="1164"/>
                </a:lnTo>
                <a:lnTo>
                  <a:pt x="2538" y="1142"/>
                </a:lnTo>
                <a:lnTo>
                  <a:pt x="2554" y="1118"/>
                </a:lnTo>
                <a:lnTo>
                  <a:pt x="2580" y="1078"/>
                </a:lnTo>
                <a:lnTo>
                  <a:pt x="2588" y="1064"/>
                </a:lnTo>
                <a:lnTo>
                  <a:pt x="2592" y="1054"/>
                </a:lnTo>
                <a:lnTo>
                  <a:pt x="2594" y="1042"/>
                </a:lnTo>
                <a:lnTo>
                  <a:pt x="2594" y="1030"/>
                </a:lnTo>
                <a:lnTo>
                  <a:pt x="2594" y="1018"/>
                </a:lnTo>
                <a:lnTo>
                  <a:pt x="2592" y="1008"/>
                </a:lnTo>
                <a:lnTo>
                  <a:pt x="2590" y="1006"/>
                </a:lnTo>
                <a:lnTo>
                  <a:pt x="2588" y="1004"/>
                </a:lnTo>
                <a:lnTo>
                  <a:pt x="2578" y="1004"/>
                </a:lnTo>
                <a:lnTo>
                  <a:pt x="2550" y="1010"/>
                </a:lnTo>
                <a:lnTo>
                  <a:pt x="2520" y="1016"/>
                </a:lnTo>
                <a:lnTo>
                  <a:pt x="2500" y="1020"/>
                </a:lnTo>
                <a:lnTo>
                  <a:pt x="2492" y="1020"/>
                </a:lnTo>
                <a:lnTo>
                  <a:pt x="2484" y="1014"/>
                </a:lnTo>
                <a:lnTo>
                  <a:pt x="2468" y="1000"/>
                </a:lnTo>
                <a:lnTo>
                  <a:pt x="2456" y="984"/>
                </a:lnTo>
                <a:lnTo>
                  <a:pt x="2448" y="970"/>
                </a:lnTo>
                <a:lnTo>
                  <a:pt x="2446" y="966"/>
                </a:lnTo>
                <a:lnTo>
                  <a:pt x="2442" y="960"/>
                </a:lnTo>
                <a:lnTo>
                  <a:pt x="2430" y="950"/>
                </a:lnTo>
                <a:lnTo>
                  <a:pt x="2414" y="938"/>
                </a:lnTo>
                <a:lnTo>
                  <a:pt x="2398" y="924"/>
                </a:lnTo>
                <a:lnTo>
                  <a:pt x="2392" y="916"/>
                </a:lnTo>
                <a:lnTo>
                  <a:pt x="2388" y="906"/>
                </a:lnTo>
                <a:lnTo>
                  <a:pt x="2386" y="898"/>
                </a:lnTo>
                <a:lnTo>
                  <a:pt x="2386" y="888"/>
                </a:lnTo>
                <a:lnTo>
                  <a:pt x="2384" y="870"/>
                </a:lnTo>
                <a:lnTo>
                  <a:pt x="2382" y="862"/>
                </a:lnTo>
                <a:lnTo>
                  <a:pt x="2376" y="852"/>
                </a:lnTo>
                <a:lnTo>
                  <a:pt x="2366" y="834"/>
                </a:lnTo>
                <a:lnTo>
                  <a:pt x="2356" y="816"/>
                </a:lnTo>
                <a:lnTo>
                  <a:pt x="2352" y="796"/>
                </a:lnTo>
                <a:lnTo>
                  <a:pt x="2348" y="780"/>
                </a:lnTo>
                <a:lnTo>
                  <a:pt x="2348" y="776"/>
                </a:lnTo>
                <a:lnTo>
                  <a:pt x="2350" y="774"/>
                </a:lnTo>
                <a:lnTo>
                  <a:pt x="2356" y="778"/>
                </a:lnTo>
                <a:lnTo>
                  <a:pt x="2362" y="784"/>
                </a:lnTo>
                <a:lnTo>
                  <a:pt x="2378" y="800"/>
                </a:lnTo>
                <a:lnTo>
                  <a:pt x="2394" y="818"/>
                </a:lnTo>
                <a:lnTo>
                  <a:pt x="2412" y="842"/>
                </a:lnTo>
                <a:lnTo>
                  <a:pt x="2430" y="866"/>
                </a:lnTo>
                <a:lnTo>
                  <a:pt x="2454" y="908"/>
                </a:lnTo>
                <a:lnTo>
                  <a:pt x="2460" y="922"/>
                </a:lnTo>
                <a:lnTo>
                  <a:pt x="2464" y="938"/>
                </a:lnTo>
                <a:lnTo>
                  <a:pt x="2468" y="954"/>
                </a:lnTo>
                <a:lnTo>
                  <a:pt x="2470" y="970"/>
                </a:lnTo>
                <a:lnTo>
                  <a:pt x="2472" y="978"/>
                </a:lnTo>
                <a:lnTo>
                  <a:pt x="2474" y="982"/>
                </a:lnTo>
                <a:lnTo>
                  <a:pt x="2478" y="986"/>
                </a:lnTo>
                <a:lnTo>
                  <a:pt x="2482" y="990"/>
                </a:lnTo>
                <a:lnTo>
                  <a:pt x="2492" y="992"/>
                </a:lnTo>
                <a:lnTo>
                  <a:pt x="2506" y="992"/>
                </a:lnTo>
                <a:lnTo>
                  <a:pt x="2516" y="990"/>
                </a:lnTo>
                <a:lnTo>
                  <a:pt x="2528" y="986"/>
                </a:lnTo>
                <a:lnTo>
                  <a:pt x="2562" y="970"/>
                </a:lnTo>
                <a:lnTo>
                  <a:pt x="2622" y="942"/>
                </a:lnTo>
                <a:lnTo>
                  <a:pt x="2632" y="936"/>
                </a:lnTo>
                <a:lnTo>
                  <a:pt x="2642" y="928"/>
                </a:lnTo>
                <a:lnTo>
                  <a:pt x="2660" y="910"/>
                </a:lnTo>
                <a:lnTo>
                  <a:pt x="2678" y="886"/>
                </a:lnTo>
                <a:lnTo>
                  <a:pt x="2684" y="874"/>
                </a:lnTo>
                <a:lnTo>
                  <a:pt x="2690" y="860"/>
                </a:lnTo>
                <a:lnTo>
                  <a:pt x="2692" y="850"/>
                </a:lnTo>
                <a:lnTo>
                  <a:pt x="2690" y="842"/>
                </a:lnTo>
                <a:lnTo>
                  <a:pt x="2686" y="836"/>
                </a:lnTo>
                <a:lnTo>
                  <a:pt x="2678" y="832"/>
                </a:lnTo>
                <a:lnTo>
                  <a:pt x="2662" y="824"/>
                </a:lnTo>
                <a:lnTo>
                  <a:pt x="2654" y="820"/>
                </a:lnTo>
                <a:lnTo>
                  <a:pt x="2648" y="816"/>
                </a:lnTo>
                <a:lnTo>
                  <a:pt x="2642" y="810"/>
                </a:lnTo>
                <a:lnTo>
                  <a:pt x="2638" y="808"/>
                </a:lnTo>
                <a:lnTo>
                  <a:pt x="2634" y="808"/>
                </a:lnTo>
                <a:lnTo>
                  <a:pt x="2630" y="810"/>
                </a:lnTo>
                <a:lnTo>
                  <a:pt x="2622" y="816"/>
                </a:lnTo>
                <a:lnTo>
                  <a:pt x="2616" y="818"/>
                </a:lnTo>
                <a:lnTo>
                  <a:pt x="2610" y="820"/>
                </a:lnTo>
                <a:lnTo>
                  <a:pt x="2602" y="820"/>
                </a:lnTo>
                <a:lnTo>
                  <a:pt x="2596" y="818"/>
                </a:lnTo>
                <a:lnTo>
                  <a:pt x="2588" y="814"/>
                </a:lnTo>
                <a:lnTo>
                  <a:pt x="2580" y="808"/>
                </a:lnTo>
                <a:lnTo>
                  <a:pt x="2542" y="768"/>
                </a:lnTo>
                <a:lnTo>
                  <a:pt x="2526" y="752"/>
                </a:lnTo>
                <a:lnTo>
                  <a:pt x="2524" y="748"/>
                </a:lnTo>
                <a:lnTo>
                  <a:pt x="2524" y="746"/>
                </a:lnTo>
                <a:lnTo>
                  <a:pt x="2530" y="744"/>
                </a:lnTo>
                <a:lnTo>
                  <a:pt x="2534" y="744"/>
                </a:lnTo>
                <a:lnTo>
                  <a:pt x="2536" y="742"/>
                </a:lnTo>
                <a:lnTo>
                  <a:pt x="2540" y="740"/>
                </a:lnTo>
                <a:lnTo>
                  <a:pt x="2546" y="742"/>
                </a:lnTo>
                <a:lnTo>
                  <a:pt x="2560" y="750"/>
                </a:lnTo>
                <a:lnTo>
                  <a:pt x="2578" y="762"/>
                </a:lnTo>
                <a:lnTo>
                  <a:pt x="2594" y="778"/>
                </a:lnTo>
                <a:lnTo>
                  <a:pt x="2604" y="790"/>
                </a:lnTo>
                <a:lnTo>
                  <a:pt x="2610" y="792"/>
                </a:lnTo>
                <a:lnTo>
                  <a:pt x="2614" y="794"/>
                </a:lnTo>
                <a:lnTo>
                  <a:pt x="2624" y="792"/>
                </a:lnTo>
                <a:lnTo>
                  <a:pt x="2638" y="792"/>
                </a:lnTo>
                <a:lnTo>
                  <a:pt x="2650" y="794"/>
                </a:lnTo>
                <a:lnTo>
                  <a:pt x="2662" y="798"/>
                </a:lnTo>
                <a:lnTo>
                  <a:pt x="2674" y="804"/>
                </a:lnTo>
                <a:lnTo>
                  <a:pt x="2692" y="810"/>
                </a:lnTo>
                <a:lnTo>
                  <a:pt x="2702" y="812"/>
                </a:lnTo>
                <a:lnTo>
                  <a:pt x="2712" y="814"/>
                </a:lnTo>
                <a:lnTo>
                  <a:pt x="2728" y="812"/>
                </a:lnTo>
                <a:lnTo>
                  <a:pt x="2744" y="810"/>
                </a:lnTo>
                <a:lnTo>
                  <a:pt x="2760" y="810"/>
                </a:lnTo>
                <a:lnTo>
                  <a:pt x="2768" y="812"/>
                </a:lnTo>
                <a:lnTo>
                  <a:pt x="2774" y="814"/>
                </a:lnTo>
                <a:lnTo>
                  <a:pt x="2780" y="816"/>
                </a:lnTo>
                <a:lnTo>
                  <a:pt x="2782" y="822"/>
                </a:lnTo>
                <a:lnTo>
                  <a:pt x="2790" y="834"/>
                </a:lnTo>
                <a:lnTo>
                  <a:pt x="2798" y="850"/>
                </a:lnTo>
                <a:lnTo>
                  <a:pt x="2808" y="866"/>
                </a:lnTo>
                <a:lnTo>
                  <a:pt x="2812" y="868"/>
                </a:lnTo>
                <a:lnTo>
                  <a:pt x="2814" y="870"/>
                </a:lnTo>
                <a:lnTo>
                  <a:pt x="2826" y="872"/>
                </a:lnTo>
                <a:lnTo>
                  <a:pt x="2846" y="872"/>
                </a:lnTo>
                <a:lnTo>
                  <a:pt x="2864" y="874"/>
                </a:lnTo>
                <a:lnTo>
                  <a:pt x="2866" y="876"/>
                </a:lnTo>
                <a:lnTo>
                  <a:pt x="2864" y="876"/>
                </a:lnTo>
                <a:lnTo>
                  <a:pt x="2860" y="884"/>
                </a:lnTo>
                <a:lnTo>
                  <a:pt x="2858" y="888"/>
                </a:lnTo>
                <a:lnTo>
                  <a:pt x="2856" y="896"/>
                </a:lnTo>
                <a:lnTo>
                  <a:pt x="2856" y="912"/>
                </a:lnTo>
                <a:lnTo>
                  <a:pt x="2860" y="924"/>
                </a:lnTo>
                <a:lnTo>
                  <a:pt x="2868" y="938"/>
                </a:lnTo>
                <a:lnTo>
                  <a:pt x="2882" y="956"/>
                </a:lnTo>
                <a:lnTo>
                  <a:pt x="2888" y="968"/>
                </a:lnTo>
                <a:lnTo>
                  <a:pt x="2896" y="982"/>
                </a:lnTo>
                <a:lnTo>
                  <a:pt x="2906" y="1012"/>
                </a:lnTo>
                <a:lnTo>
                  <a:pt x="2912" y="1042"/>
                </a:lnTo>
                <a:lnTo>
                  <a:pt x="2918" y="1066"/>
                </a:lnTo>
                <a:lnTo>
                  <a:pt x="2922" y="1074"/>
                </a:lnTo>
                <a:lnTo>
                  <a:pt x="2924" y="1078"/>
                </a:lnTo>
                <a:lnTo>
                  <a:pt x="2928" y="1078"/>
                </a:lnTo>
                <a:lnTo>
                  <a:pt x="2934" y="1076"/>
                </a:lnTo>
                <a:lnTo>
                  <a:pt x="2946" y="1070"/>
                </a:lnTo>
                <a:lnTo>
                  <a:pt x="2952" y="1068"/>
                </a:lnTo>
                <a:lnTo>
                  <a:pt x="2960" y="1066"/>
                </a:lnTo>
                <a:lnTo>
                  <a:pt x="2966" y="1068"/>
                </a:lnTo>
                <a:lnTo>
                  <a:pt x="2970" y="1070"/>
                </a:lnTo>
                <a:lnTo>
                  <a:pt x="2972" y="1074"/>
                </a:lnTo>
                <a:lnTo>
                  <a:pt x="2972" y="1078"/>
                </a:lnTo>
                <a:lnTo>
                  <a:pt x="2972" y="1094"/>
                </a:lnTo>
                <a:lnTo>
                  <a:pt x="2974" y="1102"/>
                </a:lnTo>
                <a:lnTo>
                  <a:pt x="2978" y="1112"/>
                </a:lnTo>
                <a:lnTo>
                  <a:pt x="2984" y="1120"/>
                </a:lnTo>
                <a:lnTo>
                  <a:pt x="2990" y="1122"/>
                </a:lnTo>
                <a:lnTo>
                  <a:pt x="2996" y="1120"/>
                </a:lnTo>
                <a:lnTo>
                  <a:pt x="3000" y="1116"/>
                </a:lnTo>
                <a:lnTo>
                  <a:pt x="3002" y="1110"/>
                </a:lnTo>
                <a:lnTo>
                  <a:pt x="3006" y="1104"/>
                </a:lnTo>
                <a:lnTo>
                  <a:pt x="3008" y="1094"/>
                </a:lnTo>
                <a:lnTo>
                  <a:pt x="3006" y="1084"/>
                </a:lnTo>
                <a:lnTo>
                  <a:pt x="3002" y="1070"/>
                </a:lnTo>
                <a:lnTo>
                  <a:pt x="2994" y="1058"/>
                </a:lnTo>
                <a:lnTo>
                  <a:pt x="2988" y="1050"/>
                </a:lnTo>
                <a:lnTo>
                  <a:pt x="2980" y="1044"/>
                </a:lnTo>
                <a:lnTo>
                  <a:pt x="2974" y="1042"/>
                </a:lnTo>
                <a:lnTo>
                  <a:pt x="2972" y="1040"/>
                </a:lnTo>
                <a:lnTo>
                  <a:pt x="2970" y="1036"/>
                </a:lnTo>
                <a:lnTo>
                  <a:pt x="2972" y="1034"/>
                </a:lnTo>
                <a:lnTo>
                  <a:pt x="2976" y="1030"/>
                </a:lnTo>
                <a:lnTo>
                  <a:pt x="2978" y="1024"/>
                </a:lnTo>
                <a:lnTo>
                  <a:pt x="2980" y="1020"/>
                </a:lnTo>
                <a:lnTo>
                  <a:pt x="2980" y="1008"/>
                </a:lnTo>
                <a:lnTo>
                  <a:pt x="2978" y="996"/>
                </a:lnTo>
                <a:lnTo>
                  <a:pt x="2978" y="984"/>
                </a:lnTo>
                <a:lnTo>
                  <a:pt x="2978" y="970"/>
                </a:lnTo>
                <a:lnTo>
                  <a:pt x="2980" y="960"/>
                </a:lnTo>
                <a:lnTo>
                  <a:pt x="2982" y="950"/>
                </a:lnTo>
                <a:lnTo>
                  <a:pt x="2988" y="944"/>
                </a:lnTo>
                <a:lnTo>
                  <a:pt x="3012" y="918"/>
                </a:lnTo>
                <a:lnTo>
                  <a:pt x="3044" y="882"/>
                </a:lnTo>
                <a:lnTo>
                  <a:pt x="3058" y="870"/>
                </a:lnTo>
                <a:lnTo>
                  <a:pt x="3064" y="866"/>
                </a:lnTo>
                <a:lnTo>
                  <a:pt x="3072" y="862"/>
                </a:lnTo>
                <a:lnTo>
                  <a:pt x="3086" y="860"/>
                </a:lnTo>
                <a:lnTo>
                  <a:pt x="3104" y="860"/>
                </a:lnTo>
                <a:lnTo>
                  <a:pt x="3116" y="862"/>
                </a:lnTo>
                <a:lnTo>
                  <a:pt x="3118" y="864"/>
                </a:lnTo>
                <a:lnTo>
                  <a:pt x="3118" y="872"/>
                </a:lnTo>
                <a:lnTo>
                  <a:pt x="3120" y="878"/>
                </a:lnTo>
                <a:lnTo>
                  <a:pt x="3124" y="884"/>
                </a:lnTo>
                <a:lnTo>
                  <a:pt x="3134" y="900"/>
                </a:lnTo>
                <a:lnTo>
                  <a:pt x="3140" y="920"/>
                </a:lnTo>
                <a:lnTo>
                  <a:pt x="3148" y="938"/>
                </a:lnTo>
                <a:lnTo>
                  <a:pt x="3154" y="946"/>
                </a:lnTo>
                <a:lnTo>
                  <a:pt x="3160" y="954"/>
                </a:lnTo>
                <a:lnTo>
                  <a:pt x="3164" y="960"/>
                </a:lnTo>
                <a:lnTo>
                  <a:pt x="3170" y="962"/>
                </a:lnTo>
                <a:lnTo>
                  <a:pt x="3172" y="960"/>
                </a:lnTo>
                <a:lnTo>
                  <a:pt x="3176" y="958"/>
                </a:lnTo>
                <a:lnTo>
                  <a:pt x="3182" y="950"/>
                </a:lnTo>
                <a:lnTo>
                  <a:pt x="3186" y="946"/>
                </a:lnTo>
                <a:lnTo>
                  <a:pt x="3192" y="944"/>
                </a:lnTo>
                <a:lnTo>
                  <a:pt x="3196" y="942"/>
                </a:lnTo>
                <a:lnTo>
                  <a:pt x="3198" y="944"/>
                </a:lnTo>
                <a:lnTo>
                  <a:pt x="3200" y="954"/>
                </a:lnTo>
                <a:lnTo>
                  <a:pt x="3202" y="968"/>
                </a:lnTo>
                <a:lnTo>
                  <a:pt x="3204" y="976"/>
                </a:lnTo>
                <a:lnTo>
                  <a:pt x="3206" y="984"/>
                </a:lnTo>
                <a:lnTo>
                  <a:pt x="3210" y="992"/>
                </a:lnTo>
                <a:lnTo>
                  <a:pt x="3210" y="1000"/>
                </a:lnTo>
                <a:lnTo>
                  <a:pt x="3212" y="1018"/>
                </a:lnTo>
                <a:lnTo>
                  <a:pt x="3210" y="1050"/>
                </a:lnTo>
                <a:lnTo>
                  <a:pt x="3210" y="1056"/>
                </a:lnTo>
                <a:lnTo>
                  <a:pt x="3214" y="1064"/>
                </a:lnTo>
                <a:lnTo>
                  <a:pt x="3222" y="1078"/>
                </a:lnTo>
                <a:lnTo>
                  <a:pt x="3244" y="1104"/>
                </a:lnTo>
                <a:lnTo>
                  <a:pt x="3252" y="1114"/>
                </a:lnTo>
                <a:lnTo>
                  <a:pt x="3254" y="1124"/>
                </a:lnTo>
                <a:lnTo>
                  <a:pt x="3250" y="1130"/>
                </a:lnTo>
                <a:lnTo>
                  <a:pt x="3244" y="1136"/>
                </a:lnTo>
                <a:lnTo>
                  <a:pt x="3242" y="1136"/>
                </a:lnTo>
                <a:lnTo>
                  <a:pt x="3238" y="1136"/>
                </a:lnTo>
                <a:lnTo>
                  <a:pt x="3228" y="1128"/>
                </a:lnTo>
                <a:lnTo>
                  <a:pt x="3206" y="1106"/>
                </a:lnTo>
                <a:lnTo>
                  <a:pt x="3200" y="1102"/>
                </a:lnTo>
                <a:lnTo>
                  <a:pt x="3196" y="1098"/>
                </a:lnTo>
                <a:lnTo>
                  <a:pt x="3190" y="1098"/>
                </a:lnTo>
                <a:lnTo>
                  <a:pt x="3186" y="1100"/>
                </a:lnTo>
                <a:lnTo>
                  <a:pt x="3182" y="1102"/>
                </a:lnTo>
                <a:lnTo>
                  <a:pt x="3182" y="1106"/>
                </a:lnTo>
                <a:lnTo>
                  <a:pt x="3182" y="1110"/>
                </a:lnTo>
                <a:lnTo>
                  <a:pt x="3186" y="1116"/>
                </a:lnTo>
                <a:lnTo>
                  <a:pt x="3196" y="1128"/>
                </a:lnTo>
                <a:lnTo>
                  <a:pt x="3204" y="1146"/>
                </a:lnTo>
                <a:lnTo>
                  <a:pt x="3222" y="1186"/>
                </a:lnTo>
                <a:lnTo>
                  <a:pt x="3238" y="1208"/>
                </a:lnTo>
                <a:lnTo>
                  <a:pt x="3254" y="1232"/>
                </a:lnTo>
                <a:lnTo>
                  <a:pt x="3292" y="1278"/>
                </a:lnTo>
                <a:lnTo>
                  <a:pt x="3302" y="1290"/>
                </a:lnTo>
                <a:lnTo>
                  <a:pt x="3316" y="1298"/>
                </a:lnTo>
                <a:lnTo>
                  <a:pt x="3332" y="1306"/>
                </a:lnTo>
                <a:lnTo>
                  <a:pt x="3350" y="1312"/>
                </a:lnTo>
                <a:lnTo>
                  <a:pt x="3368" y="1316"/>
                </a:lnTo>
                <a:lnTo>
                  <a:pt x="3384" y="1320"/>
                </a:lnTo>
                <a:lnTo>
                  <a:pt x="3412" y="1322"/>
                </a:lnTo>
                <a:lnTo>
                  <a:pt x="3422" y="1324"/>
                </a:lnTo>
                <a:lnTo>
                  <a:pt x="3436" y="1326"/>
                </a:lnTo>
                <a:lnTo>
                  <a:pt x="3466" y="1334"/>
                </a:lnTo>
                <a:lnTo>
                  <a:pt x="3494" y="1344"/>
                </a:lnTo>
                <a:lnTo>
                  <a:pt x="3520" y="1350"/>
                </a:lnTo>
                <a:close/>
                <a:moveTo>
                  <a:pt x="2350" y="696"/>
                </a:moveTo>
                <a:lnTo>
                  <a:pt x="2350" y="696"/>
                </a:lnTo>
                <a:lnTo>
                  <a:pt x="2344" y="710"/>
                </a:lnTo>
                <a:lnTo>
                  <a:pt x="2338" y="720"/>
                </a:lnTo>
                <a:lnTo>
                  <a:pt x="2334" y="724"/>
                </a:lnTo>
                <a:lnTo>
                  <a:pt x="2330" y="726"/>
                </a:lnTo>
                <a:lnTo>
                  <a:pt x="2326" y="726"/>
                </a:lnTo>
                <a:lnTo>
                  <a:pt x="2320" y="724"/>
                </a:lnTo>
                <a:lnTo>
                  <a:pt x="2304" y="722"/>
                </a:lnTo>
                <a:lnTo>
                  <a:pt x="2278" y="720"/>
                </a:lnTo>
                <a:lnTo>
                  <a:pt x="2252" y="718"/>
                </a:lnTo>
                <a:lnTo>
                  <a:pt x="2230" y="712"/>
                </a:lnTo>
                <a:lnTo>
                  <a:pt x="2210" y="706"/>
                </a:lnTo>
                <a:lnTo>
                  <a:pt x="2188" y="700"/>
                </a:lnTo>
                <a:lnTo>
                  <a:pt x="2178" y="698"/>
                </a:lnTo>
                <a:lnTo>
                  <a:pt x="2170" y="700"/>
                </a:lnTo>
                <a:lnTo>
                  <a:pt x="2164" y="702"/>
                </a:lnTo>
                <a:lnTo>
                  <a:pt x="2160" y="708"/>
                </a:lnTo>
                <a:lnTo>
                  <a:pt x="2160" y="714"/>
                </a:lnTo>
                <a:lnTo>
                  <a:pt x="2160" y="720"/>
                </a:lnTo>
                <a:lnTo>
                  <a:pt x="2162" y="730"/>
                </a:lnTo>
                <a:lnTo>
                  <a:pt x="2160" y="732"/>
                </a:lnTo>
                <a:lnTo>
                  <a:pt x="2156" y="732"/>
                </a:lnTo>
                <a:lnTo>
                  <a:pt x="2136" y="726"/>
                </a:lnTo>
                <a:lnTo>
                  <a:pt x="2104" y="714"/>
                </a:lnTo>
                <a:lnTo>
                  <a:pt x="2076" y="702"/>
                </a:lnTo>
                <a:lnTo>
                  <a:pt x="2054" y="690"/>
                </a:lnTo>
                <a:lnTo>
                  <a:pt x="2046" y="684"/>
                </a:lnTo>
                <a:lnTo>
                  <a:pt x="2042" y="680"/>
                </a:lnTo>
                <a:lnTo>
                  <a:pt x="2042" y="674"/>
                </a:lnTo>
                <a:lnTo>
                  <a:pt x="2042" y="666"/>
                </a:lnTo>
                <a:lnTo>
                  <a:pt x="2046" y="648"/>
                </a:lnTo>
                <a:lnTo>
                  <a:pt x="2046" y="642"/>
                </a:lnTo>
                <a:lnTo>
                  <a:pt x="2044" y="634"/>
                </a:lnTo>
                <a:lnTo>
                  <a:pt x="2038" y="630"/>
                </a:lnTo>
                <a:lnTo>
                  <a:pt x="2030" y="628"/>
                </a:lnTo>
                <a:lnTo>
                  <a:pt x="1980" y="630"/>
                </a:lnTo>
                <a:lnTo>
                  <a:pt x="1958" y="632"/>
                </a:lnTo>
                <a:lnTo>
                  <a:pt x="1950" y="634"/>
                </a:lnTo>
                <a:lnTo>
                  <a:pt x="1944" y="638"/>
                </a:lnTo>
                <a:lnTo>
                  <a:pt x="1928" y="646"/>
                </a:lnTo>
                <a:lnTo>
                  <a:pt x="1904" y="654"/>
                </a:lnTo>
                <a:lnTo>
                  <a:pt x="1880" y="660"/>
                </a:lnTo>
                <a:lnTo>
                  <a:pt x="1868" y="662"/>
                </a:lnTo>
                <a:lnTo>
                  <a:pt x="1860" y="660"/>
                </a:lnTo>
                <a:lnTo>
                  <a:pt x="1848" y="656"/>
                </a:lnTo>
                <a:lnTo>
                  <a:pt x="1840" y="652"/>
                </a:lnTo>
                <a:lnTo>
                  <a:pt x="1838" y="650"/>
                </a:lnTo>
                <a:lnTo>
                  <a:pt x="1838" y="646"/>
                </a:lnTo>
                <a:lnTo>
                  <a:pt x="1842" y="642"/>
                </a:lnTo>
                <a:lnTo>
                  <a:pt x="1850" y="638"/>
                </a:lnTo>
                <a:lnTo>
                  <a:pt x="1860" y="636"/>
                </a:lnTo>
                <a:lnTo>
                  <a:pt x="1870" y="632"/>
                </a:lnTo>
                <a:lnTo>
                  <a:pt x="1890" y="630"/>
                </a:lnTo>
                <a:lnTo>
                  <a:pt x="1898" y="628"/>
                </a:lnTo>
                <a:lnTo>
                  <a:pt x="1904" y="626"/>
                </a:lnTo>
                <a:lnTo>
                  <a:pt x="1908" y="622"/>
                </a:lnTo>
                <a:lnTo>
                  <a:pt x="1912" y="616"/>
                </a:lnTo>
                <a:lnTo>
                  <a:pt x="1912" y="612"/>
                </a:lnTo>
                <a:lnTo>
                  <a:pt x="1910" y="606"/>
                </a:lnTo>
                <a:lnTo>
                  <a:pt x="1904" y="598"/>
                </a:lnTo>
                <a:lnTo>
                  <a:pt x="1902" y="594"/>
                </a:lnTo>
                <a:lnTo>
                  <a:pt x="1904" y="592"/>
                </a:lnTo>
                <a:lnTo>
                  <a:pt x="1908" y="586"/>
                </a:lnTo>
                <a:lnTo>
                  <a:pt x="1914" y="582"/>
                </a:lnTo>
                <a:lnTo>
                  <a:pt x="1924" y="576"/>
                </a:lnTo>
                <a:lnTo>
                  <a:pt x="1930" y="570"/>
                </a:lnTo>
                <a:lnTo>
                  <a:pt x="1936" y="560"/>
                </a:lnTo>
                <a:lnTo>
                  <a:pt x="1940" y="552"/>
                </a:lnTo>
                <a:lnTo>
                  <a:pt x="1944" y="548"/>
                </a:lnTo>
                <a:lnTo>
                  <a:pt x="1950" y="544"/>
                </a:lnTo>
                <a:lnTo>
                  <a:pt x="1966" y="540"/>
                </a:lnTo>
                <a:lnTo>
                  <a:pt x="1980" y="538"/>
                </a:lnTo>
                <a:lnTo>
                  <a:pt x="1996" y="536"/>
                </a:lnTo>
                <a:lnTo>
                  <a:pt x="2008" y="532"/>
                </a:lnTo>
                <a:lnTo>
                  <a:pt x="2012" y="530"/>
                </a:lnTo>
                <a:lnTo>
                  <a:pt x="2014" y="528"/>
                </a:lnTo>
                <a:lnTo>
                  <a:pt x="2030" y="538"/>
                </a:lnTo>
                <a:lnTo>
                  <a:pt x="2038" y="544"/>
                </a:lnTo>
                <a:lnTo>
                  <a:pt x="2048" y="550"/>
                </a:lnTo>
                <a:lnTo>
                  <a:pt x="2064" y="566"/>
                </a:lnTo>
                <a:lnTo>
                  <a:pt x="2076" y="578"/>
                </a:lnTo>
                <a:lnTo>
                  <a:pt x="2082" y="582"/>
                </a:lnTo>
                <a:lnTo>
                  <a:pt x="2086" y="584"/>
                </a:lnTo>
                <a:lnTo>
                  <a:pt x="2096" y="586"/>
                </a:lnTo>
                <a:lnTo>
                  <a:pt x="2102" y="590"/>
                </a:lnTo>
                <a:lnTo>
                  <a:pt x="2104" y="596"/>
                </a:lnTo>
                <a:lnTo>
                  <a:pt x="2102" y="600"/>
                </a:lnTo>
                <a:lnTo>
                  <a:pt x="2100" y="602"/>
                </a:lnTo>
                <a:lnTo>
                  <a:pt x="2092" y="606"/>
                </a:lnTo>
                <a:lnTo>
                  <a:pt x="2086" y="610"/>
                </a:lnTo>
                <a:lnTo>
                  <a:pt x="2074" y="614"/>
                </a:lnTo>
                <a:lnTo>
                  <a:pt x="2070" y="616"/>
                </a:lnTo>
                <a:lnTo>
                  <a:pt x="2068" y="620"/>
                </a:lnTo>
                <a:lnTo>
                  <a:pt x="2068" y="626"/>
                </a:lnTo>
                <a:lnTo>
                  <a:pt x="2070" y="628"/>
                </a:lnTo>
                <a:lnTo>
                  <a:pt x="2074" y="632"/>
                </a:lnTo>
                <a:lnTo>
                  <a:pt x="2082" y="640"/>
                </a:lnTo>
                <a:lnTo>
                  <a:pt x="2088" y="646"/>
                </a:lnTo>
                <a:lnTo>
                  <a:pt x="2092" y="646"/>
                </a:lnTo>
                <a:lnTo>
                  <a:pt x="2094" y="646"/>
                </a:lnTo>
                <a:lnTo>
                  <a:pt x="2098" y="640"/>
                </a:lnTo>
                <a:lnTo>
                  <a:pt x="2100" y="634"/>
                </a:lnTo>
                <a:lnTo>
                  <a:pt x="2102" y="628"/>
                </a:lnTo>
                <a:lnTo>
                  <a:pt x="2106" y="626"/>
                </a:lnTo>
                <a:lnTo>
                  <a:pt x="2110" y="624"/>
                </a:lnTo>
                <a:lnTo>
                  <a:pt x="2122" y="620"/>
                </a:lnTo>
                <a:lnTo>
                  <a:pt x="2130" y="614"/>
                </a:lnTo>
                <a:lnTo>
                  <a:pt x="2134" y="612"/>
                </a:lnTo>
                <a:lnTo>
                  <a:pt x="2136" y="608"/>
                </a:lnTo>
                <a:lnTo>
                  <a:pt x="2136" y="606"/>
                </a:lnTo>
                <a:lnTo>
                  <a:pt x="2134" y="602"/>
                </a:lnTo>
                <a:lnTo>
                  <a:pt x="2128" y="594"/>
                </a:lnTo>
                <a:lnTo>
                  <a:pt x="2126" y="588"/>
                </a:lnTo>
                <a:lnTo>
                  <a:pt x="2126" y="586"/>
                </a:lnTo>
                <a:lnTo>
                  <a:pt x="2128" y="584"/>
                </a:lnTo>
                <a:lnTo>
                  <a:pt x="2134" y="586"/>
                </a:lnTo>
                <a:lnTo>
                  <a:pt x="2144" y="590"/>
                </a:lnTo>
                <a:lnTo>
                  <a:pt x="2150" y="588"/>
                </a:lnTo>
                <a:lnTo>
                  <a:pt x="2150" y="586"/>
                </a:lnTo>
                <a:lnTo>
                  <a:pt x="2150" y="584"/>
                </a:lnTo>
                <a:lnTo>
                  <a:pt x="2148" y="580"/>
                </a:lnTo>
                <a:lnTo>
                  <a:pt x="2144" y="574"/>
                </a:lnTo>
                <a:lnTo>
                  <a:pt x="2134" y="566"/>
                </a:lnTo>
                <a:lnTo>
                  <a:pt x="2126" y="560"/>
                </a:lnTo>
                <a:lnTo>
                  <a:pt x="2106" y="546"/>
                </a:lnTo>
                <a:lnTo>
                  <a:pt x="2092" y="538"/>
                </a:lnTo>
                <a:lnTo>
                  <a:pt x="2078" y="530"/>
                </a:lnTo>
                <a:lnTo>
                  <a:pt x="2070" y="522"/>
                </a:lnTo>
                <a:lnTo>
                  <a:pt x="2068" y="520"/>
                </a:lnTo>
                <a:lnTo>
                  <a:pt x="2066" y="516"/>
                </a:lnTo>
                <a:lnTo>
                  <a:pt x="2064" y="508"/>
                </a:lnTo>
                <a:lnTo>
                  <a:pt x="2062" y="498"/>
                </a:lnTo>
                <a:lnTo>
                  <a:pt x="2062" y="496"/>
                </a:lnTo>
                <a:lnTo>
                  <a:pt x="2064" y="494"/>
                </a:lnTo>
                <a:lnTo>
                  <a:pt x="2068" y="492"/>
                </a:lnTo>
                <a:lnTo>
                  <a:pt x="2074" y="494"/>
                </a:lnTo>
                <a:lnTo>
                  <a:pt x="2094" y="504"/>
                </a:lnTo>
                <a:lnTo>
                  <a:pt x="2122" y="520"/>
                </a:lnTo>
                <a:lnTo>
                  <a:pt x="2146" y="536"/>
                </a:lnTo>
                <a:lnTo>
                  <a:pt x="2152" y="544"/>
                </a:lnTo>
                <a:lnTo>
                  <a:pt x="2156" y="550"/>
                </a:lnTo>
                <a:lnTo>
                  <a:pt x="2158" y="562"/>
                </a:lnTo>
                <a:lnTo>
                  <a:pt x="2162" y="574"/>
                </a:lnTo>
                <a:lnTo>
                  <a:pt x="2164" y="582"/>
                </a:lnTo>
                <a:lnTo>
                  <a:pt x="2164" y="588"/>
                </a:lnTo>
                <a:lnTo>
                  <a:pt x="2162" y="594"/>
                </a:lnTo>
                <a:lnTo>
                  <a:pt x="2158" y="598"/>
                </a:lnTo>
                <a:lnTo>
                  <a:pt x="2154" y="602"/>
                </a:lnTo>
                <a:lnTo>
                  <a:pt x="2154" y="606"/>
                </a:lnTo>
                <a:lnTo>
                  <a:pt x="2156" y="608"/>
                </a:lnTo>
                <a:lnTo>
                  <a:pt x="2160" y="612"/>
                </a:lnTo>
                <a:lnTo>
                  <a:pt x="2170" y="616"/>
                </a:lnTo>
                <a:lnTo>
                  <a:pt x="2180" y="620"/>
                </a:lnTo>
                <a:lnTo>
                  <a:pt x="2182" y="626"/>
                </a:lnTo>
                <a:lnTo>
                  <a:pt x="2186" y="634"/>
                </a:lnTo>
                <a:lnTo>
                  <a:pt x="2188" y="638"/>
                </a:lnTo>
                <a:lnTo>
                  <a:pt x="2190" y="642"/>
                </a:lnTo>
                <a:lnTo>
                  <a:pt x="2196" y="642"/>
                </a:lnTo>
                <a:lnTo>
                  <a:pt x="2202" y="642"/>
                </a:lnTo>
                <a:lnTo>
                  <a:pt x="2214" y="640"/>
                </a:lnTo>
                <a:lnTo>
                  <a:pt x="2222" y="638"/>
                </a:lnTo>
                <a:lnTo>
                  <a:pt x="2226" y="636"/>
                </a:lnTo>
                <a:lnTo>
                  <a:pt x="2226" y="632"/>
                </a:lnTo>
                <a:lnTo>
                  <a:pt x="2226" y="628"/>
                </a:lnTo>
                <a:lnTo>
                  <a:pt x="2222" y="622"/>
                </a:lnTo>
                <a:lnTo>
                  <a:pt x="2214" y="610"/>
                </a:lnTo>
                <a:lnTo>
                  <a:pt x="2208" y="600"/>
                </a:lnTo>
                <a:lnTo>
                  <a:pt x="2206" y="596"/>
                </a:lnTo>
                <a:lnTo>
                  <a:pt x="2206" y="594"/>
                </a:lnTo>
                <a:lnTo>
                  <a:pt x="2208" y="590"/>
                </a:lnTo>
                <a:lnTo>
                  <a:pt x="2212" y="588"/>
                </a:lnTo>
                <a:lnTo>
                  <a:pt x="2224" y="584"/>
                </a:lnTo>
                <a:lnTo>
                  <a:pt x="2230" y="582"/>
                </a:lnTo>
                <a:lnTo>
                  <a:pt x="2232" y="584"/>
                </a:lnTo>
                <a:lnTo>
                  <a:pt x="2234" y="586"/>
                </a:lnTo>
                <a:lnTo>
                  <a:pt x="2238" y="602"/>
                </a:lnTo>
                <a:lnTo>
                  <a:pt x="2240" y="620"/>
                </a:lnTo>
                <a:lnTo>
                  <a:pt x="2242" y="626"/>
                </a:lnTo>
                <a:lnTo>
                  <a:pt x="2244" y="632"/>
                </a:lnTo>
                <a:lnTo>
                  <a:pt x="2248" y="636"/>
                </a:lnTo>
                <a:lnTo>
                  <a:pt x="2254" y="640"/>
                </a:lnTo>
                <a:lnTo>
                  <a:pt x="2264" y="642"/>
                </a:lnTo>
                <a:lnTo>
                  <a:pt x="2276" y="642"/>
                </a:lnTo>
                <a:lnTo>
                  <a:pt x="2304" y="642"/>
                </a:lnTo>
                <a:lnTo>
                  <a:pt x="2326" y="640"/>
                </a:lnTo>
                <a:lnTo>
                  <a:pt x="2342" y="638"/>
                </a:lnTo>
                <a:lnTo>
                  <a:pt x="2346" y="640"/>
                </a:lnTo>
                <a:lnTo>
                  <a:pt x="2350" y="644"/>
                </a:lnTo>
                <a:lnTo>
                  <a:pt x="2354" y="654"/>
                </a:lnTo>
                <a:lnTo>
                  <a:pt x="2356" y="666"/>
                </a:lnTo>
                <a:lnTo>
                  <a:pt x="2356" y="680"/>
                </a:lnTo>
                <a:lnTo>
                  <a:pt x="2354" y="688"/>
                </a:lnTo>
                <a:lnTo>
                  <a:pt x="2350" y="696"/>
                </a:lnTo>
                <a:close/>
                <a:moveTo>
                  <a:pt x="2416" y="570"/>
                </a:moveTo>
                <a:lnTo>
                  <a:pt x="2416" y="570"/>
                </a:lnTo>
                <a:lnTo>
                  <a:pt x="2368" y="564"/>
                </a:lnTo>
                <a:lnTo>
                  <a:pt x="2342" y="560"/>
                </a:lnTo>
                <a:lnTo>
                  <a:pt x="2322" y="560"/>
                </a:lnTo>
                <a:lnTo>
                  <a:pt x="2298" y="562"/>
                </a:lnTo>
                <a:lnTo>
                  <a:pt x="2292" y="562"/>
                </a:lnTo>
                <a:lnTo>
                  <a:pt x="2274" y="562"/>
                </a:lnTo>
                <a:lnTo>
                  <a:pt x="2256" y="562"/>
                </a:lnTo>
                <a:lnTo>
                  <a:pt x="2250" y="560"/>
                </a:lnTo>
                <a:lnTo>
                  <a:pt x="2246" y="558"/>
                </a:lnTo>
                <a:lnTo>
                  <a:pt x="2246" y="552"/>
                </a:lnTo>
                <a:lnTo>
                  <a:pt x="2252" y="542"/>
                </a:lnTo>
                <a:lnTo>
                  <a:pt x="2258" y="532"/>
                </a:lnTo>
                <a:lnTo>
                  <a:pt x="2262" y="520"/>
                </a:lnTo>
                <a:lnTo>
                  <a:pt x="2268" y="500"/>
                </a:lnTo>
                <a:lnTo>
                  <a:pt x="2270" y="492"/>
                </a:lnTo>
                <a:lnTo>
                  <a:pt x="2274" y="488"/>
                </a:lnTo>
                <a:lnTo>
                  <a:pt x="2278" y="486"/>
                </a:lnTo>
                <a:lnTo>
                  <a:pt x="2286" y="488"/>
                </a:lnTo>
                <a:lnTo>
                  <a:pt x="2296" y="492"/>
                </a:lnTo>
                <a:lnTo>
                  <a:pt x="2304" y="498"/>
                </a:lnTo>
                <a:lnTo>
                  <a:pt x="2314" y="512"/>
                </a:lnTo>
                <a:lnTo>
                  <a:pt x="2318" y="518"/>
                </a:lnTo>
                <a:lnTo>
                  <a:pt x="2322" y="520"/>
                </a:lnTo>
                <a:lnTo>
                  <a:pt x="2326" y="518"/>
                </a:lnTo>
                <a:lnTo>
                  <a:pt x="2332" y="512"/>
                </a:lnTo>
                <a:lnTo>
                  <a:pt x="2346" y="494"/>
                </a:lnTo>
                <a:lnTo>
                  <a:pt x="2358" y="480"/>
                </a:lnTo>
                <a:lnTo>
                  <a:pt x="2362" y="476"/>
                </a:lnTo>
                <a:lnTo>
                  <a:pt x="2366" y="474"/>
                </a:lnTo>
                <a:lnTo>
                  <a:pt x="2370" y="476"/>
                </a:lnTo>
                <a:lnTo>
                  <a:pt x="2372" y="480"/>
                </a:lnTo>
                <a:lnTo>
                  <a:pt x="2374" y="488"/>
                </a:lnTo>
                <a:lnTo>
                  <a:pt x="2372" y="494"/>
                </a:lnTo>
                <a:lnTo>
                  <a:pt x="2368" y="506"/>
                </a:lnTo>
                <a:lnTo>
                  <a:pt x="2366" y="512"/>
                </a:lnTo>
                <a:lnTo>
                  <a:pt x="2368" y="518"/>
                </a:lnTo>
                <a:lnTo>
                  <a:pt x="2374" y="524"/>
                </a:lnTo>
                <a:lnTo>
                  <a:pt x="2384" y="530"/>
                </a:lnTo>
                <a:lnTo>
                  <a:pt x="2398" y="536"/>
                </a:lnTo>
                <a:lnTo>
                  <a:pt x="2408" y="542"/>
                </a:lnTo>
                <a:lnTo>
                  <a:pt x="2418" y="550"/>
                </a:lnTo>
                <a:lnTo>
                  <a:pt x="2424" y="556"/>
                </a:lnTo>
                <a:lnTo>
                  <a:pt x="2428" y="562"/>
                </a:lnTo>
                <a:lnTo>
                  <a:pt x="2428" y="566"/>
                </a:lnTo>
                <a:lnTo>
                  <a:pt x="2424" y="570"/>
                </a:lnTo>
                <a:lnTo>
                  <a:pt x="2416" y="570"/>
                </a:lnTo>
                <a:close/>
                <a:moveTo>
                  <a:pt x="2578" y="632"/>
                </a:moveTo>
                <a:lnTo>
                  <a:pt x="2578" y="632"/>
                </a:lnTo>
                <a:lnTo>
                  <a:pt x="2558" y="630"/>
                </a:lnTo>
                <a:lnTo>
                  <a:pt x="2540" y="628"/>
                </a:lnTo>
                <a:lnTo>
                  <a:pt x="2534" y="626"/>
                </a:lnTo>
                <a:lnTo>
                  <a:pt x="2528" y="622"/>
                </a:lnTo>
                <a:lnTo>
                  <a:pt x="2524" y="618"/>
                </a:lnTo>
                <a:lnTo>
                  <a:pt x="2522" y="614"/>
                </a:lnTo>
                <a:lnTo>
                  <a:pt x="2522" y="582"/>
                </a:lnTo>
                <a:lnTo>
                  <a:pt x="2512" y="562"/>
                </a:lnTo>
                <a:lnTo>
                  <a:pt x="2502" y="548"/>
                </a:lnTo>
                <a:lnTo>
                  <a:pt x="2496" y="536"/>
                </a:lnTo>
                <a:lnTo>
                  <a:pt x="2494" y="528"/>
                </a:lnTo>
                <a:lnTo>
                  <a:pt x="2492" y="520"/>
                </a:lnTo>
                <a:lnTo>
                  <a:pt x="2492" y="512"/>
                </a:lnTo>
                <a:lnTo>
                  <a:pt x="2494" y="506"/>
                </a:lnTo>
                <a:lnTo>
                  <a:pt x="2498" y="498"/>
                </a:lnTo>
                <a:lnTo>
                  <a:pt x="2502" y="492"/>
                </a:lnTo>
                <a:lnTo>
                  <a:pt x="2508" y="488"/>
                </a:lnTo>
                <a:lnTo>
                  <a:pt x="2516" y="484"/>
                </a:lnTo>
                <a:lnTo>
                  <a:pt x="2524" y="482"/>
                </a:lnTo>
                <a:lnTo>
                  <a:pt x="2532" y="480"/>
                </a:lnTo>
                <a:lnTo>
                  <a:pt x="2550" y="480"/>
                </a:lnTo>
                <a:lnTo>
                  <a:pt x="2560" y="482"/>
                </a:lnTo>
                <a:lnTo>
                  <a:pt x="2562" y="484"/>
                </a:lnTo>
                <a:lnTo>
                  <a:pt x="2562" y="488"/>
                </a:lnTo>
                <a:lnTo>
                  <a:pt x="2552" y="500"/>
                </a:lnTo>
                <a:lnTo>
                  <a:pt x="2538" y="516"/>
                </a:lnTo>
                <a:lnTo>
                  <a:pt x="2534" y="520"/>
                </a:lnTo>
                <a:lnTo>
                  <a:pt x="2530" y="526"/>
                </a:lnTo>
                <a:lnTo>
                  <a:pt x="2528" y="534"/>
                </a:lnTo>
                <a:lnTo>
                  <a:pt x="2528" y="540"/>
                </a:lnTo>
                <a:lnTo>
                  <a:pt x="2534" y="550"/>
                </a:lnTo>
                <a:lnTo>
                  <a:pt x="2542" y="562"/>
                </a:lnTo>
                <a:lnTo>
                  <a:pt x="2562" y="590"/>
                </a:lnTo>
                <a:lnTo>
                  <a:pt x="2580" y="612"/>
                </a:lnTo>
                <a:lnTo>
                  <a:pt x="2584" y="620"/>
                </a:lnTo>
                <a:lnTo>
                  <a:pt x="2586" y="626"/>
                </a:lnTo>
                <a:lnTo>
                  <a:pt x="2586" y="628"/>
                </a:lnTo>
                <a:lnTo>
                  <a:pt x="2584" y="630"/>
                </a:lnTo>
                <a:lnTo>
                  <a:pt x="2578" y="632"/>
                </a:lnTo>
                <a:close/>
                <a:moveTo>
                  <a:pt x="3492" y="860"/>
                </a:moveTo>
                <a:lnTo>
                  <a:pt x="3492" y="860"/>
                </a:lnTo>
                <a:lnTo>
                  <a:pt x="3494" y="860"/>
                </a:lnTo>
                <a:lnTo>
                  <a:pt x="3496" y="858"/>
                </a:lnTo>
                <a:lnTo>
                  <a:pt x="3500" y="854"/>
                </a:lnTo>
                <a:lnTo>
                  <a:pt x="3502" y="846"/>
                </a:lnTo>
                <a:lnTo>
                  <a:pt x="3502" y="836"/>
                </a:lnTo>
                <a:lnTo>
                  <a:pt x="3502" y="828"/>
                </a:lnTo>
                <a:lnTo>
                  <a:pt x="3498" y="820"/>
                </a:lnTo>
                <a:lnTo>
                  <a:pt x="3492" y="816"/>
                </a:lnTo>
                <a:lnTo>
                  <a:pt x="3490" y="816"/>
                </a:lnTo>
                <a:lnTo>
                  <a:pt x="3484" y="816"/>
                </a:lnTo>
                <a:lnTo>
                  <a:pt x="3478" y="820"/>
                </a:lnTo>
                <a:lnTo>
                  <a:pt x="3474" y="826"/>
                </a:lnTo>
                <a:lnTo>
                  <a:pt x="3472" y="832"/>
                </a:lnTo>
                <a:lnTo>
                  <a:pt x="3474" y="838"/>
                </a:lnTo>
                <a:lnTo>
                  <a:pt x="3476" y="846"/>
                </a:lnTo>
                <a:lnTo>
                  <a:pt x="3482" y="852"/>
                </a:lnTo>
                <a:lnTo>
                  <a:pt x="3486" y="856"/>
                </a:lnTo>
                <a:lnTo>
                  <a:pt x="3492" y="860"/>
                </a:lnTo>
                <a:close/>
                <a:moveTo>
                  <a:pt x="3526" y="1020"/>
                </a:moveTo>
                <a:lnTo>
                  <a:pt x="3526" y="1020"/>
                </a:lnTo>
                <a:lnTo>
                  <a:pt x="3534" y="1026"/>
                </a:lnTo>
                <a:lnTo>
                  <a:pt x="3538" y="1036"/>
                </a:lnTo>
                <a:lnTo>
                  <a:pt x="3538" y="1048"/>
                </a:lnTo>
                <a:lnTo>
                  <a:pt x="3538" y="1062"/>
                </a:lnTo>
                <a:lnTo>
                  <a:pt x="3536" y="1068"/>
                </a:lnTo>
                <a:lnTo>
                  <a:pt x="3534" y="1074"/>
                </a:lnTo>
                <a:lnTo>
                  <a:pt x="3530" y="1080"/>
                </a:lnTo>
                <a:lnTo>
                  <a:pt x="3530" y="1084"/>
                </a:lnTo>
                <a:lnTo>
                  <a:pt x="3534" y="1086"/>
                </a:lnTo>
                <a:lnTo>
                  <a:pt x="3550" y="1094"/>
                </a:lnTo>
                <a:lnTo>
                  <a:pt x="3574" y="1104"/>
                </a:lnTo>
                <a:lnTo>
                  <a:pt x="3584" y="1108"/>
                </a:lnTo>
                <a:lnTo>
                  <a:pt x="3596" y="1112"/>
                </a:lnTo>
                <a:lnTo>
                  <a:pt x="3604" y="1112"/>
                </a:lnTo>
                <a:lnTo>
                  <a:pt x="3606" y="1110"/>
                </a:lnTo>
                <a:lnTo>
                  <a:pt x="3608" y="1108"/>
                </a:lnTo>
                <a:lnTo>
                  <a:pt x="3610" y="1106"/>
                </a:lnTo>
                <a:lnTo>
                  <a:pt x="3612" y="1102"/>
                </a:lnTo>
                <a:lnTo>
                  <a:pt x="3610" y="1088"/>
                </a:lnTo>
                <a:lnTo>
                  <a:pt x="3604" y="1062"/>
                </a:lnTo>
                <a:lnTo>
                  <a:pt x="3600" y="1044"/>
                </a:lnTo>
                <a:lnTo>
                  <a:pt x="3598" y="1038"/>
                </a:lnTo>
                <a:lnTo>
                  <a:pt x="3592" y="1028"/>
                </a:lnTo>
                <a:lnTo>
                  <a:pt x="3574" y="1008"/>
                </a:lnTo>
                <a:lnTo>
                  <a:pt x="3562" y="1000"/>
                </a:lnTo>
                <a:lnTo>
                  <a:pt x="3554" y="994"/>
                </a:lnTo>
                <a:lnTo>
                  <a:pt x="3542" y="988"/>
                </a:lnTo>
                <a:lnTo>
                  <a:pt x="3540" y="986"/>
                </a:lnTo>
                <a:lnTo>
                  <a:pt x="3538" y="984"/>
                </a:lnTo>
                <a:lnTo>
                  <a:pt x="3534" y="970"/>
                </a:lnTo>
                <a:lnTo>
                  <a:pt x="3530" y="948"/>
                </a:lnTo>
                <a:lnTo>
                  <a:pt x="3524" y="926"/>
                </a:lnTo>
                <a:lnTo>
                  <a:pt x="3520" y="916"/>
                </a:lnTo>
                <a:lnTo>
                  <a:pt x="3516" y="912"/>
                </a:lnTo>
                <a:lnTo>
                  <a:pt x="3514" y="910"/>
                </a:lnTo>
                <a:lnTo>
                  <a:pt x="3512" y="910"/>
                </a:lnTo>
                <a:lnTo>
                  <a:pt x="3508" y="914"/>
                </a:lnTo>
                <a:lnTo>
                  <a:pt x="3500" y="926"/>
                </a:lnTo>
                <a:lnTo>
                  <a:pt x="3494" y="936"/>
                </a:lnTo>
                <a:lnTo>
                  <a:pt x="3494" y="942"/>
                </a:lnTo>
                <a:lnTo>
                  <a:pt x="3494" y="948"/>
                </a:lnTo>
                <a:lnTo>
                  <a:pt x="3496" y="956"/>
                </a:lnTo>
                <a:lnTo>
                  <a:pt x="3500" y="966"/>
                </a:lnTo>
                <a:lnTo>
                  <a:pt x="3508" y="984"/>
                </a:lnTo>
                <a:lnTo>
                  <a:pt x="3514" y="1000"/>
                </a:lnTo>
                <a:lnTo>
                  <a:pt x="3520" y="1012"/>
                </a:lnTo>
                <a:lnTo>
                  <a:pt x="3522" y="1016"/>
                </a:lnTo>
                <a:lnTo>
                  <a:pt x="3526" y="1020"/>
                </a:lnTo>
                <a:close/>
                <a:moveTo>
                  <a:pt x="3454" y="1086"/>
                </a:moveTo>
                <a:lnTo>
                  <a:pt x="3454" y="1086"/>
                </a:lnTo>
                <a:lnTo>
                  <a:pt x="3432" y="1116"/>
                </a:lnTo>
                <a:lnTo>
                  <a:pt x="3418" y="1134"/>
                </a:lnTo>
                <a:lnTo>
                  <a:pt x="3406" y="1146"/>
                </a:lnTo>
                <a:lnTo>
                  <a:pt x="3400" y="1148"/>
                </a:lnTo>
                <a:lnTo>
                  <a:pt x="3392" y="1150"/>
                </a:lnTo>
                <a:lnTo>
                  <a:pt x="3380" y="1150"/>
                </a:lnTo>
                <a:lnTo>
                  <a:pt x="3374" y="1152"/>
                </a:lnTo>
                <a:lnTo>
                  <a:pt x="3368" y="1154"/>
                </a:lnTo>
                <a:lnTo>
                  <a:pt x="3366" y="1160"/>
                </a:lnTo>
                <a:lnTo>
                  <a:pt x="3366" y="1168"/>
                </a:lnTo>
                <a:lnTo>
                  <a:pt x="3372" y="1224"/>
                </a:lnTo>
                <a:lnTo>
                  <a:pt x="3374" y="1238"/>
                </a:lnTo>
                <a:lnTo>
                  <a:pt x="3376" y="1242"/>
                </a:lnTo>
                <a:lnTo>
                  <a:pt x="3378" y="1246"/>
                </a:lnTo>
                <a:lnTo>
                  <a:pt x="3382" y="1250"/>
                </a:lnTo>
                <a:lnTo>
                  <a:pt x="3388" y="1252"/>
                </a:lnTo>
                <a:lnTo>
                  <a:pt x="3396" y="1254"/>
                </a:lnTo>
                <a:lnTo>
                  <a:pt x="3406" y="1254"/>
                </a:lnTo>
                <a:lnTo>
                  <a:pt x="3424" y="1256"/>
                </a:lnTo>
                <a:lnTo>
                  <a:pt x="3438" y="1260"/>
                </a:lnTo>
                <a:lnTo>
                  <a:pt x="3448" y="1262"/>
                </a:lnTo>
                <a:lnTo>
                  <a:pt x="3456" y="1260"/>
                </a:lnTo>
                <a:lnTo>
                  <a:pt x="3460" y="1258"/>
                </a:lnTo>
                <a:lnTo>
                  <a:pt x="3462" y="1256"/>
                </a:lnTo>
                <a:lnTo>
                  <a:pt x="3466" y="1246"/>
                </a:lnTo>
                <a:lnTo>
                  <a:pt x="3470" y="1232"/>
                </a:lnTo>
                <a:lnTo>
                  <a:pt x="3476" y="1216"/>
                </a:lnTo>
                <a:lnTo>
                  <a:pt x="3480" y="1210"/>
                </a:lnTo>
                <a:lnTo>
                  <a:pt x="3484" y="1204"/>
                </a:lnTo>
                <a:lnTo>
                  <a:pt x="3494" y="1198"/>
                </a:lnTo>
                <a:lnTo>
                  <a:pt x="3498" y="1196"/>
                </a:lnTo>
                <a:lnTo>
                  <a:pt x="3500" y="1192"/>
                </a:lnTo>
                <a:lnTo>
                  <a:pt x="3500" y="1188"/>
                </a:lnTo>
                <a:lnTo>
                  <a:pt x="3498" y="1182"/>
                </a:lnTo>
                <a:lnTo>
                  <a:pt x="3492" y="1168"/>
                </a:lnTo>
                <a:lnTo>
                  <a:pt x="3490" y="1152"/>
                </a:lnTo>
                <a:lnTo>
                  <a:pt x="3492" y="1144"/>
                </a:lnTo>
                <a:lnTo>
                  <a:pt x="3494" y="1140"/>
                </a:lnTo>
                <a:lnTo>
                  <a:pt x="3496" y="1134"/>
                </a:lnTo>
                <a:lnTo>
                  <a:pt x="3494" y="1118"/>
                </a:lnTo>
                <a:lnTo>
                  <a:pt x="3492" y="1108"/>
                </a:lnTo>
                <a:lnTo>
                  <a:pt x="3488" y="1100"/>
                </a:lnTo>
                <a:lnTo>
                  <a:pt x="3482" y="1092"/>
                </a:lnTo>
                <a:lnTo>
                  <a:pt x="3478" y="1086"/>
                </a:lnTo>
                <a:lnTo>
                  <a:pt x="3472" y="1082"/>
                </a:lnTo>
                <a:lnTo>
                  <a:pt x="3466" y="1080"/>
                </a:lnTo>
                <a:lnTo>
                  <a:pt x="3460" y="1082"/>
                </a:lnTo>
                <a:lnTo>
                  <a:pt x="3454" y="1086"/>
                </a:lnTo>
                <a:close/>
                <a:moveTo>
                  <a:pt x="3854" y="1262"/>
                </a:moveTo>
                <a:lnTo>
                  <a:pt x="3854" y="1262"/>
                </a:lnTo>
                <a:lnTo>
                  <a:pt x="3844" y="1252"/>
                </a:lnTo>
                <a:lnTo>
                  <a:pt x="3832" y="1244"/>
                </a:lnTo>
                <a:lnTo>
                  <a:pt x="3810" y="1230"/>
                </a:lnTo>
                <a:lnTo>
                  <a:pt x="3788" y="1222"/>
                </a:lnTo>
                <a:lnTo>
                  <a:pt x="3778" y="1220"/>
                </a:lnTo>
                <a:lnTo>
                  <a:pt x="3770" y="1218"/>
                </a:lnTo>
                <a:lnTo>
                  <a:pt x="3764" y="1220"/>
                </a:lnTo>
                <a:lnTo>
                  <a:pt x="3758" y="1224"/>
                </a:lnTo>
                <a:lnTo>
                  <a:pt x="3746" y="1232"/>
                </a:lnTo>
                <a:lnTo>
                  <a:pt x="3738" y="1240"/>
                </a:lnTo>
                <a:lnTo>
                  <a:pt x="3732" y="1240"/>
                </a:lnTo>
                <a:lnTo>
                  <a:pt x="3728" y="1238"/>
                </a:lnTo>
                <a:lnTo>
                  <a:pt x="3718" y="1226"/>
                </a:lnTo>
                <a:lnTo>
                  <a:pt x="3704" y="1208"/>
                </a:lnTo>
                <a:lnTo>
                  <a:pt x="3696" y="1200"/>
                </a:lnTo>
                <a:lnTo>
                  <a:pt x="3690" y="1196"/>
                </a:lnTo>
                <a:lnTo>
                  <a:pt x="3682" y="1194"/>
                </a:lnTo>
                <a:lnTo>
                  <a:pt x="3678" y="1194"/>
                </a:lnTo>
                <a:lnTo>
                  <a:pt x="3676" y="1196"/>
                </a:lnTo>
                <a:lnTo>
                  <a:pt x="3672" y="1202"/>
                </a:lnTo>
                <a:lnTo>
                  <a:pt x="3670" y="1206"/>
                </a:lnTo>
                <a:lnTo>
                  <a:pt x="3668" y="1216"/>
                </a:lnTo>
                <a:lnTo>
                  <a:pt x="3668" y="1220"/>
                </a:lnTo>
                <a:lnTo>
                  <a:pt x="3668" y="1222"/>
                </a:lnTo>
                <a:lnTo>
                  <a:pt x="3664" y="1224"/>
                </a:lnTo>
                <a:lnTo>
                  <a:pt x="3658" y="1224"/>
                </a:lnTo>
                <a:lnTo>
                  <a:pt x="3652" y="1226"/>
                </a:lnTo>
                <a:lnTo>
                  <a:pt x="3648" y="1228"/>
                </a:lnTo>
                <a:lnTo>
                  <a:pt x="3640" y="1232"/>
                </a:lnTo>
                <a:lnTo>
                  <a:pt x="3636" y="1232"/>
                </a:lnTo>
                <a:lnTo>
                  <a:pt x="3634" y="1230"/>
                </a:lnTo>
                <a:lnTo>
                  <a:pt x="3632" y="1226"/>
                </a:lnTo>
                <a:lnTo>
                  <a:pt x="3630" y="1216"/>
                </a:lnTo>
                <a:lnTo>
                  <a:pt x="3628" y="1206"/>
                </a:lnTo>
                <a:lnTo>
                  <a:pt x="3626" y="1198"/>
                </a:lnTo>
                <a:lnTo>
                  <a:pt x="3622" y="1190"/>
                </a:lnTo>
                <a:lnTo>
                  <a:pt x="3620" y="1186"/>
                </a:lnTo>
                <a:lnTo>
                  <a:pt x="3616" y="1184"/>
                </a:lnTo>
                <a:lnTo>
                  <a:pt x="3612" y="1184"/>
                </a:lnTo>
                <a:lnTo>
                  <a:pt x="3610" y="1188"/>
                </a:lnTo>
                <a:lnTo>
                  <a:pt x="3608" y="1194"/>
                </a:lnTo>
                <a:lnTo>
                  <a:pt x="3606" y="1210"/>
                </a:lnTo>
                <a:lnTo>
                  <a:pt x="3602" y="1220"/>
                </a:lnTo>
                <a:lnTo>
                  <a:pt x="3600" y="1222"/>
                </a:lnTo>
                <a:lnTo>
                  <a:pt x="3598" y="1222"/>
                </a:lnTo>
                <a:lnTo>
                  <a:pt x="3596" y="1220"/>
                </a:lnTo>
                <a:lnTo>
                  <a:pt x="3592" y="1216"/>
                </a:lnTo>
                <a:lnTo>
                  <a:pt x="3586" y="1206"/>
                </a:lnTo>
                <a:lnTo>
                  <a:pt x="3582" y="1204"/>
                </a:lnTo>
                <a:lnTo>
                  <a:pt x="3578" y="1200"/>
                </a:lnTo>
                <a:lnTo>
                  <a:pt x="3578" y="1192"/>
                </a:lnTo>
                <a:lnTo>
                  <a:pt x="3576" y="1186"/>
                </a:lnTo>
                <a:lnTo>
                  <a:pt x="3572" y="1180"/>
                </a:lnTo>
                <a:lnTo>
                  <a:pt x="3564" y="1174"/>
                </a:lnTo>
                <a:lnTo>
                  <a:pt x="3556" y="1170"/>
                </a:lnTo>
                <a:lnTo>
                  <a:pt x="3548" y="1168"/>
                </a:lnTo>
                <a:lnTo>
                  <a:pt x="3540" y="1168"/>
                </a:lnTo>
                <a:lnTo>
                  <a:pt x="3532" y="1170"/>
                </a:lnTo>
                <a:lnTo>
                  <a:pt x="3524" y="1176"/>
                </a:lnTo>
                <a:lnTo>
                  <a:pt x="3518" y="1182"/>
                </a:lnTo>
                <a:lnTo>
                  <a:pt x="3514" y="1190"/>
                </a:lnTo>
                <a:lnTo>
                  <a:pt x="3510" y="1200"/>
                </a:lnTo>
                <a:lnTo>
                  <a:pt x="3508" y="1216"/>
                </a:lnTo>
                <a:lnTo>
                  <a:pt x="3504" y="1236"/>
                </a:lnTo>
                <a:lnTo>
                  <a:pt x="3502" y="1258"/>
                </a:lnTo>
                <a:lnTo>
                  <a:pt x="3502" y="1266"/>
                </a:lnTo>
                <a:lnTo>
                  <a:pt x="3504" y="1272"/>
                </a:lnTo>
                <a:lnTo>
                  <a:pt x="3508" y="1274"/>
                </a:lnTo>
                <a:lnTo>
                  <a:pt x="3516" y="1272"/>
                </a:lnTo>
                <a:lnTo>
                  <a:pt x="3528" y="1266"/>
                </a:lnTo>
                <a:lnTo>
                  <a:pt x="3536" y="1264"/>
                </a:lnTo>
                <a:lnTo>
                  <a:pt x="3542" y="1264"/>
                </a:lnTo>
                <a:lnTo>
                  <a:pt x="3550" y="1256"/>
                </a:lnTo>
                <a:lnTo>
                  <a:pt x="3556" y="1248"/>
                </a:lnTo>
                <a:lnTo>
                  <a:pt x="3566" y="1242"/>
                </a:lnTo>
                <a:lnTo>
                  <a:pt x="3576" y="1240"/>
                </a:lnTo>
                <a:lnTo>
                  <a:pt x="3588" y="1244"/>
                </a:lnTo>
                <a:lnTo>
                  <a:pt x="3596" y="1248"/>
                </a:lnTo>
                <a:lnTo>
                  <a:pt x="3602" y="1250"/>
                </a:lnTo>
                <a:lnTo>
                  <a:pt x="3610" y="1250"/>
                </a:lnTo>
                <a:lnTo>
                  <a:pt x="3626" y="1248"/>
                </a:lnTo>
                <a:lnTo>
                  <a:pt x="3646" y="1246"/>
                </a:lnTo>
                <a:lnTo>
                  <a:pt x="3664" y="1246"/>
                </a:lnTo>
                <a:lnTo>
                  <a:pt x="3678" y="1250"/>
                </a:lnTo>
                <a:lnTo>
                  <a:pt x="3692" y="1256"/>
                </a:lnTo>
                <a:lnTo>
                  <a:pt x="3702" y="1260"/>
                </a:lnTo>
                <a:lnTo>
                  <a:pt x="3712" y="1264"/>
                </a:lnTo>
                <a:lnTo>
                  <a:pt x="3732" y="1266"/>
                </a:lnTo>
                <a:lnTo>
                  <a:pt x="3748" y="1268"/>
                </a:lnTo>
                <a:lnTo>
                  <a:pt x="3754" y="1272"/>
                </a:lnTo>
                <a:lnTo>
                  <a:pt x="3756" y="1276"/>
                </a:lnTo>
                <a:lnTo>
                  <a:pt x="3754" y="1280"/>
                </a:lnTo>
                <a:lnTo>
                  <a:pt x="3750" y="1284"/>
                </a:lnTo>
                <a:lnTo>
                  <a:pt x="3740" y="1294"/>
                </a:lnTo>
                <a:lnTo>
                  <a:pt x="3736" y="1298"/>
                </a:lnTo>
                <a:lnTo>
                  <a:pt x="3738" y="1302"/>
                </a:lnTo>
                <a:lnTo>
                  <a:pt x="3742" y="1306"/>
                </a:lnTo>
                <a:lnTo>
                  <a:pt x="3756" y="1312"/>
                </a:lnTo>
                <a:lnTo>
                  <a:pt x="3770" y="1318"/>
                </a:lnTo>
                <a:lnTo>
                  <a:pt x="3782" y="1324"/>
                </a:lnTo>
                <a:lnTo>
                  <a:pt x="3800" y="1336"/>
                </a:lnTo>
                <a:lnTo>
                  <a:pt x="3806" y="1342"/>
                </a:lnTo>
                <a:lnTo>
                  <a:pt x="3812" y="1344"/>
                </a:lnTo>
                <a:lnTo>
                  <a:pt x="3816" y="1344"/>
                </a:lnTo>
                <a:lnTo>
                  <a:pt x="3822" y="1340"/>
                </a:lnTo>
                <a:lnTo>
                  <a:pt x="3832" y="1328"/>
                </a:lnTo>
                <a:lnTo>
                  <a:pt x="3844" y="1318"/>
                </a:lnTo>
                <a:lnTo>
                  <a:pt x="3850" y="1316"/>
                </a:lnTo>
                <a:lnTo>
                  <a:pt x="3856" y="1314"/>
                </a:lnTo>
                <a:lnTo>
                  <a:pt x="3862" y="1316"/>
                </a:lnTo>
                <a:lnTo>
                  <a:pt x="3868" y="1320"/>
                </a:lnTo>
                <a:lnTo>
                  <a:pt x="3882" y="1334"/>
                </a:lnTo>
                <a:lnTo>
                  <a:pt x="3902" y="1350"/>
                </a:lnTo>
                <a:lnTo>
                  <a:pt x="3912" y="1356"/>
                </a:lnTo>
                <a:lnTo>
                  <a:pt x="3920" y="1360"/>
                </a:lnTo>
                <a:lnTo>
                  <a:pt x="3922" y="1360"/>
                </a:lnTo>
                <a:lnTo>
                  <a:pt x="3922" y="1358"/>
                </a:lnTo>
                <a:lnTo>
                  <a:pt x="3922" y="1354"/>
                </a:lnTo>
                <a:lnTo>
                  <a:pt x="3918" y="1344"/>
                </a:lnTo>
                <a:lnTo>
                  <a:pt x="3918" y="1336"/>
                </a:lnTo>
                <a:lnTo>
                  <a:pt x="3916" y="1328"/>
                </a:lnTo>
                <a:lnTo>
                  <a:pt x="3918" y="1320"/>
                </a:lnTo>
                <a:lnTo>
                  <a:pt x="3922" y="1312"/>
                </a:lnTo>
                <a:lnTo>
                  <a:pt x="3926" y="1302"/>
                </a:lnTo>
                <a:lnTo>
                  <a:pt x="3934" y="1294"/>
                </a:lnTo>
                <a:lnTo>
                  <a:pt x="3944" y="1286"/>
                </a:lnTo>
                <a:lnTo>
                  <a:pt x="3954" y="1276"/>
                </a:lnTo>
                <a:lnTo>
                  <a:pt x="3960" y="1270"/>
                </a:lnTo>
                <a:lnTo>
                  <a:pt x="3964" y="1262"/>
                </a:lnTo>
                <a:lnTo>
                  <a:pt x="3966" y="1258"/>
                </a:lnTo>
                <a:lnTo>
                  <a:pt x="3964" y="1254"/>
                </a:lnTo>
                <a:lnTo>
                  <a:pt x="3962" y="1252"/>
                </a:lnTo>
                <a:lnTo>
                  <a:pt x="3958" y="1250"/>
                </a:lnTo>
                <a:lnTo>
                  <a:pt x="3954" y="1250"/>
                </a:lnTo>
                <a:lnTo>
                  <a:pt x="3950" y="1250"/>
                </a:lnTo>
                <a:lnTo>
                  <a:pt x="3946" y="1252"/>
                </a:lnTo>
                <a:lnTo>
                  <a:pt x="3938" y="1258"/>
                </a:lnTo>
                <a:lnTo>
                  <a:pt x="3928" y="1266"/>
                </a:lnTo>
                <a:lnTo>
                  <a:pt x="3920" y="1268"/>
                </a:lnTo>
                <a:lnTo>
                  <a:pt x="3910" y="1270"/>
                </a:lnTo>
                <a:lnTo>
                  <a:pt x="3892" y="1274"/>
                </a:lnTo>
                <a:lnTo>
                  <a:pt x="3880" y="1278"/>
                </a:lnTo>
                <a:lnTo>
                  <a:pt x="3874" y="1278"/>
                </a:lnTo>
                <a:lnTo>
                  <a:pt x="3868" y="1276"/>
                </a:lnTo>
                <a:lnTo>
                  <a:pt x="3862" y="1270"/>
                </a:lnTo>
                <a:lnTo>
                  <a:pt x="3854" y="1262"/>
                </a:lnTo>
                <a:close/>
                <a:moveTo>
                  <a:pt x="3868" y="1506"/>
                </a:moveTo>
                <a:lnTo>
                  <a:pt x="3868" y="1506"/>
                </a:lnTo>
                <a:lnTo>
                  <a:pt x="3858" y="1476"/>
                </a:lnTo>
                <a:lnTo>
                  <a:pt x="3850" y="1448"/>
                </a:lnTo>
                <a:lnTo>
                  <a:pt x="3846" y="1426"/>
                </a:lnTo>
                <a:lnTo>
                  <a:pt x="3840" y="1410"/>
                </a:lnTo>
                <a:lnTo>
                  <a:pt x="3836" y="1396"/>
                </a:lnTo>
                <a:lnTo>
                  <a:pt x="3832" y="1382"/>
                </a:lnTo>
                <a:lnTo>
                  <a:pt x="3830" y="1376"/>
                </a:lnTo>
                <a:lnTo>
                  <a:pt x="3826" y="1372"/>
                </a:lnTo>
                <a:lnTo>
                  <a:pt x="3820" y="1370"/>
                </a:lnTo>
                <a:lnTo>
                  <a:pt x="3810" y="1368"/>
                </a:lnTo>
                <a:lnTo>
                  <a:pt x="3804" y="1370"/>
                </a:lnTo>
                <a:lnTo>
                  <a:pt x="3800" y="1376"/>
                </a:lnTo>
                <a:lnTo>
                  <a:pt x="3790" y="1400"/>
                </a:lnTo>
                <a:lnTo>
                  <a:pt x="3786" y="1410"/>
                </a:lnTo>
                <a:lnTo>
                  <a:pt x="3786" y="1422"/>
                </a:lnTo>
                <a:lnTo>
                  <a:pt x="3784" y="1444"/>
                </a:lnTo>
                <a:lnTo>
                  <a:pt x="3782" y="1454"/>
                </a:lnTo>
                <a:lnTo>
                  <a:pt x="3780" y="1460"/>
                </a:lnTo>
                <a:lnTo>
                  <a:pt x="3774" y="1464"/>
                </a:lnTo>
                <a:lnTo>
                  <a:pt x="3766" y="1464"/>
                </a:lnTo>
                <a:lnTo>
                  <a:pt x="3750" y="1460"/>
                </a:lnTo>
                <a:lnTo>
                  <a:pt x="3744" y="1456"/>
                </a:lnTo>
                <a:lnTo>
                  <a:pt x="3738" y="1452"/>
                </a:lnTo>
                <a:lnTo>
                  <a:pt x="3734" y="1446"/>
                </a:lnTo>
                <a:lnTo>
                  <a:pt x="3730" y="1440"/>
                </a:lnTo>
                <a:lnTo>
                  <a:pt x="3726" y="1424"/>
                </a:lnTo>
                <a:lnTo>
                  <a:pt x="3724" y="1414"/>
                </a:lnTo>
                <a:lnTo>
                  <a:pt x="3724" y="1406"/>
                </a:lnTo>
                <a:lnTo>
                  <a:pt x="3724" y="1390"/>
                </a:lnTo>
                <a:lnTo>
                  <a:pt x="3724" y="1384"/>
                </a:lnTo>
                <a:lnTo>
                  <a:pt x="3722" y="1380"/>
                </a:lnTo>
                <a:lnTo>
                  <a:pt x="3720" y="1376"/>
                </a:lnTo>
                <a:lnTo>
                  <a:pt x="3714" y="1376"/>
                </a:lnTo>
                <a:lnTo>
                  <a:pt x="3694" y="1374"/>
                </a:lnTo>
                <a:lnTo>
                  <a:pt x="3670" y="1372"/>
                </a:lnTo>
                <a:lnTo>
                  <a:pt x="3656" y="1372"/>
                </a:lnTo>
                <a:lnTo>
                  <a:pt x="3644" y="1374"/>
                </a:lnTo>
                <a:lnTo>
                  <a:pt x="3636" y="1378"/>
                </a:lnTo>
                <a:lnTo>
                  <a:pt x="3628" y="1384"/>
                </a:lnTo>
                <a:lnTo>
                  <a:pt x="3624" y="1390"/>
                </a:lnTo>
                <a:lnTo>
                  <a:pt x="3624" y="1396"/>
                </a:lnTo>
                <a:lnTo>
                  <a:pt x="3622" y="1406"/>
                </a:lnTo>
                <a:lnTo>
                  <a:pt x="3620" y="1408"/>
                </a:lnTo>
                <a:lnTo>
                  <a:pt x="3618" y="1410"/>
                </a:lnTo>
                <a:lnTo>
                  <a:pt x="3604" y="1412"/>
                </a:lnTo>
                <a:lnTo>
                  <a:pt x="3586" y="1412"/>
                </a:lnTo>
                <a:lnTo>
                  <a:pt x="3572" y="1414"/>
                </a:lnTo>
                <a:lnTo>
                  <a:pt x="3560" y="1420"/>
                </a:lnTo>
                <a:lnTo>
                  <a:pt x="3550" y="1430"/>
                </a:lnTo>
                <a:lnTo>
                  <a:pt x="3536" y="1450"/>
                </a:lnTo>
                <a:lnTo>
                  <a:pt x="3526" y="1462"/>
                </a:lnTo>
                <a:lnTo>
                  <a:pt x="3516" y="1474"/>
                </a:lnTo>
                <a:lnTo>
                  <a:pt x="3500" y="1486"/>
                </a:lnTo>
                <a:lnTo>
                  <a:pt x="3482" y="1496"/>
                </a:lnTo>
                <a:lnTo>
                  <a:pt x="3460" y="1502"/>
                </a:lnTo>
                <a:lnTo>
                  <a:pt x="3446" y="1506"/>
                </a:lnTo>
                <a:lnTo>
                  <a:pt x="3432" y="1506"/>
                </a:lnTo>
                <a:lnTo>
                  <a:pt x="3418" y="1508"/>
                </a:lnTo>
                <a:lnTo>
                  <a:pt x="3406" y="1510"/>
                </a:lnTo>
                <a:lnTo>
                  <a:pt x="3398" y="1512"/>
                </a:lnTo>
                <a:lnTo>
                  <a:pt x="3392" y="1516"/>
                </a:lnTo>
                <a:lnTo>
                  <a:pt x="3386" y="1520"/>
                </a:lnTo>
                <a:lnTo>
                  <a:pt x="3384" y="1526"/>
                </a:lnTo>
                <a:lnTo>
                  <a:pt x="3382" y="1532"/>
                </a:lnTo>
                <a:lnTo>
                  <a:pt x="3382" y="1538"/>
                </a:lnTo>
                <a:lnTo>
                  <a:pt x="3384" y="1552"/>
                </a:lnTo>
                <a:lnTo>
                  <a:pt x="3386" y="1566"/>
                </a:lnTo>
                <a:lnTo>
                  <a:pt x="3390" y="1584"/>
                </a:lnTo>
                <a:lnTo>
                  <a:pt x="3392" y="1600"/>
                </a:lnTo>
                <a:lnTo>
                  <a:pt x="3390" y="1618"/>
                </a:lnTo>
                <a:lnTo>
                  <a:pt x="3386" y="1634"/>
                </a:lnTo>
                <a:lnTo>
                  <a:pt x="3380" y="1646"/>
                </a:lnTo>
                <a:lnTo>
                  <a:pt x="3372" y="1658"/>
                </a:lnTo>
                <a:lnTo>
                  <a:pt x="3368" y="1670"/>
                </a:lnTo>
                <a:lnTo>
                  <a:pt x="3364" y="1678"/>
                </a:lnTo>
                <a:lnTo>
                  <a:pt x="3364" y="1686"/>
                </a:lnTo>
                <a:lnTo>
                  <a:pt x="3364" y="1690"/>
                </a:lnTo>
                <a:lnTo>
                  <a:pt x="3368" y="1694"/>
                </a:lnTo>
                <a:lnTo>
                  <a:pt x="3372" y="1700"/>
                </a:lnTo>
                <a:lnTo>
                  <a:pt x="3376" y="1706"/>
                </a:lnTo>
                <a:lnTo>
                  <a:pt x="3376" y="1718"/>
                </a:lnTo>
                <a:lnTo>
                  <a:pt x="3378" y="1722"/>
                </a:lnTo>
                <a:lnTo>
                  <a:pt x="3382" y="1724"/>
                </a:lnTo>
                <a:lnTo>
                  <a:pt x="3390" y="1724"/>
                </a:lnTo>
                <a:lnTo>
                  <a:pt x="3402" y="1720"/>
                </a:lnTo>
                <a:lnTo>
                  <a:pt x="3432" y="1712"/>
                </a:lnTo>
                <a:lnTo>
                  <a:pt x="3462" y="1706"/>
                </a:lnTo>
                <a:lnTo>
                  <a:pt x="3540" y="1694"/>
                </a:lnTo>
                <a:lnTo>
                  <a:pt x="3580" y="1688"/>
                </a:lnTo>
                <a:lnTo>
                  <a:pt x="3596" y="1686"/>
                </a:lnTo>
                <a:lnTo>
                  <a:pt x="3608" y="1688"/>
                </a:lnTo>
                <a:lnTo>
                  <a:pt x="3618" y="1690"/>
                </a:lnTo>
                <a:lnTo>
                  <a:pt x="3626" y="1694"/>
                </a:lnTo>
                <a:lnTo>
                  <a:pt x="3630" y="1700"/>
                </a:lnTo>
                <a:lnTo>
                  <a:pt x="3632" y="1710"/>
                </a:lnTo>
                <a:lnTo>
                  <a:pt x="3632" y="1726"/>
                </a:lnTo>
                <a:lnTo>
                  <a:pt x="3632" y="1728"/>
                </a:lnTo>
                <a:lnTo>
                  <a:pt x="3636" y="1726"/>
                </a:lnTo>
                <a:lnTo>
                  <a:pt x="3642" y="1724"/>
                </a:lnTo>
                <a:lnTo>
                  <a:pt x="3650" y="1726"/>
                </a:lnTo>
                <a:lnTo>
                  <a:pt x="3656" y="1730"/>
                </a:lnTo>
                <a:lnTo>
                  <a:pt x="3660" y="1736"/>
                </a:lnTo>
                <a:lnTo>
                  <a:pt x="3662" y="1742"/>
                </a:lnTo>
                <a:lnTo>
                  <a:pt x="3662" y="1752"/>
                </a:lnTo>
                <a:lnTo>
                  <a:pt x="3662" y="1760"/>
                </a:lnTo>
                <a:lnTo>
                  <a:pt x="3664" y="1766"/>
                </a:lnTo>
                <a:lnTo>
                  <a:pt x="3668" y="1772"/>
                </a:lnTo>
                <a:lnTo>
                  <a:pt x="3676" y="1776"/>
                </a:lnTo>
                <a:lnTo>
                  <a:pt x="3684" y="1778"/>
                </a:lnTo>
                <a:lnTo>
                  <a:pt x="3690" y="1780"/>
                </a:lnTo>
                <a:lnTo>
                  <a:pt x="3694" y="1784"/>
                </a:lnTo>
                <a:lnTo>
                  <a:pt x="3696" y="1788"/>
                </a:lnTo>
                <a:lnTo>
                  <a:pt x="3698" y="1792"/>
                </a:lnTo>
                <a:lnTo>
                  <a:pt x="3700" y="1796"/>
                </a:lnTo>
                <a:lnTo>
                  <a:pt x="3704" y="1798"/>
                </a:lnTo>
                <a:lnTo>
                  <a:pt x="3712" y="1800"/>
                </a:lnTo>
                <a:lnTo>
                  <a:pt x="3720" y="1800"/>
                </a:lnTo>
                <a:lnTo>
                  <a:pt x="3728" y="1804"/>
                </a:lnTo>
                <a:lnTo>
                  <a:pt x="3732" y="1808"/>
                </a:lnTo>
                <a:lnTo>
                  <a:pt x="3736" y="1812"/>
                </a:lnTo>
                <a:lnTo>
                  <a:pt x="3736" y="1818"/>
                </a:lnTo>
                <a:lnTo>
                  <a:pt x="3736" y="1822"/>
                </a:lnTo>
                <a:lnTo>
                  <a:pt x="3732" y="1824"/>
                </a:lnTo>
                <a:lnTo>
                  <a:pt x="3726" y="1826"/>
                </a:lnTo>
                <a:lnTo>
                  <a:pt x="3718" y="1828"/>
                </a:lnTo>
                <a:lnTo>
                  <a:pt x="3708" y="1832"/>
                </a:lnTo>
                <a:lnTo>
                  <a:pt x="3702" y="1840"/>
                </a:lnTo>
                <a:lnTo>
                  <a:pt x="3696" y="1846"/>
                </a:lnTo>
                <a:lnTo>
                  <a:pt x="3692" y="1852"/>
                </a:lnTo>
                <a:lnTo>
                  <a:pt x="3692" y="1856"/>
                </a:lnTo>
                <a:lnTo>
                  <a:pt x="3694" y="1858"/>
                </a:lnTo>
                <a:lnTo>
                  <a:pt x="3696" y="1858"/>
                </a:lnTo>
                <a:lnTo>
                  <a:pt x="3704" y="1854"/>
                </a:lnTo>
                <a:lnTo>
                  <a:pt x="3726" y="1844"/>
                </a:lnTo>
                <a:lnTo>
                  <a:pt x="3746" y="1836"/>
                </a:lnTo>
                <a:lnTo>
                  <a:pt x="3754" y="1832"/>
                </a:lnTo>
                <a:lnTo>
                  <a:pt x="3760" y="1826"/>
                </a:lnTo>
                <a:lnTo>
                  <a:pt x="3764" y="1820"/>
                </a:lnTo>
                <a:lnTo>
                  <a:pt x="3764" y="1812"/>
                </a:lnTo>
                <a:lnTo>
                  <a:pt x="3764" y="1798"/>
                </a:lnTo>
                <a:lnTo>
                  <a:pt x="3766" y="1794"/>
                </a:lnTo>
                <a:lnTo>
                  <a:pt x="3768" y="1788"/>
                </a:lnTo>
                <a:lnTo>
                  <a:pt x="3772" y="1784"/>
                </a:lnTo>
                <a:lnTo>
                  <a:pt x="3776" y="1776"/>
                </a:lnTo>
                <a:lnTo>
                  <a:pt x="3798" y="1760"/>
                </a:lnTo>
                <a:lnTo>
                  <a:pt x="3830" y="1732"/>
                </a:lnTo>
                <a:lnTo>
                  <a:pt x="3850" y="1714"/>
                </a:lnTo>
                <a:lnTo>
                  <a:pt x="3870" y="1694"/>
                </a:lnTo>
                <a:lnTo>
                  <a:pt x="3886" y="1674"/>
                </a:lnTo>
                <a:lnTo>
                  <a:pt x="3900" y="1652"/>
                </a:lnTo>
                <a:lnTo>
                  <a:pt x="3906" y="1640"/>
                </a:lnTo>
                <a:lnTo>
                  <a:pt x="3908" y="1630"/>
                </a:lnTo>
                <a:lnTo>
                  <a:pt x="3910" y="1618"/>
                </a:lnTo>
                <a:lnTo>
                  <a:pt x="3910" y="1608"/>
                </a:lnTo>
                <a:lnTo>
                  <a:pt x="3908" y="1590"/>
                </a:lnTo>
                <a:lnTo>
                  <a:pt x="3904" y="1576"/>
                </a:lnTo>
                <a:lnTo>
                  <a:pt x="3898" y="1564"/>
                </a:lnTo>
                <a:lnTo>
                  <a:pt x="3894" y="1554"/>
                </a:lnTo>
                <a:lnTo>
                  <a:pt x="3880" y="1532"/>
                </a:lnTo>
                <a:lnTo>
                  <a:pt x="3874" y="1522"/>
                </a:lnTo>
                <a:lnTo>
                  <a:pt x="3868" y="1506"/>
                </a:lnTo>
                <a:close/>
                <a:moveTo>
                  <a:pt x="4114" y="1734"/>
                </a:moveTo>
                <a:lnTo>
                  <a:pt x="4114" y="1734"/>
                </a:lnTo>
                <a:lnTo>
                  <a:pt x="4110" y="1732"/>
                </a:lnTo>
                <a:lnTo>
                  <a:pt x="4106" y="1732"/>
                </a:lnTo>
                <a:lnTo>
                  <a:pt x="4102" y="1734"/>
                </a:lnTo>
                <a:lnTo>
                  <a:pt x="4100" y="1736"/>
                </a:lnTo>
                <a:lnTo>
                  <a:pt x="4096" y="1750"/>
                </a:lnTo>
                <a:lnTo>
                  <a:pt x="4090" y="1768"/>
                </a:lnTo>
                <a:lnTo>
                  <a:pt x="4086" y="1778"/>
                </a:lnTo>
                <a:lnTo>
                  <a:pt x="4078" y="1786"/>
                </a:lnTo>
                <a:lnTo>
                  <a:pt x="4068" y="1792"/>
                </a:lnTo>
                <a:lnTo>
                  <a:pt x="4058" y="1798"/>
                </a:lnTo>
                <a:lnTo>
                  <a:pt x="4038" y="1808"/>
                </a:lnTo>
                <a:lnTo>
                  <a:pt x="4026" y="1812"/>
                </a:lnTo>
                <a:lnTo>
                  <a:pt x="4012" y="1826"/>
                </a:lnTo>
                <a:lnTo>
                  <a:pt x="4004" y="1836"/>
                </a:lnTo>
                <a:lnTo>
                  <a:pt x="3972" y="1852"/>
                </a:lnTo>
                <a:lnTo>
                  <a:pt x="3938" y="1870"/>
                </a:lnTo>
                <a:lnTo>
                  <a:pt x="3926" y="1878"/>
                </a:lnTo>
                <a:lnTo>
                  <a:pt x="3916" y="1886"/>
                </a:lnTo>
                <a:lnTo>
                  <a:pt x="3914" y="1888"/>
                </a:lnTo>
                <a:lnTo>
                  <a:pt x="3912" y="1892"/>
                </a:lnTo>
                <a:lnTo>
                  <a:pt x="3912" y="1896"/>
                </a:lnTo>
                <a:lnTo>
                  <a:pt x="3914" y="1900"/>
                </a:lnTo>
                <a:lnTo>
                  <a:pt x="3920" y="1906"/>
                </a:lnTo>
                <a:lnTo>
                  <a:pt x="3926" y="1908"/>
                </a:lnTo>
                <a:lnTo>
                  <a:pt x="3932" y="1910"/>
                </a:lnTo>
                <a:lnTo>
                  <a:pt x="3940" y="1908"/>
                </a:lnTo>
                <a:lnTo>
                  <a:pt x="3958" y="1900"/>
                </a:lnTo>
                <a:lnTo>
                  <a:pt x="3984" y="1886"/>
                </a:lnTo>
                <a:lnTo>
                  <a:pt x="3998" y="1878"/>
                </a:lnTo>
                <a:lnTo>
                  <a:pt x="4010" y="1870"/>
                </a:lnTo>
                <a:lnTo>
                  <a:pt x="4030" y="1854"/>
                </a:lnTo>
                <a:lnTo>
                  <a:pt x="4044" y="1838"/>
                </a:lnTo>
                <a:lnTo>
                  <a:pt x="4060" y="1824"/>
                </a:lnTo>
                <a:lnTo>
                  <a:pt x="4076" y="1816"/>
                </a:lnTo>
                <a:lnTo>
                  <a:pt x="4088" y="1810"/>
                </a:lnTo>
                <a:lnTo>
                  <a:pt x="4100" y="1802"/>
                </a:lnTo>
                <a:lnTo>
                  <a:pt x="4112" y="1792"/>
                </a:lnTo>
                <a:lnTo>
                  <a:pt x="4118" y="1784"/>
                </a:lnTo>
                <a:lnTo>
                  <a:pt x="4122" y="1776"/>
                </a:lnTo>
                <a:lnTo>
                  <a:pt x="4126" y="1768"/>
                </a:lnTo>
                <a:lnTo>
                  <a:pt x="4126" y="1758"/>
                </a:lnTo>
                <a:lnTo>
                  <a:pt x="4126" y="1750"/>
                </a:lnTo>
                <a:lnTo>
                  <a:pt x="4124" y="1744"/>
                </a:lnTo>
                <a:lnTo>
                  <a:pt x="4120" y="1738"/>
                </a:lnTo>
                <a:lnTo>
                  <a:pt x="4114" y="1734"/>
                </a:lnTo>
                <a:close/>
              </a:path>
            </a:pathLst>
          </a:custGeom>
          <a:solidFill>
            <a:srgbClr val="FF0000">
              <a:alpha val="12941"/>
            </a:srgbClr>
          </a:solidFill>
          <a:ln>
            <a:noFill/>
          </a:ln>
          <a:extLst/>
        </p:spPr>
        <p:txBody>
          <a:bodyPr lIns="91023" tIns="45512" rIns="91023" bIns="45512"/>
          <a:lstStyle/>
          <a:p>
            <a:pPr marL="0" marR="0" lvl="0" indent="0" algn="l" defTabSz="91026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87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15" name="Freeform 105"/>
          <p:cNvSpPr>
            <a:spLocks/>
          </p:cNvSpPr>
          <p:nvPr/>
        </p:nvSpPr>
        <p:spPr bwMode="auto">
          <a:xfrm>
            <a:off x="4638888" y="3350824"/>
            <a:ext cx="863600" cy="926570"/>
          </a:xfrm>
          <a:custGeom>
            <a:avLst/>
            <a:gdLst>
              <a:gd name="T0" fmla="*/ 0 w 876"/>
              <a:gd name="T1" fmla="*/ 29138806 h 952"/>
              <a:gd name="T2" fmla="*/ 0 w 876"/>
              <a:gd name="T3" fmla="*/ 477871696 h 952"/>
              <a:gd name="T4" fmla="*/ 851127092 w 876"/>
              <a:gd name="T5" fmla="*/ 924662129 h 952"/>
              <a:gd name="T6" fmla="*/ 691784020 w 876"/>
              <a:gd name="T7" fmla="*/ 0 h 952"/>
              <a:gd name="T8" fmla="*/ 367267589 w 876"/>
              <a:gd name="T9" fmla="*/ 0 h 952"/>
              <a:gd name="T10" fmla="*/ 410017760 w 876"/>
              <a:gd name="T11" fmla="*/ 244763215 h 952"/>
              <a:gd name="T12" fmla="*/ 0 w 876"/>
              <a:gd name="T13" fmla="*/ 29138806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76" h="952">
                <a:moveTo>
                  <a:pt x="0" y="30"/>
                </a:moveTo>
                <a:lnTo>
                  <a:pt x="0" y="492"/>
                </a:lnTo>
                <a:lnTo>
                  <a:pt x="876" y="952"/>
                </a:lnTo>
                <a:lnTo>
                  <a:pt x="712" y="0"/>
                </a:lnTo>
                <a:lnTo>
                  <a:pt x="378" y="0"/>
                </a:lnTo>
                <a:lnTo>
                  <a:pt x="422" y="252"/>
                </a:lnTo>
                <a:lnTo>
                  <a:pt x="0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023" tIns="45512" rIns="91023" bIns="45512"/>
          <a:lstStyle/>
          <a:p>
            <a:pPr marL="0" marR="0" lvl="0" indent="0" algn="l" defTabSz="91026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87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17" name="Freeform 107"/>
          <p:cNvSpPr>
            <a:spLocks/>
          </p:cNvSpPr>
          <p:nvPr/>
        </p:nvSpPr>
        <p:spPr bwMode="auto">
          <a:xfrm>
            <a:off x="3632413" y="3350824"/>
            <a:ext cx="866775" cy="926570"/>
          </a:xfrm>
          <a:custGeom>
            <a:avLst/>
            <a:gdLst>
              <a:gd name="T0" fmla="*/ 878 w 878"/>
              <a:gd name="T1" fmla="*/ 30 h 952"/>
              <a:gd name="T2" fmla="*/ 456 w 878"/>
              <a:gd name="T3" fmla="*/ 252 h 952"/>
              <a:gd name="T4" fmla="*/ 498 w 878"/>
              <a:gd name="T5" fmla="*/ 0 h 952"/>
              <a:gd name="T6" fmla="*/ 164 w 878"/>
              <a:gd name="T7" fmla="*/ 0 h 952"/>
              <a:gd name="T8" fmla="*/ 0 w 878"/>
              <a:gd name="T9" fmla="*/ 952 h 952"/>
              <a:gd name="T10" fmla="*/ 878 w 878"/>
              <a:gd name="T11" fmla="*/ 492 h 952"/>
              <a:gd name="T12" fmla="*/ 878 w 878"/>
              <a:gd name="T13" fmla="*/ 3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8" h="952">
                <a:moveTo>
                  <a:pt x="878" y="30"/>
                </a:moveTo>
                <a:lnTo>
                  <a:pt x="456" y="252"/>
                </a:lnTo>
                <a:lnTo>
                  <a:pt x="498" y="0"/>
                </a:lnTo>
                <a:lnTo>
                  <a:pt x="164" y="0"/>
                </a:lnTo>
                <a:lnTo>
                  <a:pt x="0" y="952"/>
                </a:lnTo>
                <a:lnTo>
                  <a:pt x="878" y="492"/>
                </a:lnTo>
                <a:lnTo>
                  <a:pt x="878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023" tIns="45512" rIns="91023" bIns="45512"/>
          <a:lstStyle/>
          <a:p>
            <a:pPr marL="0" marR="0" lvl="0" indent="0" algn="l" defTabSz="9102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8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392577" y="1438109"/>
            <a:ext cx="4289423" cy="3141868"/>
            <a:chOff x="2543774" y="1495055"/>
            <a:chExt cx="4560491" cy="3340417"/>
          </a:xfrm>
        </p:grpSpPr>
        <p:grpSp>
          <p:nvGrpSpPr>
            <p:cNvPr id="7" name="组合 6"/>
            <p:cNvGrpSpPr/>
            <p:nvPr/>
          </p:nvGrpSpPr>
          <p:grpSpPr>
            <a:xfrm>
              <a:off x="2543774" y="4255399"/>
              <a:ext cx="4560491" cy="580073"/>
              <a:chOff x="2543774" y="4255399"/>
              <a:chExt cx="4560491" cy="580073"/>
            </a:xfrm>
          </p:grpSpPr>
          <p:pic>
            <p:nvPicPr>
              <p:cNvPr id="112" name="Picture 19"/>
              <p:cNvPicPr>
                <a:picLocks noChangeAspect="1" noChangeArrowheads="1"/>
              </p:cNvPicPr>
              <p:nvPr/>
            </p:nvPicPr>
            <p:blipFill>
              <a:blip r:embed="rId3" cstate="screen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947" y="4255399"/>
                <a:ext cx="2658318" cy="5800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" name="Picture 19"/>
              <p:cNvPicPr>
                <a:picLocks noChangeAspect="1" noChangeArrowheads="1"/>
              </p:cNvPicPr>
              <p:nvPr/>
            </p:nvPicPr>
            <p:blipFill>
              <a:blip r:embed="rId4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3774" y="4257069"/>
                <a:ext cx="2656630" cy="5767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" name="组合 4"/>
            <p:cNvGrpSpPr/>
            <p:nvPr/>
          </p:nvGrpSpPr>
          <p:grpSpPr>
            <a:xfrm>
              <a:off x="3249281" y="1495055"/>
              <a:ext cx="3213613" cy="3018713"/>
              <a:chOff x="3249281" y="1495055"/>
              <a:chExt cx="3213613" cy="3018713"/>
            </a:xfrm>
          </p:grpSpPr>
          <p:sp>
            <p:nvSpPr>
              <p:cNvPr id="114" name="Freeform 104"/>
              <p:cNvSpPr>
                <a:spLocks/>
              </p:cNvSpPr>
              <p:nvPr/>
            </p:nvSpPr>
            <p:spPr bwMode="auto">
              <a:xfrm>
                <a:off x="4932039" y="3528644"/>
                <a:ext cx="918175" cy="985124"/>
              </a:xfrm>
              <a:custGeom>
                <a:avLst/>
                <a:gdLst>
                  <a:gd name="T0" fmla="*/ 0 w 876"/>
                  <a:gd name="T1" fmla="*/ 29138806 h 952"/>
                  <a:gd name="T2" fmla="*/ 0 w 876"/>
                  <a:gd name="T3" fmla="*/ 477871696 h 952"/>
                  <a:gd name="T4" fmla="*/ 851127092 w 876"/>
                  <a:gd name="T5" fmla="*/ 924662129 h 952"/>
                  <a:gd name="T6" fmla="*/ 691784020 w 876"/>
                  <a:gd name="T7" fmla="*/ 0 h 952"/>
                  <a:gd name="T8" fmla="*/ 367267589 w 876"/>
                  <a:gd name="T9" fmla="*/ 0 h 952"/>
                  <a:gd name="T10" fmla="*/ 410017760 w 876"/>
                  <a:gd name="T11" fmla="*/ 244763215 h 952"/>
                  <a:gd name="T12" fmla="*/ 0 w 876"/>
                  <a:gd name="T13" fmla="*/ 29138806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6" h="952">
                    <a:moveTo>
                      <a:pt x="0" y="30"/>
                    </a:moveTo>
                    <a:lnTo>
                      <a:pt x="0" y="492"/>
                    </a:lnTo>
                    <a:lnTo>
                      <a:pt x="876" y="952"/>
                    </a:lnTo>
                    <a:lnTo>
                      <a:pt x="712" y="0"/>
                    </a:lnTo>
                    <a:lnTo>
                      <a:pt x="378" y="0"/>
                    </a:lnTo>
                    <a:lnTo>
                      <a:pt x="422" y="252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lIns="91023" tIns="45512" rIns="91023" bIns="45512"/>
              <a:lstStyle/>
              <a:p>
                <a:pPr marL="0" marR="0" lvl="0" indent="0" algn="l" defTabSz="91026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87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6" name="Freeform 106"/>
              <p:cNvSpPr>
                <a:spLocks/>
              </p:cNvSpPr>
              <p:nvPr/>
            </p:nvSpPr>
            <p:spPr bwMode="auto">
              <a:xfrm>
                <a:off x="3861962" y="3528644"/>
                <a:ext cx="921550" cy="985124"/>
              </a:xfrm>
              <a:custGeom>
                <a:avLst/>
                <a:gdLst>
                  <a:gd name="T0" fmla="*/ 854256123 w 878"/>
                  <a:gd name="T1" fmla="*/ 29138806 h 952"/>
                  <a:gd name="T2" fmla="*/ 443668360 w 878"/>
                  <a:gd name="T3" fmla="*/ 244763215 h 952"/>
                  <a:gd name="T4" fmla="*/ 484532161 w 878"/>
                  <a:gd name="T5" fmla="*/ 0 h 952"/>
                  <a:gd name="T6" fmla="*/ 159564590 w 878"/>
                  <a:gd name="T7" fmla="*/ 0 h 952"/>
                  <a:gd name="T8" fmla="*/ 0 w 878"/>
                  <a:gd name="T9" fmla="*/ 924662129 h 952"/>
                  <a:gd name="T10" fmla="*/ 854256123 w 878"/>
                  <a:gd name="T11" fmla="*/ 477871696 h 952"/>
                  <a:gd name="T12" fmla="*/ 854256123 w 878"/>
                  <a:gd name="T13" fmla="*/ 29138806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8" h="952">
                    <a:moveTo>
                      <a:pt x="878" y="30"/>
                    </a:moveTo>
                    <a:lnTo>
                      <a:pt x="456" y="252"/>
                    </a:lnTo>
                    <a:lnTo>
                      <a:pt x="498" y="0"/>
                    </a:lnTo>
                    <a:lnTo>
                      <a:pt x="164" y="0"/>
                    </a:lnTo>
                    <a:lnTo>
                      <a:pt x="0" y="952"/>
                    </a:lnTo>
                    <a:lnTo>
                      <a:pt x="878" y="492"/>
                    </a:lnTo>
                    <a:lnTo>
                      <a:pt x="878" y="30"/>
                    </a:lnTo>
                    <a:close/>
                  </a:path>
                </a:pathLst>
              </a:custGeom>
              <a:solidFill>
                <a:srgbClr val="D000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023" tIns="45512" rIns="91023" bIns="45512"/>
              <a:lstStyle/>
              <a:p>
                <a:pPr marL="0" marR="0" lvl="0" indent="0" algn="l" defTabSz="91026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87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8" name="Freeform 108"/>
              <p:cNvSpPr>
                <a:spLocks/>
              </p:cNvSpPr>
              <p:nvPr/>
            </p:nvSpPr>
            <p:spPr bwMode="auto">
              <a:xfrm>
                <a:off x="4856088" y="1495055"/>
                <a:ext cx="1606806" cy="1866900"/>
              </a:xfrm>
              <a:custGeom>
                <a:avLst/>
                <a:gdLst>
                  <a:gd name="T0" fmla="*/ 460241095 w 1534"/>
                  <a:gd name="T1" fmla="*/ 934440516 h 1804"/>
                  <a:gd name="T2" fmla="*/ 0 w 1534"/>
                  <a:gd name="T3" fmla="*/ 0 h 1804"/>
                  <a:gd name="T4" fmla="*/ 0 w 1534"/>
                  <a:gd name="T5" fmla="*/ 679947018 h 1804"/>
                  <a:gd name="T6" fmla="*/ 238859290 w 1534"/>
                  <a:gd name="T7" fmla="*/ 1165622896 h 1804"/>
                  <a:gd name="T8" fmla="*/ 774835825 w 1534"/>
                  <a:gd name="T9" fmla="*/ 1243330563 h 1804"/>
                  <a:gd name="T10" fmla="*/ 388389322 w 1534"/>
                  <a:gd name="T11" fmla="*/ 1622157906 h 1804"/>
                  <a:gd name="T12" fmla="*/ 409750474 w 1534"/>
                  <a:gd name="T13" fmla="*/ 1752319530 h 1804"/>
                  <a:gd name="T14" fmla="*/ 802023462 w 1534"/>
                  <a:gd name="T15" fmla="*/ 1752319530 h 1804"/>
                  <a:gd name="T16" fmla="*/ 1489471863 w 1534"/>
                  <a:gd name="T17" fmla="*/ 1084029057 h 1804"/>
                  <a:gd name="T18" fmla="*/ 460241095 w 1534"/>
                  <a:gd name="T19" fmla="*/ 934440516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474" y="962"/>
                    </a:moveTo>
                    <a:lnTo>
                      <a:pt x="0" y="0"/>
                    </a:lnTo>
                    <a:lnTo>
                      <a:pt x="0" y="700"/>
                    </a:lnTo>
                    <a:lnTo>
                      <a:pt x="246" y="1200"/>
                    </a:lnTo>
                    <a:lnTo>
                      <a:pt x="798" y="1280"/>
                    </a:lnTo>
                    <a:lnTo>
                      <a:pt x="400" y="1670"/>
                    </a:lnTo>
                    <a:lnTo>
                      <a:pt x="422" y="1804"/>
                    </a:lnTo>
                    <a:lnTo>
                      <a:pt x="826" y="1804"/>
                    </a:lnTo>
                    <a:lnTo>
                      <a:pt x="1534" y="1116"/>
                    </a:lnTo>
                    <a:lnTo>
                      <a:pt x="474" y="9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/>
            </p:spPr>
            <p:txBody>
              <a:bodyPr lIns="91023" tIns="45512" rIns="91023" bIns="45512"/>
              <a:lstStyle/>
              <a:p>
                <a:pPr marL="0" marR="0" lvl="0" indent="0" algn="l" defTabSz="91026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87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9" name="Freeform 109"/>
              <p:cNvSpPr>
                <a:spLocks/>
              </p:cNvSpPr>
              <p:nvPr/>
            </p:nvSpPr>
            <p:spPr bwMode="auto">
              <a:xfrm>
                <a:off x="3249281" y="1495055"/>
                <a:ext cx="1606806" cy="1866900"/>
              </a:xfrm>
              <a:custGeom>
                <a:avLst/>
                <a:gdLst>
                  <a:gd name="T0" fmla="*/ 1029230767 w 1534"/>
                  <a:gd name="T1" fmla="*/ 934440516 h 1804"/>
                  <a:gd name="T2" fmla="*/ 0 w 1534"/>
                  <a:gd name="T3" fmla="*/ 1084029057 h 1804"/>
                  <a:gd name="T4" fmla="*/ 687448400 w 1534"/>
                  <a:gd name="T5" fmla="*/ 1752319530 h 1804"/>
                  <a:gd name="T6" fmla="*/ 1079721389 w 1534"/>
                  <a:gd name="T7" fmla="*/ 1752319530 h 1804"/>
                  <a:gd name="T8" fmla="*/ 1103024374 w 1534"/>
                  <a:gd name="T9" fmla="*/ 1622157906 h 1804"/>
                  <a:gd name="T10" fmla="*/ 714636037 w 1534"/>
                  <a:gd name="T11" fmla="*/ 1243330563 h 1804"/>
                  <a:gd name="T12" fmla="*/ 1250612572 w 1534"/>
                  <a:gd name="T13" fmla="*/ 1165622896 h 1804"/>
                  <a:gd name="T14" fmla="*/ 1489471863 w 1534"/>
                  <a:gd name="T15" fmla="*/ 679947018 h 1804"/>
                  <a:gd name="T16" fmla="*/ 1489471863 w 1534"/>
                  <a:gd name="T17" fmla="*/ 0 h 1804"/>
                  <a:gd name="T18" fmla="*/ 1029230767 w 1534"/>
                  <a:gd name="T19" fmla="*/ 934440516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1060" y="962"/>
                    </a:moveTo>
                    <a:lnTo>
                      <a:pt x="0" y="1116"/>
                    </a:lnTo>
                    <a:lnTo>
                      <a:pt x="708" y="1804"/>
                    </a:lnTo>
                    <a:lnTo>
                      <a:pt x="1112" y="1804"/>
                    </a:lnTo>
                    <a:lnTo>
                      <a:pt x="1136" y="1670"/>
                    </a:lnTo>
                    <a:lnTo>
                      <a:pt x="736" y="1280"/>
                    </a:lnTo>
                    <a:lnTo>
                      <a:pt x="1288" y="1200"/>
                    </a:lnTo>
                    <a:lnTo>
                      <a:pt x="1534" y="700"/>
                    </a:lnTo>
                    <a:lnTo>
                      <a:pt x="1534" y="0"/>
                    </a:lnTo>
                    <a:lnTo>
                      <a:pt x="1060" y="96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023" tIns="45512" rIns="91023" bIns="45512"/>
              <a:lstStyle/>
              <a:p>
                <a:pPr marL="0" marR="0" lvl="0" indent="0" algn="l" defTabSz="91026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87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0" name="Freeform 121"/>
              <p:cNvSpPr>
                <a:spLocks/>
              </p:cNvSpPr>
              <p:nvPr/>
            </p:nvSpPr>
            <p:spPr bwMode="auto">
              <a:xfrm>
                <a:off x="4616415" y="2941904"/>
                <a:ext cx="202539" cy="198359"/>
              </a:xfrm>
              <a:custGeom>
                <a:avLst/>
                <a:gdLst>
                  <a:gd name="T0" fmla="*/ 187748664 w 192"/>
                  <a:gd name="T1" fmla="*/ 93092784 h 192"/>
                  <a:gd name="T2" fmla="*/ 187748664 w 192"/>
                  <a:gd name="T3" fmla="*/ 93092784 h 192"/>
                  <a:gd name="T4" fmla="*/ 185793063 w 192"/>
                  <a:gd name="T5" fmla="*/ 112486868 h 192"/>
                  <a:gd name="T6" fmla="*/ 179926258 w 192"/>
                  <a:gd name="T7" fmla="*/ 129941642 h 192"/>
                  <a:gd name="T8" fmla="*/ 170147258 w 192"/>
                  <a:gd name="T9" fmla="*/ 145457106 h 192"/>
                  <a:gd name="T10" fmla="*/ 160368258 w 192"/>
                  <a:gd name="T11" fmla="*/ 159032277 h 192"/>
                  <a:gd name="T12" fmla="*/ 146679047 w 192"/>
                  <a:gd name="T13" fmla="*/ 170669121 h 192"/>
                  <a:gd name="T14" fmla="*/ 129077641 w 192"/>
                  <a:gd name="T15" fmla="*/ 178427345 h 192"/>
                  <a:gd name="T16" fmla="*/ 113431836 w 192"/>
                  <a:gd name="T17" fmla="*/ 184245275 h 192"/>
                  <a:gd name="T18" fmla="*/ 93874828 w 192"/>
                  <a:gd name="T19" fmla="*/ 186184585 h 192"/>
                  <a:gd name="T20" fmla="*/ 93874828 w 192"/>
                  <a:gd name="T21" fmla="*/ 186184585 h 192"/>
                  <a:gd name="T22" fmla="*/ 74316828 w 192"/>
                  <a:gd name="T23" fmla="*/ 184245275 h 192"/>
                  <a:gd name="T24" fmla="*/ 56715422 w 192"/>
                  <a:gd name="T25" fmla="*/ 178427345 h 192"/>
                  <a:gd name="T26" fmla="*/ 41069617 w 192"/>
                  <a:gd name="T27" fmla="*/ 170669121 h 192"/>
                  <a:gd name="T28" fmla="*/ 27380406 w 192"/>
                  <a:gd name="T29" fmla="*/ 159032277 h 192"/>
                  <a:gd name="T30" fmla="*/ 15645805 w 192"/>
                  <a:gd name="T31" fmla="*/ 145457106 h 192"/>
                  <a:gd name="T32" fmla="*/ 7822406 w 192"/>
                  <a:gd name="T33" fmla="*/ 129941642 h 192"/>
                  <a:gd name="T34" fmla="*/ 1955602 w 192"/>
                  <a:gd name="T35" fmla="*/ 112486868 h 192"/>
                  <a:gd name="T36" fmla="*/ 0 w 192"/>
                  <a:gd name="T37" fmla="*/ 93092784 h 192"/>
                  <a:gd name="T38" fmla="*/ 0 w 192"/>
                  <a:gd name="T39" fmla="*/ 93092784 h 192"/>
                  <a:gd name="T40" fmla="*/ 1955602 w 192"/>
                  <a:gd name="T41" fmla="*/ 73697716 h 192"/>
                  <a:gd name="T42" fmla="*/ 7822406 w 192"/>
                  <a:gd name="T43" fmla="*/ 56242942 h 192"/>
                  <a:gd name="T44" fmla="*/ 15645805 w 192"/>
                  <a:gd name="T45" fmla="*/ 40727478 h 192"/>
                  <a:gd name="T46" fmla="*/ 27380406 w 192"/>
                  <a:gd name="T47" fmla="*/ 27152308 h 192"/>
                  <a:gd name="T48" fmla="*/ 41069617 w 192"/>
                  <a:gd name="T49" fmla="*/ 17454774 h 192"/>
                  <a:gd name="T50" fmla="*/ 56715422 w 192"/>
                  <a:gd name="T51" fmla="*/ 7757240 h 192"/>
                  <a:gd name="T52" fmla="*/ 74316828 w 192"/>
                  <a:gd name="T53" fmla="*/ 1939310 h 192"/>
                  <a:gd name="T54" fmla="*/ 93874828 w 192"/>
                  <a:gd name="T55" fmla="*/ 0 h 192"/>
                  <a:gd name="T56" fmla="*/ 93874828 w 192"/>
                  <a:gd name="T57" fmla="*/ 0 h 192"/>
                  <a:gd name="T58" fmla="*/ 113431836 w 192"/>
                  <a:gd name="T59" fmla="*/ 1939310 h 192"/>
                  <a:gd name="T60" fmla="*/ 129077641 w 192"/>
                  <a:gd name="T61" fmla="*/ 7757240 h 192"/>
                  <a:gd name="T62" fmla="*/ 146679047 w 192"/>
                  <a:gd name="T63" fmla="*/ 17454774 h 192"/>
                  <a:gd name="T64" fmla="*/ 160368258 w 192"/>
                  <a:gd name="T65" fmla="*/ 27152308 h 192"/>
                  <a:gd name="T66" fmla="*/ 170147258 w 192"/>
                  <a:gd name="T67" fmla="*/ 40727478 h 192"/>
                  <a:gd name="T68" fmla="*/ 179926258 w 192"/>
                  <a:gd name="T69" fmla="*/ 56242942 h 192"/>
                  <a:gd name="T70" fmla="*/ 185793063 w 192"/>
                  <a:gd name="T71" fmla="*/ 73697716 h 192"/>
                  <a:gd name="T72" fmla="*/ 187748664 w 192"/>
                  <a:gd name="T73" fmla="*/ 93092784 h 192"/>
                  <a:gd name="T74" fmla="*/ 187748664 w 192"/>
                  <a:gd name="T75" fmla="*/ 93092784 h 19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92" h="192">
                    <a:moveTo>
                      <a:pt x="192" y="96"/>
                    </a:moveTo>
                    <a:lnTo>
                      <a:pt x="192" y="96"/>
                    </a:lnTo>
                    <a:lnTo>
                      <a:pt x="190" y="116"/>
                    </a:lnTo>
                    <a:lnTo>
                      <a:pt x="184" y="134"/>
                    </a:lnTo>
                    <a:lnTo>
                      <a:pt x="174" y="150"/>
                    </a:lnTo>
                    <a:lnTo>
                      <a:pt x="164" y="164"/>
                    </a:lnTo>
                    <a:lnTo>
                      <a:pt x="150" y="176"/>
                    </a:lnTo>
                    <a:lnTo>
                      <a:pt x="132" y="184"/>
                    </a:lnTo>
                    <a:lnTo>
                      <a:pt x="116" y="190"/>
                    </a:lnTo>
                    <a:lnTo>
                      <a:pt x="96" y="192"/>
                    </a:lnTo>
                    <a:lnTo>
                      <a:pt x="76" y="190"/>
                    </a:lnTo>
                    <a:lnTo>
                      <a:pt x="58" y="184"/>
                    </a:lnTo>
                    <a:lnTo>
                      <a:pt x="42" y="176"/>
                    </a:lnTo>
                    <a:lnTo>
                      <a:pt x="28" y="164"/>
                    </a:lnTo>
                    <a:lnTo>
                      <a:pt x="16" y="150"/>
                    </a:lnTo>
                    <a:lnTo>
                      <a:pt x="8" y="134"/>
                    </a:lnTo>
                    <a:lnTo>
                      <a:pt x="2" y="116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8" y="58"/>
                    </a:lnTo>
                    <a:lnTo>
                      <a:pt x="16" y="42"/>
                    </a:lnTo>
                    <a:lnTo>
                      <a:pt x="28" y="28"/>
                    </a:lnTo>
                    <a:lnTo>
                      <a:pt x="42" y="18"/>
                    </a:lnTo>
                    <a:lnTo>
                      <a:pt x="58" y="8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6" y="2"/>
                    </a:lnTo>
                    <a:lnTo>
                      <a:pt x="132" y="8"/>
                    </a:lnTo>
                    <a:lnTo>
                      <a:pt x="150" y="18"/>
                    </a:lnTo>
                    <a:lnTo>
                      <a:pt x="164" y="28"/>
                    </a:lnTo>
                    <a:lnTo>
                      <a:pt x="174" y="42"/>
                    </a:lnTo>
                    <a:lnTo>
                      <a:pt x="184" y="58"/>
                    </a:lnTo>
                    <a:lnTo>
                      <a:pt x="190" y="76"/>
                    </a:lnTo>
                    <a:lnTo>
                      <a:pt x="192" y="9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lIns="91023" tIns="45512" rIns="91023" bIns="45512"/>
              <a:lstStyle/>
              <a:p>
                <a:pPr marL="0" marR="0" lvl="0" indent="0" algn="l" defTabSz="91026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87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1" name="Freeform 122"/>
              <p:cNvSpPr>
                <a:spLocks/>
              </p:cNvSpPr>
              <p:nvPr/>
            </p:nvSpPr>
            <p:spPr bwMode="auto">
              <a:xfrm>
                <a:off x="4857777" y="2891896"/>
                <a:ext cx="251485" cy="248365"/>
              </a:xfrm>
              <a:custGeom>
                <a:avLst/>
                <a:gdLst>
                  <a:gd name="T0" fmla="*/ 233121011 w 240"/>
                  <a:gd name="T1" fmla="*/ 116560999 h 240"/>
                  <a:gd name="T2" fmla="*/ 233121011 w 240"/>
                  <a:gd name="T3" fmla="*/ 116560999 h 240"/>
                  <a:gd name="T4" fmla="*/ 231178451 w 240"/>
                  <a:gd name="T5" fmla="*/ 128217394 h 240"/>
                  <a:gd name="T6" fmla="*/ 231178451 w 240"/>
                  <a:gd name="T7" fmla="*/ 139872804 h 240"/>
                  <a:gd name="T8" fmla="*/ 223407225 w 240"/>
                  <a:gd name="T9" fmla="*/ 161243027 h 240"/>
                  <a:gd name="T10" fmla="*/ 211751865 w 240"/>
                  <a:gd name="T11" fmla="*/ 180669696 h 240"/>
                  <a:gd name="T12" fmla="*/ 198152958 w 240"/>
                  <a:gd name="T13" fmla="*/ 198153796 h 240"/>
                  <a:gd name="T14" fmla="*/ 180668932 w 240"/>
                  <a:gd name="T15" fmla="*/ 211752760 h 240"/>
                  <a:gd name="T16" fmla="*/ 161242345 w 240"/>
                  <a:gd name="T17" fmla="*/ 223408170 h 240"/>
                  <a:gd name="T18" fmla="*/ 139872213 w 240"/>
                  <a:gd name="T19" fmla="*/ 229236860 h 240"/>
                  <a:gd name="T20" fmla="*/ 128216852 w 240"/>
                  <a:gd name="T21" fmla="*/ 231179429 h 240"/>
                  <a:gd name="T22" fmla="*/ 116560506 w 240"/>
                  <a:gd name="T23" fmla="*/ 233121997 h 240"/>
                  <a:gd name="T24" fmla="*/ 116560506 w 240"/>
                  <a:gd name="T25" fmla="*/ 233121997 h 240"/>
                  <a:gd name="T26" fmla="*/ 104904160 w 240"/>
                  <a:gd name="T27" fmla="*/ 231179429 h 240"/>
                  <a:gd name="T28" fmla="*/ 93248799 w 240"/>
                  <a:gd name="T29" fmla="*/ 229236860 h 240"/>
                  <a:gd name="T30" fmla="*/ 69936106 w 240"/>
                  <a:gd name="T31" fmla="*/ 223408170 h 240"/>
                  <a:gd name="T32" fmla="*/ 50509520 w 240"/>
                  <a:gd name="T33" fmla="*/ 211752760 h 240"/>
                  <a:gd name="T34" fmla="*/ 33025493 w 240"/>
                  <a:gd name="T35" fmla="*/ 198153796 h 240"/>
                  <a:gd name="T36" fmla="*/ 19426587 w 240"/>
                  <a:gd name="T37" fmla="*/ 180669696 h 240"/>
                  <a:gd name="T38" fmla="*/ 7770240 w 240"/>
                  <a:gd name="T39" fmla="*/ 161243027 h 240"/>
                  <a:gd name="T40" fmla="*/ 1942560 w 240"/>
                  <a:gd name="T41" fmla="*/ 139872804 h 240"/>
                  <a:gd name="T42" fmla="*/ 0 w 240"/>
                  <a:gd name="T43" fmla="*/ 128217394 h 240"/>
                  <a:gd name="T44" fmla="*/ 0 w 240"/>
                  <a:gd name="T45" fmla="*/ 116560999 h 240"/>
                  <a:gd name="T46" fmla="*/ 0 w 240"/>
                  <a:gd name="T47" fmla="*/ 116560999 h 240"/>
                  <a:gd name="T48" fmla="*/ 0 w 240"/>
                  <a:gd name="T49" fmla="*/ 104904603 h 240"/>
                  <a:gd name="T50" fmla="*/ 1942560 w 240"/>
                  <a:gd name="T51" fmla="*/ 93249193 h 240"/>
                  <a:gd name="T52" fmla="*/ 7770240 w 240"/>
                  <a:gd name="T53" fmla="*/ 69936402 h 240"/>
                  <a:gd name="T54" fmla="*/ 19426587 w 240"/>
                  <a:gd name="T55" fmla="*/ 50509733 h 240"/>
                  <a:gd name="T56" fmla="*/ 33025493 w 240"/>
                  <a:gd name="T57" fmla="*/ 33025633 h 240"/>
                  <a:gd name="T58" fmla="*/ 50509520 w 240"/>
                  <a:gd name="T59" fmla="*/ 19426669 h 240"/>
                  <a:gd name="T60" fmla="*/ 69936106 w 240"/>
                  <a:gd name="T61" fmla="*/ 7770273 h 240"/>
                  <a:gd name="T62" fmla="*/ 93248799 w 240"/>
                  <a:gd name="T63" fmla="*/ 1942568 h 240"/>
                  <a:gd name="T64" fmla="*/ 104904160 w 240"/>
                  <a:gd name="T65" fmla="*/ 0 h 240"/>
                  <a:gd name="T66" fmla="*/ 116560506 w 240"/>
                  <a:gd name="T67" fmla="*/ 0 h 240"/>
                  <a:gd name="T68" fmla="*/ 116560506 w 240"/>
                  <a:gd name="T69" fmla="*/ 0 h 240"/>
                  <a:gd name="T70" fmla="*/ 128216852 w 240"/>
                  <a:gd name="T71" fmla="*/ 0 h 240"/>
                  <a:gd name="T72" fmla="*/ 139872213 w 240"/>
                  <a:gd name="T73" fmla="*/ 1942568 h 240"/>
                  <a:gd name="T74" fmla="*/ 161242345 w 240"/>
                  <a:gd name="T75" fmla="*/ 7770273 h 240"/>
                  <a:gd name="T76" fmla="*/ 180668932 w 240"/>
                  <a:gd name="T77" fmla="*/ 19426669 h 240"/>
                  <a:gd name="T78" fmla="*/ 198152958 w 240"/>
                  <a:gd name="T79" fmla="*/ 33025633 h 240"/>
                  <a:gd name="T80" fmla="*/ 211751865 w 240"/>
                  <a:gd name="T81" fmla="*/ 50509733 h 240"/>
                  <a:gd name="T82" fmla="*/ 223407225 w 240"/>
                  <a:gd name="T83" fmla="*/ 69936402 h 240"/>
                  <a:gd name="T84" fmla="*/ 231178451 w 240"/>
                  <a:gd name="T85" fmla="*/ 93249193 h 240"/>
                  <a:gd name="T86" fmla="*/ 231178451 w 240"/>
                  <a:gd name="T87" fmla="*/ 104904603 h 240"/>
                  <a:gd name="T88" fmla="*/ 233121011 w 240"/>
                  <a:gd name="T89" fmla="*/ 116560999 h 240"/>
                  <a:gd name="T90" fmla="*/ 233121011 w 240"/>
                  <a:gd name="T91" fmla="*/ 116560999 h 24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40" h="240">
                    <a:moveTo>
                      <a:pt x="240" y="120"/>
                    </a:moveTo>
                    <a:lnTo>
                      <a:pt x="240" y="120"/>
                    </a:lnTo>
                    <a:lnTo>
                      <a:pt x="238" y="132"/>
                    </a:lnTo>
                    <a:lnTo>
                      <a:pt x="238" y="144"/>
                    </a:lnTo>
                    <a:lnTo>
                      <a:pt x="230" y="166"/>
                    </a:lnTo>
                    <a:lnTo>
                      <a:pt x="218" y="186"/>
                    </a:lnTo>
                    <a:lnTo>
                      <a:pt x="204" y="204"/>
                    </a:lnTo>
                    <a:lnTo>
                      <a:pt x="186" y="218"/>
                    </a:lnTo>
                    <a:lnTo>
                      <a:pt x="166" y="230"/>
                    </a:lnTo>
                    <a:lnTo>
                      <a:pt x="144" y="236"/>
                    </a:lnTo>
                    <a:lnTo>
                      <a:pt x="132" y="238"/>
                    </a:lnTo>
                    <a:lnTo>
                      <a:pt x="120" y="240"/>
                    </a:lnTo>
                    <a:lnTo>
                      <a:pt x="108" y="238"/>
                    </a:lnTo>
                    <a:lnTo>
                      <a:pt x="96" y="236"/>
                    </a:lnTo>
                    <a:lnTo>
                      <a:pt x="72" y="230"/>
                    </a:lnTo>
                    <a:lnTo>
                      <a:pt x="52" y="218"/>
                    </a:lnTo>
                    <a:lnTo>
                      <a:pt x="34" y="204"/>
                    </a:lnTo>
                    <a:lnTo>
                      <a:pt x="20" y="186"/>
                    </a:lnTo>
                    <a:lnTo>
                      <a:pt x="8" y="166"/>
                    </a:lnTo>
                    <a:lnTo>
                      <a:pt x="2" y="144"/>
                    </a:lnTo>
                    <a:lnTo>
                      <a:pt x="0" y="132"/>
                    </a:lnTo>
                    <a:lnTo>
                      <a:pt x="0" y="120"/>
                    </a:lnTo>
                    <a:lnTo>
                      <a:pt x="0" y="108"/>
                    </a:lnTo>
                    <a:lnTo>
                      <a:pt x="2" y="96"/>
                    </a:lnTo>
                    <a:lnTo>
                      <a:pt x="8" y="72"/>
                    </a:lnTo>
                    <a:lnTo>
                      <a:pt x="20" y="52"/>
                    </a:lnTo>
                    <a:lnTo>
                      <a:pt x="34" y="34"/>
                    </a:lnTo>
                    <a:lnTo>
                      <a:pt x="52" y="20"/>
                    </a:lnTo>
                    <a:lnTo>
                      <a:pt x="72" y="8"/>
                    </a:lnTo>
                    <a:lnTo>
                      <a:pt x="96" y="2"/>
                    </a:lnTo>
                    <a:lnTo>
                      <a:pt x="108" y="0"/>
                    </a:lnTo>
                    <a:lnTo>
                      <a:pt x="120" y="0"/>
                    </a:lnTo>
                    <a:lnTo>
                      <a:pt x="132" y="0"/>
                    </a:lnTo>
                    <a:lnTo>
                      <a:pt x="144" y="2"/>
                    </a:lnTo>
                    <a:lnTo>
                      <a:pt x="166" y="8"/>
                    </a:lnTo>
                    <a:lnTo>
                      <a:pt x="186" y="20"/>
                    </a:lnTo>
                    <a:lnTo>
                      <a:pt x="204" y="34"/>
                    </a:lnTo>
                    <a:lnTo>
                      <a:pt x="218" y="52"/>
                    </a:lnTo>
                    <a:lnTo>
                      <a:pt x="230" y="72"/>
                    </a:lnTo>
                    <a:lnTo>
                      <a:pt x="238" y="96"/>
                    </a:lnTo>
                    <a:lnTo>
                      <a:pt x="238" y="108"/>
                    </a:lnTo>
                    <a:lnTo>
                      <a:pt x="240" y="12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lIns="91023" tIns="45512" rIns="91023" bIns="45512"/>
              <a:lstStyle/>
              <a:p>
                <a:pPr marL="0" marR="0" lvl="0" indent="0" algn="l" defTabSz="91026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87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2" name="Freeform 123"/>
              <p:cNvSpPr>
                <a:spLocks/>
              </p:cNvSpPr>
              <p:nvPr/>
            </p:nvSpPr>
            <p:spPr bwMode="auto">
              <a:xfrm>
                <a:off x="4616415" y="3181934"/>
                <a:ext cx="202539" cy="195025"/>
              </a:xfrm>
              <a:custGeom>
                <a:avLst/>
                <a:gdLst>
                  <a:gd name="T0" fmla="*/ 187748664 w 192"/>
                  <a:gd name="T1" fmla="*/ 90563894 h 190"/>
                  <a:gd name="T2" fmla="*/ 187748664 w 192"/>
                  <a:gd name="T3" fmla="*/ 90563894 h 190"/>
                  <a:gd name="T4" fmla="*/ 185793063 w 192"/>
                  <a:gd name="T5" fmla="*/ 109833722 h 190"/>
                  <a:gd name="T6" fmla="*/ 179926258 w 192"/>
                  <a:gd name="T7" fmla="*/ 127175786 h 190"/>
                  <a:gd name="T8" fmla="*/ 170147258 w 192"/>
                  <a:gd name="T9" fmla="*/ 142591063 h 190"/>
                  <a:gd name="T10" fmla="*/ 160368258 w 192"/>
                  <a:gd name="T11" fmla="*/ 156078574 h 190"/>
                  <a:gd name="T12" fmla="*/ 146679047 w 192"/>
                  <a:gd name="T13" fmla="*/ 167640276 h 190"/>
                  <a:gd name="T14" fmla="*/ 129077641 w 192"/>
                  <a:gd name="T15" fmla="*/ 175348403 h 190"/>
                  <a:gd name="T16" fmla="*/ 113431836 w 192"/>
                  <a:gd name="T17" fmla="*/ 181128765 h 190"/>
                  <a:gd name="T18" fmla="*/ 93874828 w 192"/>
                  <a:gd name="T19" fmla="*/ 183055552 h 190"/>
                  <a:gd name="T20" fmla="*/ 93874828 w 192"/>
                  <a:gd name="T21" fmla="*/ 183055552 h 190"/>
                  <a:gd name="T22" fmla="*/ 74316828 w 192"/>
                  <a:gd name="T23" fmla="*/ 181128765 h 190"/>
                  <a:gd name="T24" fmla="*/ 56715422 w 192"/>
                  <a:gd name="T25" fmla="*/ 175348403 h 190"/>
                  <a:gd name="T26" fmla="*/ 41069617 w 192"/>
                  <a:gd name="T27" fmla="*/ 167640276 h 190"/>
                  <a:gd name="T28" fmla="*/ 27380406 w 192"/>
                  <a:gd name="T29" fmla="*/ 156078574 h 190"/>
                  <a:gd name="T30" fmla="*/ 15645805 w 192"/>
                  <a:gd name="T31" fmla="*/ 142591063 h 190"/>
                  <a:gd name="T32" fmla="*/ 7822406 w 192"/>
                  <a:gd name="T33" fmla="*/ 127175786 h 190"/>
                  <a:gd name="T34" fmla="*/ 1955602 w 192"/>
                  <a:gd name="T35" fmla="*/ 109833722 h 190"/>
                  <a:gd name="T36" fmla="*/ 0 w 192"/>
                  <a:gd name="T37" fmla="*/ 90563894 h 190"/>
                  <a:gd name="T38" fmla="*/ 0 w 192"/>
                  <a:gd name="T39" fmla="*/ 90563894 h 190"/>
                  <a:gd name="T40" fmla="*/ 1955602 w 192"/>
                  <a:gd name="T41" fmla="*/ 73221830 h 190"/>
                  <a:gd name="T42" fmla="*/ 7822406 w 192"/>
                  <a:gd name="T43" fmla="*/ 55879766 h 190"/>
                  <a:gd name="T44" fmla="*/ 15645805 w 192"/>
                  <a:gd name="T45" fmla="*/ 40464490 h 190"/>
                  <a:gd name="T46" fmla="*/ 27380406 w 192"/>
                  <a:gd name="T47" fmla="*/ 26976978 h 190"/>
                  <a:gd name="T48" fmla="*/ 41069617 w 192"/>
                  <a:gd name="T49" fmla="*/ 15415276 h 190"/>
                  <a:gd name="T50" fmla="*/ 56715422 w 192"/>
                  <a:gd name="T51" fmla="*/ 7707149 h 190"/>
                  <a:gd name="T52" fmla="*/ 74316828 w 192"/>
                  <a:gd name="T53" fmla="*/ 1926787 h 190"/>
                  <a:gd name="T54" fmla="*/ 93874828 w 192"/>
                  <a:gd name="T55" fmla="*/ 0 h 190"/>
                  <a:gd name="T56" fmla="*/ 93874828 w 192"/>
                  <a:gd name="T57" fmla="*/ 0 h 190"/>
                  <a:gd name="T58" fmla="*/ 113431836 w 192"/>
                  <a:gd name="T59" fmla="*/ 1926787 h 190"/>
                  <a:gd name="T60" fmla="*/ 129077641 w 192"/>
                  <a:gd name="T61" fmla="*/ 7707149 h 190"/>
                  <a:gd name="T62" fmla="*/ 146679047 w 192"/>
                  <a:gd name="T63" fmla="*/ 15415276 h 190"/>
                  <a:gd name="T64" fmla="*/ 160368258 w 192"/>
                  <a:gd name="T65" fmla="*/ 26976978 h 190"/>
                  <a:gd name="T66" fmla="*/ 170147258 w 192"/>
                  <a:gd name="T67" fmla="*/ 40464490 h 190"/>
                  <a:gd name="T68" fmla="*/ 179926258 w 192"/>
                  <a:gd name="T69" fmla="*/ 55879766 h 190"/>
                  <a:gd name="T70" fmla="*/ 185793063 w 192"/>
                  <a:gd name="T71" fmla="*/ 73221830 h 190"/>
                  <a:gd name="T72" fmla="*/ 187748664 w 192"/>
                  <a:gd name="T73" fmla="*/ 90563894 h 190"/>
                  <a:gd name="T74" fmla="*/ 187748664 w 192"/>
                  <a:gd name="T75" fmla="*/ 90563894 h 19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92" h="190">
                    <a:moveTo>
                      <a:pt x="192" y="94"/>
                    </a:moveTo>
                    <a:lnTo>
                      <a:pt x="192" y="94"/>
                    </a:lnTo>
                    <a:lnTo>
                      <a:pt x="190" y="114"/>
                    </a:lnTo>
                    <a:lnTo>
                      <a:pt x="184" y="132"/>
                    </a:lnTo>
                    <a:lnTo>
                      <a:pt x="174" y="148"/>
                    </a:lnTo>
                    <a:lnTo>
                      <a:pt x="164" y="162"/>
                    </a:lnTo>
                    <a:lnTo>
                      <a:pt x="150" y="174"/>
                    </a:lnTo>
                    <a:lnTo>
                      <a:pt x="132" y="182"/>
                    </a:lnTo>
                    <a:lnTo>
                      <a:pt x="116" y="188"/>
                    </a:lnTo>
                    <a:lnTo>
                      <a:pt x="96" y="190"/>
                    </a:lnTo>
                    <a:lnTo>
                      <a:pt x="76" y="188"/>
                    </a:lnTo>
                    <a:lnTo>
                      <a:pt x="58" y="182"/>
                    </a:lnTo>
                    <a:lnTo>
                      <a:pt x="42" y="174"/>
                    </a:lnTo>
                    <a:lnTo>
                      <a:pt x="28" y="162"/>
                    </a:lnTo>
                    <a:lnTo>
                      <a:pt x="16" y="148"/>
                    </a:lnTo>
                    <a:lnTo>
                      <a:pt x="8" y="132"/>
                    </a:lnTo>
                    <a:lnTo>
                      <a:pt x="2" y="114"/>
                    </a:lnTo>
                    <a:lnTo>
                      <a:pt x="0" y="94"/>
                    </a:lnTo>
                    <a:lnTo>
                      <a:pt x="2" y="76"/>
                    </a:lnTo>
                    <a:lnTo>
                      <a:pt x="8" y="58"/>
                    </a:lnTo>
                    <a:lnTo>
                      <a:pt x="16" y="42"/>
                    </a:lnTo>
                    <a:lnTo>
                      <a:pt x="28" y="28"/>
                    </a:lnTo>
                    <a:lnTo>
                      <a:pt x="42" y="16"/>
                    </a:lnTo>
                    <a:lnTo>
                      <a:pt x="58" y="8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6" y="2"/>
                    </a:lnTo>
                    <a:lnTo>
                      <a:pt x="132" y="8"/>
                    </a:lnTo>
                    <a:lnTo>
                      <a:pt x="150" y="16"/>
                    </a:lnTo>
                    <a:lnTo>
                      <a:pt x="164" y="28"/>
                    </a:lnTo>
                    <a:lnTo>
                      <a:pt x="174" y="42"/>
                    </a:lnTo>
                    <a:lnTo>
                      <a:pt x="184" y="58"/>
                    </a:lnTo>
                    <a:lnTo>
                      <a:pt x="190" y="76"/>
                    </a:lnTo>
                    <a:lnTo>
                      <a:pt x="192" y="9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/>
            </p:spPr>
            <p:txBody>
              <a:bodyPr lIns="91023" tIns="45512" rIns="91023" bIns="45512"/>
              <a:lstStyle/>
              <a:p>
                <a:pPr marL="0" marR="0" lvl="0" indent="0" algn="l" defTabSz="91026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87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3" name="Freeform 124"/>
              <p:cNvSpPr>
                <a:spLocks/>
              </p:cNvSpPr>
              <p:nvPr/>
            </p:nvSpPr>
            <p:spPr bwMode="auto">
              <a:xfrm>
                <a:off x="4857777" y="3181934"/>
                <a:ext cx="199163" cy="195025"/>
              </a:xfrm>
              <a:custGeom>
                <a:avLst/>
                <a:gdLst>
                  <a:gd name="T0" fmla="*/ 184619633 w 190"/>
                  <a:gd name="T1" fmla="*/ 90563894 h 190"/>
                  <a:gd name="T2" fmla="*/ 184619633 w 190"/>
                  <a:gd name="T3" fmla="*/ 90563894 h 190"/>
                  <a:gd name="T4" fmla="*/ 182676382 w 190"/>
                  <a:gd name="T5" fmla="*/ 109833722 h 190"/>
                  <a:gd name="T6" fmla="*/ 176846631 w 190"/>
                  <a:gd name="T7" fmla="*/ 127175786 h 190"/>
                  <a:gd name="T8" fmla="*/ 169072644 w 190"/>
                  <a:gd name="T9" fmla="*/ 142591063 h 190"/>
                  <a:gd name="T10" fmla="*/ 157412155 w 190"/>
                  <a:gd name="T11" fmla="*/ 156078574 h 190"/>
                  <a:gd name="T12" fmla="*/ 143809403 w 190"/>
                  <a:gd name="T13" fmla="*/ 167640276 h 190"/>
                  <a:gd name="T14" fmla="*/ 128262413 w 190"/>
                  <a:gd name="T15" fmla="*/ 175348403 h 190"/>
                  <a:gd name="T16" fmla="*/ 110772174 w 190"/>
                  <a:gd name="T17" fmla="*/ 181128765 h 190"/>
                  <a:gd name="T18" fmla="*/ 91337698 w 190"/>
                  <a:gd name="T19" fmla="*/ 183055552 h 190"/>
                  <a:gd name="T20" fmla="*/ 91337698 w 190"/>
                  <a:gd name="T21" fmla="*/ 183055552 h 190"/>
                  <a:gd name="T22" fmla="*/ 73847459 w 190"/>
                  <a:gd name="T23" fmla="*/ 181128765 h 190"/>
                  <a:gd name="T24" fmla="*/ 56357219 w 190"/>
                  <a:gd name="T25" fmla="*/ 175348403 h 190"/>
                  <a:gd name="T26" fmla="*/ 40810230 w 190"/>
                  <a:gd name="T27" fmla="*/ 167640276 h 190"/>
                  <a:gd name="T28" fmla="*/ 27207477 w 190"/>
                  <a:gd name="T29" fmla="*/ 156078574 h 190"/>
                  <a:gd name="T30" fmla="*/ 15546989 w 190"/>
                  <a:gd name="T31" fmla="*/ 142591063 h 190"/>
                  <a:gd name="T32" fmla="*/ 7773002 w 190"/>
                  <a:gd name="T33" fmla="*/ 127175786 h 190"/>
                  <a:gd name="T34" fmla="*/ 1943250 w 190"/>
                  <a:gd name="T35" fmla="*/ 109833722 h 190"/>
                  <a:gd name="T36" fmla="*/ 0 w 190"/>
                  <a:gd name="T37" fmla="*/ 90563894 h 190"/>
                  <a:gd name="T38" fmla="*/ 0 w 190"/>
                  <a:gd name="T39" fmla="*/ 90563894 h 190"/>
                  <a:gd name="T40" fmla="*/ 1943250 w 190"/>
                  <a:gd name="T41" fmla="*/ 73221830 h 190"/>
                  <a:gd name="T42" fmla="*/ 7773002 w 190"/>
                  <a:gd name="T43" fmla="*/ 55879766 h 190"/>
                  <a:gd name="T44" fmla="*/ 15546989 w 190"/>
                  <a:gd name="T45" fmla="*/ 40464490 h 190"/>
                  <a:gd name="T46" fmla="*/ 27207477 w 190"/>
                  <a:gd name="T47" fmla="*/ 26976978 h 190"/>
                  <a:gd name="T48" fmla="*/ 40810230 w 190"/>
                  <a:gd name="T49" fmla="*/ 15415276 h 190"/>
                  <a:gd name="T50" fmla="*/ 56357219 w 190"/>
                  <a:gd name="T51" fmla="*/ 7707149 h 190"/>
                  <a:gd name="T52" fmla="*/ 73847459 w 190"/>
                  <a:gd name="T53" fmla="*/ 1926787 h 190"/>
                  <a:gd name="T54" fmla="*/ 91337698 w 190"/>
                  <a:gd name="T55" fmla="*/ 0 h 190"/>
                  <a:gd name="T56" fmla="*/ 91337698 w 190"/>
                  <a:gd name="T57" fmla="*/ 0 h 190"/>
                  <a:gd name="T58" fmla="*/ 110772174 w 190"/>
                  <a:gd name="T59" fmla="*/ 1926787 h 190"/>
                  <a:gd name="T60" fmla="*/ 128262413 w 190"/>
                  <a:gd name="T61" fmla="*/ 7707149 h 190"/>
                  <a:gd name="T62" fmla="*/ 143809403 w 190"/>
                  <a:gd name="T63" fmla="*/ 15415276 h 190"/>
                  <a:gd name="T64" fmla="*/ 157412155 w 190"/>
                  <a:gd name="T65" fmla="*/ 26976978 h 190"/>
                  <a:gd name="T66" fmla="*/ 169072644 w 190"/>
                  <a:gd name="T67" fmla="*/ 40464490 h 190"/>
                  <a:gd name="T68" fmla="*/ 176846631 w 190"/>
                  <a:gd name="T69" fmla="*/ 55879766 h 190"/>
                  <a:gd name="T70" fmla="*/ 182676382 w 190"/>
                  <a:gd name="T71" fmla="*/ 73221830 h 190"/>
                  <a:gd name="T72" fmla="*/ 184619633 w 190"/>
                  <a:gd name="T73" fmla="*/ 90563894 h 190"/>
                  <a:gd name="T74" fmla="*/ 184619633 w 190"/>
                  <a:gd name="T75" fmla="*/ 90563894 h 19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90" h="190">
                    <a:moveTo>
                      <a:pt x="190" y="94"/>
                    </a:moveTo>
                    <a:lnTo>
                      <a:pt x="190" y="94"/>
                    </a:lnTo>
                    <a:lnTo>
                      <a:pt x="188" y="114"/>
                    </a:lnTo>
                    <a:lnTo>
                      <a:pt x="182" y="132"/>
                    </a:lnTo>
                    <a:lnTo>
                      <a:pt x="174" y="148"/>
                    </a:lnTo>
                    <a:lnTo>
                      <a:pt x="162" y="162"/>
                    </a:lnTo>
                    <a:lnTo>
                      <a:pt x="148" y="174"/>
                    </a:lnTo>
                    <a:lnTo>
                      <a:pt x="132" y="182"/>
                    </a:lnTo>
                    <a:lnTo>
                      <a:pt x="114" y="188"/>
                    </a:lnTo>
                    <a:lnTo>
                      <a:pt x="94" y="190"/>
                    </a:lnTo>
                    <a:lnTo>
                      <a:pt x="76" y="188"/>
                    </a:lnTo>
                    <a:lnTo>
                      <a:pt x="58" y="182"/>
                    </a:lnTo>
                    <a:lnTo>
                      <a:pt x="42" y="174"/>
                    </a:lnTo>
                    <a:lnTo>
                      <a:pt x="28" y="162"/>
                    </a:lnTo>
                    <a:lnTo>
                      <a:pt x="16" y="148"/>
                    </a:lnTo>
                    <a:lnTo>
                      <a:pt x="8" y="132"/>
                    </a:lnTo>
                    <a:lnTo>
                      <a:pt x="2" y="114"/>
                    </a:lnTo>
                    <a:lnTo>
                      <a:pt x="0" y="94"/>
                    </a:lnTo>
                    <a:lnTo>
                      <a:pt x="2" y="76"/>
                    </a:lnTo>
                    <a:lnTo>
                      <a:pt x="8" y="58"/>
                    </a:lnTo>
                    <a:lnTo>
                      <a:pt x="16" y="42"/>
                    </a:lnTo>
                    <a:lnTo>
                      <a:pt x="28" y="28"/>
                    </a:lnTo>
                    <a:lnTo>
                      <a:pt x="42" y="16"/>
                    </a:lnTo>
                    <a:lnTo>
                      <a:pt x="58" y="8"/>
                    </a:lnTo>
                    <a:lnTo>
                      <a:pt x="76" y="2"/>
                    </a:lnTo>
                    <a:lnTo>
                      <a:pt x="94" y="0"/>
                    </a:lnTo>
                    <a:lnTo>
                      <a:pt x="114" y="2"/>
                    </a:lnTo>
                    <a:lnTo>
                      <a:pt x="132" y="8"/>
                    </a:lnTo>
                    <a:lnTo>
                      <a:pt x="148" y="16"/>
                    </a:lnTo>
                    <a:lnTo>
                      <a:pt x="162" y="28"/>
                    </a:lnTo>
                    <a:lnTo>
                      <a:pt x="174" y="42"/>
                    </a:lnTo>
                    <a:lnTo>
                      <a:pt x="182" y="58"/>
                    </a:lnTo>
                    <a:lnTo>
                      <a:pt x="188" y="76"/>
                    </a:lnTo>
                    <a:lnTo>
                      <a:pt x="190" y="94"/>
                    </a:lnTo>
                    <a:close/>
                  </a:path>
                </a:pathLst>
              </a:custGeom>
              <a:solidFill>
                <a:srgbClr val="D0006D"/>
              </a:solidFill>
              <a:ln>
                <a:noFill/>
              </a:ln>
              <a:extLst/>
            </p:spPr>
            <p:txBody>
              <a:bodyPr lIns="91023" tIns="45512" rIns="91023" bIns="45512"/>
              <a:lstStyle/>
              <a:p>
                <a:pPr marL="0" marR="0" lvl="0" indent="0" algn="l" defTabSz="91026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87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6199400" y="1460058"/>
            <a:ext cx="1957388" cy="1481524"/>
            <a:chOff x="6591168" y="1518392"/>
            <a:chExt cx="2081084" cy="1575148"/>
          </a:xfrm>
        </p:grpSpPr>
        <p:sp>
          <p:nvSpPr>
            <p:cNvPr id="124" name="矩形 1"/>
            <p:cNvSpPr>
              <a:spLocks noChangeArrowheads="1"/>
            </p:cNvSpPr>
            <p:nvPr/>
          </p:nvSpPr>
          <p:spPr bwMode="auto">
            <a:xfrm>
              <a:off x="6839278" y="1518392"/>
              <a:ext cx="1832974" cy="157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23" tIns="45512" rIns="91023" bIns="45512">
              <a:spAutoFit/>
            </a:bodyPr>
            <a:lstStyle/>
            <a:p>
              <a:pPr lvl="0" algn="just" defTabSz="910291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505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会场恢复原样布置</a:t>
              </a:r>
              <a:r>
                <a:rPr kumimoji="0" lang="zh-CN" altLang="en-US" sz="1505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会议结束以后，</a:t>
              </a:r>
              <a:endParaRPr kumimoji="0" lang="en-US" altLang="zh-CN" sz="1505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lvl="0" algn="just" defTabSz="910291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zh-CN" altLang="en-US" sz="1505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打扫整理收集。</a:t>
              </a:r>
              <a:endParaRPr kumimoji="0" lang="zh-CN" altLang="zh-CN" sz="1505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just" defTabSz="910291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505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0" name="Freeform 11"/>
            <p:cNvSpPr>
              <a:spLocks/>
            </p:cNvSpPr>
            <p:nvPr/>
          </p:nvSpPr>
          <p:spPr bwMode="auto">
            <a:xfrm>
              <a:off x="6591168" y="1623405"/>
              <a:ext cx="285242" cy="246698"/>
            </a:xfrm>
            <a:custGeom>
              <a:avLst/>
              <a:gdLst>
                <a:gd name="T0" fmla="*/ 150135761 w 478"/>
                <a:gd name="T1" fmla="*/ 22539537 h 420"/>
                <a:gd name="T2" fmla="*/ 148879634 w 478"/>
                <a:gd name="T3" fmla="*/ 13774223 h 420"/>
                <a:gd name="T4" fmla="*/ 143854005 w 478"/>
                <a:gd name="T5" fmla="*/ 6260858 h 420"/>
                <a:gd name="T6" fmla="*/ 136315561 w 478"/>
                <a:gd name="T7" fmla="*/ 1251948 h 420"/>
                <a:gd name="T8" fmla="*/ 127520991 w 478"/>
                <a:gd name="T9" fmla="*/ 0 h 420"/>
                <a:gd name="T10" fmla="*/ 123123986 w 478"/>
                <a:gd name="T11" fmla="*/ 0 h 420"/>
                <a:gd name="T12" fmla="*/ 114957479 w 478"/>
                <a:gd name="T13" fmla="*/ 3756403 h 420"/>
                <a:gd name="T14" fmla="*/ 109303787 w 478"/>
                <a:gd name="T15" fmla="*/ 9391287 h 420"/>
                <a:gd name="T16" fmla="*/ 105534845 w 478"/>
                <a:gd name="T17" fmla="*/ 17530626 h 420"/>
                <a:gd name="T18" fmla="*/ 105534845 w 478"/>
                <a:gd name="T19" fmla="*/ 22539537 h 420"/>
                <a:gd name="T20" fmla="*/ 107419035 w 478"/>
                <a:gd name="T21" fmla="*/ 31304850 h 420"/>
                <a:gd name="T22" fmla="*/ 112444665 w 478"/>
                <a:gd name="T23" fmla="*/ 38818215 h 420"/>
                <a:gd name="T24" fmla="*/ 65330934 w 478"/>
                <a:gd name="T25" fmla="*/ 52591879 h 420"/>
                <a:gd name="T26" fmla="*/ 30152653 w 478"/>
                <a:gd name="T27" fmla="*/ 70749039 h 420"/>
                <a:gd name="T28" fmla="*/ 26383711 w 478"/>
                <a:gd name="T29" fmla="*/ 69496532 h 420"/>
                <a:gd name="T30" fmla="*/ 22614770 w 478"/>
                <a:gd name="T31" fmla="*/ 69496532 h 420"/>
                <a:gd name="T32" fmla="*/ 13820200 w 478"/>
                <a:gd name="T33" fmla="*/ 70749039 h 420"/>
                <a:gd name="T34" fmla="*/ 6909819 w 478"/>
                <a:gd name="T35" fmla="*/ 75757949 h 420"/>
                <a:gd name="T36" fmla="*/ 1884751 w 478"/>
                <a:gd name="T37" fmla="*/ 82644781 h 420"/>
                <a:gd name="T38" fmla="*/ 0 w 478"/>
                <a:gd name="T39" fmla="*/ 91410095 h 420"/>
                <a:gd name="T40" fmla="*/ 628063 w 478"/>
                <a:gd name="T41" fmla="*/ 96419005 h 420"/>
                <a:gd name="T42" fmla="*/ 4397005 w 478"/>
                <a:gd name="T43" fmla="*/ 104558344 h 420"/>
                <a:gd name="T44" fmla="*/ 10050697 w 478"/>
                <a:gd name="T45" fmla="*/ 110193228 h 420"/>
                <a:gd name="T46" fmla="*/ 18217204 w 478"/>
                <a:gd name="T47" fmla="*/ 113949631 h 420"/>
                <a:gd name="T48" fmla="*/ 22614770 w 478"/>
                <a:gd name="T49" fmla="*/ 113949631 h 420"/>
                <a:gd name="T50" fmla="*/ 31409341 w 478"/>
                <a:gd name="T51" fmla="*/ 112697124 h 420"/>
                <a:gd name="T52" fmla="*/ 38947223 w 478"/>
                <a:gd name="T53" fmla="*/ 107688773 h 420"/>
                <a:gd name="T54" fmla="*/ 43344789 w 478"/>
                <a:gd name="T55" fmla="*/ 100175408 h 420"/>
                <a:gd name="T56" fmla="*/ 45228979 w 478"/>
                <a:gd name="T57" fmla="*/ 91410095 h 420"/>
                <a:gd name="T58" fmla="*/ 45228979 w 478"/>
                <a:gd name="T59" fmla="*/ 87027158 h 420"/>
                <a:gd name="T60" fmla="*/ 76638319 w 478"/>
                <a:gd name="T61" fmla="*/ 131480258 h 420"/>
                <a:gd name="T62" fmla="*/ 133802747 w 478"/>
                <a:gd name="T63" fmla="*/ 43826566 h 420"/>
                <a:gd name="T64" fmla="*/ 136944186 w 478"/>
                <a:gd name="T65" fmla="*/ 42574618 h 420"/>
                <a:gd name="T66" fmla="*/ 143225942 w 478"/>
                <a:gd name="T67" fmla="*/ 38818215 h 420"/>
                <a:gd name="T68" fmla="*/ 147622946 w 478"/>
                <a:gd name="T69" fmla="*/ 33183331 h 420"/>
                <a:gd name="T70" fmla="*/ 150135761 w 478"/>
                <a:gd name="T71" fmla="*/ 26295940 h 420"/>
                <a:gd name="T72" fmla="*/ 150135761 w 478"/>
                <a:gd name="T73" fmla="*/ 22539537 h 42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78" h="420">
                  <a:moveTo>
                    <a:pt x="478" y="72"/>
                  </a:moveTo>
                  <a:lnTo>
                    <a:pt x="478" y="72"/>
                  </a:lnTo>
                  <a:lnTo>
                    <a:pt x="478" y="56"/>
                  </a:lnTo>
                  <a:lnTo>
                    <a:pt x="474" y="44"/>
                  </a:lnTo>
                  <a:lnTo>
                    <a:pt x="466" y="30"/>
                  </a:lnTo>
                  <a:lnTo>
                    <a:pt x="458" y="20"/>
                  </a:lnTo>
                  <a:lnTo>
                    <a:pt x="448" y="12"/>
                  </a:lnTo>
                  <a:lnTo>
                    <a:pt x="434" y="4"/>
                  </a:lnTo>
                  <a:lnTo>
                    <a:pt x="422" y="0"/>
                  </a:lnTo>
                  <a:lnTo>
                    <a:pt x="406" y="0"/>
                  </a:lnTo>
                  <a:lnTo>
                    <a:pt x="392" y="0"/>
                  </a:lnTo>
                  <a:lnTo>
                    <a:pt x="378" y="4"/>
                  </a:lnTo>
                  <a:lnTo>
                    <a:pt x="366" y="12"/>
                  </a:lnTo>
                  <a:lnTo>
                    <a:pt x="356" y="20"/>
                  </a:lnTo>
                  <a:lnTo>
                    <a:pt x="348" y="30"/>
                  </a:lnTo>
                  <a:lnTo>
                    <a:pt x="340" y="44"/>
                  </a:lnTo>
                  <a:lnTo>
                    <a:pt x="336" y="56"/>
                  </a:lnTo>
                  <a:lnTo>
                    <a:pt x="336" y="72"/>
                  </a:lnTo>
                  <a:lnTo>
                    <a:pt x="336" y="86"/>
                  </a:lnTo>
                  <a:lnTo>
                    <a:pt x="342" y="100"/>
                  </a:lnTo>
                  <a:lnTo>
                    <a:pt x="348" y="112"/>
                  </a:lnTo>
                  <a:lnTo>
                    <a:pt x="358" y="124"/>
                  </a:lnTo>
                  <a:lnTo>
                    <a:pt x="276" y="318"/>
                  </a:lnTo>
                  <a:lnTo>
                    <a:pt x="208" y="168"/>
                  </a:lnTo>
                  <a:lnTo>
                    <a:pt x="148" y="160"/>
                  </a:lnTo>
                  <a:lnTo>
                    <a:pt x="96" y="226"/>
                  </a:lnTo>
                  <a:lnTo>
                    <a:pt x="84" y="222"/>
                  </a:lnTo>
                  <a:lnTo>
                    <a:pt x="72" y="222"/>
                  </a:lnTo>
                  <a:lnTo>
                    <a:pt x="58" y="222"/>
                  </a:lnTo>
                  <a:lnTo>
                    <a:pt x="44" y="226"/>
                  </a:lnTo>
                  <a:lnTo>
                    <a:pt x="32" y="234"/>
                  </a:lnTo>
                  <a:lnTo>
                    <a:pt x="22" y="242"/>
                  </a:lnTo>
                  <a:lnTo>
                    <a:pt x="14" y="252"/>
                  </a:lnTo>
                  <a:lnTo>
                    <a:pt x="6" y="264"/>
                  </a:lnTo>
                  <a:lnTo>
                    <a:pt x="2" y="278"/>
                  </a:lnTo>
                  <a:lnTo>
                    <a:pt x="0" y="292"/>
                  </a:lnTo>
                  <a:lnTo>
                    <a:pt x="2" y="308"/>
                  </a:lnTo>
                  <a:lnTo>
                    <a:pt x="6" y="320"/>
                  </a:lnTo>
                  <a:lnTo>
                    <a:pt x="14" y="334"/>
                  </a:lnTo>
                  <a:lnTo>
                    <a:pt x="22" y="344"/>
                  </a:lnTo>
                  <a:lnTo>
                    <a:pt x="32" y="352"/>
                  </a:lnTo>
                  <a:lnTo>
                    <a:pt x="44" y="360"/>
                  </a:lnTo>
                  <a:lnTo>
                    <a:pt x="58" y="364"/>
                  </a:lnTo>
                  <a:lnTo>
                    <a:pt x="72" y="364"/>
                  </a:lnTo>
                  <a:lnTo>
                    <a:pt x="88" y="364"/>
                  </a:lnTo>
                  <a:lnTo>
                    <a:pt x="100" y="360"/>
                  </a:lnTo>
                  <a:lnTo>
                    <a:pt x="112" y="352"/>
                  </a:lnTo>
                  <a:lnTo>
                    <a:pt x="124" y="344"/>
                  </a:lnTo>
                  <a:lnTo>
                    <a:pt x="132" y="334"/>
                  </a:lnTo>
                  <a:lnTo>
                    <a:pt x="138" y="320"/>
                  </a:lnTo>
                  <a:lnTo>
                    <a:pt x="144" y="308"/>
                  </a:lnTo>
                  <a:lnTo>
                    <a:pt x="144" y="292"/>
                  </a:lnTo>
                  <a:lnTo>
                    <a:pt x="144" y="278"/>
                  </a:lnTo>
                  <a:lnTo>
                    <a:pt x="168" y="248"/>
                  </a:lnTo>
                  <a:lnTo>
                    <a:pt x="244" y="420"/>
                  </a:lnTo>
                  <a:lnTo>
                    <a:pt x="308" y="418"/>
                  </a:lnTo>
                  <a:lnTo>
                    <a:pt x="426" y="140"/>
                  </a:lnTo>
                  <a:lnTo>
                    <a:pt x="436" y="136"/>
                  </a:lnTo>
                  <a:lnTo>
                    <a:pt x="448" y="130"/>
                  </a:lnTo>
                  <a:lnTo>
                    <a:pt x="456" y="124"/>
                  </a:lnTo>
                  <a:lnTo>
                    <a:pt x="464" y="114"/>
                  </a:lnTo>
                  <a:lnTo>
                    <a:pt x="470" y="106"/>
                  </a:lnTo>
                  <a:lnTo>
                    <a:pt x="474" y="94"/>
                  </a:lnTo>
                  <a:lnTo>
                    <a:pt x="478" y="84"/>
                  </a:lnTo>
                  <a:lnTo>
                    <a:pt x="478" y="72"/>
                  </a:lnTo>
                  <a:close/>
                </a:path>
              </a:pathLst>
            </a:custGeom>
            <a:solidFill>
              <a:srgbClr val="797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023" tIns="45512" rIns="91023" bIns="45512"/>
            <a:lstStyle/>
            <a:p>
              <a:pPr marL="0" marR="0" lvl="0" indent="0" algn="l" defTabSz="91026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8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422614" y="1460058"/>
            <a:ext cx="1987549" cy="1134121"/>
            <a:chOff x="1512515" y="1518392"/>
            <a:chExt cx="2113151" cy="1205791"/>
          </a:xfrm>
        </p:grpSpPr>
        <p:sp>
          <p:nvSpPr>
            <p:cNvPr id="126" name="矩形 1"/>
            <p:cNvSpPr>
              <a:spLocks noChangeArrowheads="1"/>
            </p:cNvSpPr>
            <p:nvPr/>
          </p:nvSpPr>
          <p:spPr bwMode="auto">
            <a:xfrm>
              <a:off x="1792692" y="1518392"/>
              <a:ext cx="1832974" cy="1205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23" tIns="45512" rIns="91023" bIns="45512">
              <a:spAutoFit/>
            </a:bodyPr>
            <a:lstStyle/>
            <a:p>
              <a:pPr lvl="0" algn="just" defTabSz="910291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505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维护</a:t>
              </a:r>
              <a:r>
                <a:rPr lang="zh-CN" altLang="en-US" sz="1505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会场设备</a:t>
              </a:r>
              <a:endParaRPr kumimoji="0" lang="en-US" altLang="zh-CN" sz="150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lvl="0" algn="just" defTabSz="910291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505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rPr>
                <a:t>避免</a:t>
              </a:r>
              <a:r>
                <a:rPr lang="zh-CN" altLang="en-US" sz="1505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rPr>
                <a:t>不利</a:t>
              </a:r>
              <a:r>
                <a:rPr lang="zh-CN" altLang="en-US" sz="1505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rPr>
                <a:t>因素，</a:t>
              </a:r>
              <a:endParaRPr lang="en-US" altLang="zh-CN" sz="1505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algn="just" defTabSz="910291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505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rPr>
                <a:t>保证会场完整</a:t>
              </a:r>
              <a:r>
                <a:rPr lang="zh-CN" altLang="en-US" sz="1505" b="1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kumimoji="0" lang="zh-CN" altLang="zh-CN" sz="1505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131" name="组合 122"/>
            <p:cNvGrpSpPr>
              <a:grpSpLocks/>
            </p:cNvGrpSpPr>
            <p:nvPr/>
          </p:nvGrpSpPr>
          <p:grpSpPr bwMode="auto">
            <a:xfrm>
              <a:off x="1512515" y="1635075"/>
              <a:ext cx="204226" cy="203358"/>
              <a:chOff x="3889445" y="2973091"/>
              <a:chExt cx="319708" cy="324921"/>
            </a:xfrm>
          </p:grpSpPr>
          <p:sp>
            <p:nvSpPr>
              <p:cNvPr id="132" name="Rectangle 12"/>
              <p:cNvSpPr>
                <a:spLocks noChangeArrowheads="1"/>
              </p:cNvSpPr>
              <p:nvPr/>
            </p:nvSpPr>
            <p:spPr bwMode="auto">
              <a:xfrm>
                <a:off x="3889445" y="3006104"/>
                <a:ext cx="128578" cy="126841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026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87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3" name="Rectangle 13"/>
              <p:cNvSpPr>
                <a:spLocks noChangeArrowheads="1"/>
              </p:cNvSpPr>
              <p:nvPr/>
            </p:nvSpPr>
            <p:spPr bwMode="auto">
              <a:xfrm>
                <a:off x="4049299" y="2973091"/>
                <a:ext cx="159854" cy="159854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026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87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4" name="Rectangle 14"/>
              <p:cNvSpPr>
                <a:spLocks noChangeArrowheads="1"/>
              </p:cNvSpPr>
              <p:nvPr/>
            </p:nvSpPr>
            <p:spPr bwMode="auto">
              <a:xfrm>
                <a:off x="3889445" y="3171171"/>
                <a:ext cx="128578" cy="126841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026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87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5" name="Rectangle 15"/>
              <p:cNvSpPr>
                <a:spLocks noChangeArrowheads="1"/>
              </p:cNvSpPr>
              <p:nvPr/>
            </p:nvSpPr>
            <p:spPr bwMode="auto">
              <a:xfrm>
                <a:off x="4049299" y="3171171"/>
                <a:ext cx="126841" cy="126841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026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87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6227976" y="2960440"/>
            <a:ext cx="2367384" cy="1481524"/>
            <a:chOff x="6621549" y="3113591"/>
            <a:chExt cx="2516989" cy="1575148"/>
          </a:xfrm>
        </p:grpSpPr>
        <p:sp>
          <p:nvSpPr>
            <p:cNvPr id="129" name="矩形 1"/>
            <p:cNvSpPr>
              <a:spLocks noChangeArrowheads="1"/>
            </p:cNvSpPr>
            <p:nvPr/>
          </p:nvSpPr>
          <p:spPr bwMode="auto">
            <a:xfrm>
              <a:off x="6839278" y="3113591"/>
              <a:ext cx="2299260" cy="157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023" tIns="45512" rIns="91023" bIns="45512">
              <a:spAutoFit/>
            </a:bodyPr>
            <a:lstStyle/>
            <a:p>
              <a:pPr marL="0" marR="0" lvl="0" indent="0" algn="just" defTabSz="910268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5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汇报总结改进</a:t>
              </a:r>
              <a:endParaRPr kumimoji="0" lang="en-US" altLang="zh-CN" sz="1505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just" defTabSz="910268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反馈经验效果，</a:t>
              </a:r>
              <a:endParaRPr kumimoji="0" lang="en-US" altLang="zh-CN" sz="1505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just" defTabSz="910268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讨论总结改进。</a:t>
              </a:r>
              <a:endParaRPr kumimoji="0" lang="zh-CN" altLang="zh-CN" sz="1505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just" defTabSz="910268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505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136" name="组合 13321"/>
            <p:cNvGrpSpPr>
              <a:grpSpLocks/>
            </p:cNvGrpSpPr>
            <p:nvPr/>
          </p:nvGrpSpPr>
          <p:grpSpPr bwMode="auto">
            <a:xfrm>
              <a:off x="6621549" y="3253608"/>
              <a:ext cx="224480" cy="220028"/>
              <a:chOff x="1057275" y="3008313"/>
              <a:chExt cx="368300" cy="368300"/>
            </a:xfrm>
          </p:grpSpPr>
          <p:sp>
            <p:nvSpPr>
              <p:cNvPr id="137" name="Freeform 11"/>
              <p:cNvSpPr>
                <a:spLocks/>
              </p:cNvSpPr>
              <p:nvPr/>
            </p:nvSpPr>
            <p:spPr bwMode="auto">
              <a:xfrm>
                <a:off x="1057275" y="3033713"/>
                <a:ext cx="342900" cy="342900"/>
              </a:xfrm>
              <a:custGeom>
                <a:avLst/>
                <a:gdLst>
                  <a:gd name="T0" fmla="*/ 252015625 w 216"/>
                  <a:gd name="T1" fmla="*/ 0 h 216"/>
                  <a:gd name="T2" fmla="*/ 252015625 w 216"/>
                  <a:gd name="T3" fmla="*/ 0 h 216"/>
                  <a:gd name="T4" fmla="*/ 201612500 w 216"/>
                  <a:gd name="T5" fmla="*/ 5040313 h 216"/>
                  <a:gd name="T6" fmla="*/ 156249688 w 216"/>
                  <a:gd name="T7" fmla="*/ 25201563 h 216"/>
                  <a:gd name="T8" fmla="*/ 115927188 w 216"/>
                  <a:gd name="T9" fmla="*/ 45362813 h 216"/>
                  <a:gd name="T10" fmla="*/ 75604688 w 216"/>
                  <a:gd name="T11" fmla="*/ 80645000 h 216"/>
                  <a:gd name="T12" fmla="*/ 75604688 w 216"/>
                  <a:gd name="T13" fmla="*/ 80645000 h 216"/>
                  <a:gd name="T14" fmla="*/ 40322500 w 216"/>
                  <a:gd name="T15" fmla="*/ 120967500 h 216"/>
                  <a:gd name="T16" fmla="*/ 15120938 w 216"/>
                  <a:gd name="T17" fmla="*/ 171370625 h 216"/>
                  <a:gd name="T18" fmla="*/ 0 w 216"/>
                  <a:gd name="T19" fmla="*/ 221773750 h 216"/>
                  <a:gd name="T20" fmla="*/ 0 w 216"/>
                  <a:gd name="T21" fmla="*/ 272176875 h 216"/>
                  <a:gd name="T22" fmla="*/ 0 w 216"/>
                  <a:gd name="T23" fmla="*/ 322580000 h 216"/>
                  <a:gd name="T24" fmla="*/ 15120938 w 216"/>
                  <a:gd name="T25" fmla="*/ 372983125 h 216"/>
                  <a:gd name="T26" fmla="*/ 40322500 w 216"/>
                  <a:gd name="T27" fmla="*/ 423386250 h 216"/>
                  <a:gd name="T28" fmla="*/ 75604688 w 216"/>
                  <a:gd name="T29" fmla="*/ 463708750 h 216"/>
                  <a:gd name="T30" fmla="*/ 75604688 w 216"/>
                  <a:gd name="T31" fmla="*/ 463708750 h 216"/>
                  <a:gd name="T32" fmla="*/ 120967500 w 216"/>
                  <a:gd name="T33" fmla="*/ 498990938 h 216"/>
                  <a:gd name="T34" fmla="*/ 166330313 w 216"/>
                  <a:gd name="T35" fmla="*/ 524192500 h 216"/>
                  <a:gd name="T36" fmla="*/ 216733438 w 216"/>
                  <a:gd name="T37" fmla="*/ 539313438 h 216"/>
                  <a:gd name="T38" fmla="*/ 272176875 w 216"/>
                  <a:gd name="T39" fmla="*/ 544353750 h 216"/>
                  <a:gd name="T40" fmla="*/ 322580000 w 216"/>
                  <a:gd name="T41" fmla="*/ 539313438 h 216"/>
                  <a:gd name="T42" fmla="*/ 372983125 w 216"/>
                  <a:gd name="T43" fmla="*/ 524192500 h 216"/>
                  <a:gd name="T44" fmla="*/ 423386250 w 216"/>
                  <a:gd name="T45" fmla="*/ 498990938 h 216"/>
                  <a:gd name="T46" fmla="*/ 463708750 w 216"/>
                  <a:gd name="T47" fmla="*/ 463708750 h 216"/>
                  <a:gd name="T48" fmla="*/ 463708750 w 216"/>
                  <a:gd name="T49" fmla="*/ 463708750 h 216"/>
                  <a:gd name="T50" fmla="*/ 498990938 w 216"/>
                  <a:gd name="T51" fmla="*/ 428426563 h 216"/>
                  <a:gd name="T52" fmla="*/ 519152188 w 216"/>
                  <a:gd name="T53" fmla="*/ 383063750 h 216"/>
                  <a:gd name="T54" fmla="*/ 534273125 w 216"/>
                  <a:gd name="T55" fmla="*/ 337700938 h 216"/>
                  <a:gd name="T56" fmla="*/ 544353750 w 216"/>
                  <a:gd name="T57" fmla="*/ 292338125 h 216"/>
                  <a:gd name="T58" fmla="*/ 252015625 w 216"/>
                  <a:gd name="T59" fmla="*/ 292338125 h 216"/>
                  <a:gd name="T60" fmla="*/ 252015625 w 216"/>
                  <a:gd name="T61" fmla="*/ 0 h 21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16" h="216">
                    <a:moveTo>
                      <a:pt x="100" y="0"/>
                    </a:moveTo>
                    <a:lnTo>
                      <a:pt x="100" y="0"/>
                    </a:lnTo>
                    <a:lnTo>
                      <a:pt x="80" y="2"/>
                    </a:lnTo>
                    <a:lnTo>
                      <a:pt x="62" y="10"/>
                    </a:lnTo>
                    <a:lnTo>
                      <a:pt x="46" y="18"/>
                    </a:lnTo>
                    <a:lnTo>
                      <a:pt x="30" y="32"/>
                    </a:lnTo>
                    <a:lnTo>
                      <a:pt x="16" y="48"/>
                    </a:lnTo>
                    <a:lnTo>
                      <a:pt x="6" y="68"/>
                    </a:lnTo>
                    <a:lnTo>
                      <a:pt x="0" y="88"/>
                    </a:lnTo>
                    <a:lnTo>
                      <a:pt x="0" y="108"/>
                    </a:lnTo>
                    <a:lnTo>
                      <a:pt x="0" y="128"/>
                    </a:lnTo>
                    <a:lnTo>
                      <a:pt x="6" y="148"/>
                    </a:lnTo>
                    <a:lnTo>
                      <a:pt x="16" y="168"/>
                    </a:lnTo>
                    <a:lnTo>
                      <a:pt x="30" y="184"/>
                    </a:lnTo>
                    <a:lnTo>
                      <a:pt x="48" y="198"/>
                    </a:lnTo>
                    <a:lnTo>
                      <a:pt x="66" y="208"/>
                    </a:lnTo>
                    <a:lnTo>
                      <a:pt x="86" y="214"/>
                    </a:lnTo>
                    <a:lnTo>
                      <a:pt x="108" y="216"/>
                    </a:lnTo>
                    <a:lnTo>
                      <a:pt x="128" y="214"/>
                    </a:lnTo>
                    <a:lnTo>
                      <a:pt x="148" y="208"/>
                    </a:lnTo>
                    <a:lnTo>
                      <a:pt x="168" y="198"/>
                    </a:lnTo>
                    <a:lnTo>
                      <a:pt x="184" y="184"/>
                    </a:lnTo>
                    <a:lnTo>
                      <a:pt x="198" y="170"/>
                    </a:lnTo>
                    <a:lnTo>
                      <a:pt x="206" y="152"/>
                    </a:lnTo>
                    <a:lnTo>
                      <a:pt x="212" y="134"/>
                    </a:lnTo>
                    <a:lnTo>
                      <a:pt x="216" y="116"/>
                    </a:lnTo>
                    <a:lnTo>
                      <a:pt x="100" y="116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026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87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8" name="Freeform 12"/>
              <p:cNvSpPr>
                <a:spLocks/>
              </p:cNvSpPr>
              <p:nvPr/>
            </p:nvSpPr>
            <p:spPr bwMode="auto">
              <a:xfrm>
                <a:off x="1238250" y="3008313"/>
                <a:ext cx="187325" cy="184150"/>
              </a:xfrm>
              <a:custGeom>
                <a:avLst/>
                <a:gdLst>
                  <a:gd name="T0" fmla="*/ 216733438 w 118"/>
                  <a:gd name="T1" fmla="*/ 80645000 h 116"/>
                  <a:gd name="T2" fmla="*/ 216733438 w 118"/>
                  <a:gd name="T3" fmla="*/ 80645000 h 116"/>
                  <a:gd name="T4" fmla="*/ 196572188 w 118"/>
                  <a:gd name="T5" fmla="*/ 60483750 h 116"/>
                  <a:gd name="T6" fmla="*/ 171370625 w 118"/>
                  <a:gd name="T7" fmla="*/ 40322500 h 116"/>
                  <a:gd name="T8" fmla="*/ 141128750 w 118"/>
                  <a:gd name="T9" fmla="*/ 25201563 h 116"/>
                  <a:gd name="T10" fmla="*/ 115927188 w 118"/>
                  <a:gd name="T11" fmla="*/ 15120938 h 116"/>
                  <a:gd name="T12" fmla="*/ 90725625 w 118"/>
                  <a:gd name="T13" fmla="*/ 5040313 h 116"/>
                  <a:gd name="T14" fmla="*/ 60483750 w 118"/>
                  <a:gd name="T15" fmla="*/ 0 h 116"/>
                  <a:gd name="T16" fmla="*/ 30241875 w 118"/>
                  <a:gd name="T17" fmla="*/ 0 h 116"/>
                  <a:gd name="T18" fmla="*/ 0 w 118"/>
                  <a:gd name="T19" fmla="*/ 0 h 116"/>
                  <a:gd name="T20" fmla="*/ 0 w 118"/>
                  <a:gd name="T21" fmla="*/ 292338125 h 116"/>
                  <a:gd name="T22" fmla="*/ 297378438 w 118"/>
                  <a:gd name="T23" fmla="*/ 292338125 h 116"/>
                  <a:gd name="T24" fmla="*/ 297378438 w 118"/>
                  <a:gd name="T25" fmla="*/ 292338125 h 116"/>
                  <a:gd name="T26" fmla="*/ 297378438 w 118"/>
                  <a:gd name="T27" fmla="*/ 267136563 h 116"/>
                  <a:gd name="T28" fmla="*/ 297378438 w 118"/>
                  <a:gd name="T29" fmla="*/ 236894688 h 116"/>
                  <a:gd name="T30" fmla="*/ 287297813 w 118"/>
                  <a:gd name="T31" fmla="*/ 206652813 h 116"/>
                  <a:gd name="T32" fmla="*/ 282257500 w 118"/>
                  <a:gd name="T33" fmla="*/ 181451250 h 116"/>
                  <a:gd name="T34" fmla="*/ 272176875 w 118"/>
                  <a:gd name="T35" fmla="*/ 151209375 h 116"/>
                  <a:gd name="T36" fmla="*/ 257055938 w 118"/>
                  <a:gd name="T37" fmla="*/ 126007813 h 116"/>
                  <a:gd name="T38" fmla="*/ 236894688 w 118"/>
                  <a:gd name="T39" fmla="*/ 100806250 h 116"/>
                  <a:gd name="T40" fmla="*/ 216733438 w 118"/>
                  <a:gd name="T41" fmla="*/ 80645000 h 116"/>
                  <a:gd name="T42" fmla="*/ 216733438 w 118"/>
                  <a:gd name="T43" fmla="*/ 80645000 h 11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8" h="116">
                    <a:moveTo>
                      <a:pt x="86" y="32"/>
                    </a:moveTo>
                    <a:lnTo>
                      <a:pt x="86" y="32"/>
                    </a:lnTo>
                    <a:lnTo>
                      <a:pt x="78" y="24"/>
                    </a:lnTo>
                    <a:lnTo>
                      <a:pt x="68" y="16"/>
                    </a:lnTo>
                    <a:lnTo>
                      <a:pt x="56" y="10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118" y="116"/>
                    </a:lnTo>
                    <a:lnTo>
                      <a:pt x="118" y="106"/>
                    </a:lnTo>
                    <a:lnTo>
                      <a:pt x="118" y="94"/>
                    </a:lnTo>
                    <a:lnTo>
                      <a:pt x="114" y="82"/>
                    </a:lnTo>
                    <a:lnTo>
                      <a:pt x="112" y="72"/>
                    </a:lnTo>
                    <a:lnTo>
                      <a:pt x="108" y="60"/>
                    </a:lnTo>
                    <a:lnTo>
                      <a:pt x="102" y="50"/>
                    </a:lnTo>
                    <a:lnTo>
                      <a:pt x="94" y="40"/>
                    </a:lnTo>
                    <a:lnTo>
                      <a:pt x="86" y="32"/>
                    </a:lnTo>
                    <a:close/>
                  </a:path>
                </a:pathLst>
              </a:cu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026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87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457538" y="2962008"/>
            <a:ext cx="1952625" cy="1134121"/>
            <a:chOff x="1549646" y="3115259"/>
            <a:chExt cx="2076020" cy="1205791"/>
          </a:xfrm>
        </p:grpSpPr>
        <p:sp>
          <p:nvSpPr>
            <p:cNvPr id="128" name="矩形 1"/>
            <p:cNvSpPr>
              <a:spLocks noChangeArrowheads="1"/>
            </p:cNvSpPr>
            <p:nvPr/>
          </p:nvSpPr>
          <p:spPr bwMode="auto">
            <a:xfrm>
              <a:off x="1792692" y="3115259"/>
              <a:ext cx="1832974" cy="1205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23" tIns="45512" rIns="91023" bIns="45512">
              <a:spAutoFit/>
            </a:bodyPr>
            <a:lstStyle/>
            <a:p>
              <a:pPr lvl="0" algn="just" defTabSz="910291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505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收集会议资料文件</a:t>
              </a:r>
              <a:endParaRPr lang="en-US" altLang="zh-CN" sz="1505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algn="just" defTabSz="910291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505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rPr>
                <a:t>收集相关资料，</a:t>
              </a:r>
              <a:endParaRPr lang="en-US" altLang="zh-CN" sz="1505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algn="just" defTabSz="910291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505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rPr>
                <a:t>进行归位存档。</a:t>
              </a:r>
              <a:endParaRPr kumimoji="0" lang="zh-CN" altLang="zh-CN" sz="1505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39" name="组合 13322"/>
            <p:cNvGrpSpPr>
              <a:grpSpLocks/>
            </p:cNvGrpSpPr>
            <p:nvPr/>
          </p:nvGrpSpPr>
          <p:grpSpPr bwMode="auto">
            <a:xfrm>
              <a:off x="1549646" y="3215270"/>
              <a:ext cx="222792" cy="235030"/>
              <a:chOff x="1946500" y="2659080"/>
              <a:chExt cx="249236" cy="264850"/>
            </a:xfrm>
          </p:grpSpPr>
          <p:sp>
            <p:nvSpPr>
              <p:cNvPr id="140" name="Rectangle 13"/>
              <p:cNvSpPr>
                <a:spLocks noChangeArrowheads="1"/>
              </p:cNvSpPr>
              <p:nvPr/>
            </p:nvSpPr>
            <p:spPr bwMode="auto">
              <a:xfrm>
                <a:off x="1946500" y="2712050"/>
                <a:ext cx="40474" cy="211880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026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87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41" name="Rectangle 14"/>
              <p:cNvSpPr>
                <a:spLocks noChangeArrowheads="1"/>
              </p:cNvSpPr>
              <p:nvPr/>
            </p:nvSpPr>
            <p:spPr bwMode="auto">
              <a:xfrm>
                <a:off x="2016797" y="2679947"/>
                <a:ext cx="40474" cy="243983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026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87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42" name="Rectangle 15"/>
              <p:cNvSpPr>
                <a:spLocks noChangeArrowheads="1"/>
              </p:cNvSpPr>
              <p:nvPr/>
            </p:nvSpPr>
            <p:spPr bwMode="auto">
              <a:xfrm>
                <a:off x="2084964" y="2659080"/>
                <a:ext cx="42604" cy="264850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026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87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43" name="Rectangle 16"/>
              <p:cNvSpPr>
                <a:spLocks noChangeArrowheads="1"/>
              </p:cNvSpPr>
              <p:nvPr/>
            </p:nvSpPr>
            <p:spPr bwMode="auto">
              <a:xfrm>
                <a:off x="2155262" y="2790702"/>
                <a:ext cx="40474" cy="133228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026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87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365462" y="1837898"/>
            <a:ext cx="6607175" cy="2160428"/>
            <a:chOff x="1451752" y="1920109"/>
            <a:chExt cx="7024712" cy="2296955"/>
          </a:xfrm>
        </p:grpSpPr>
        <p:sp>
          <p:nvSpPr>
            <p:cNvPr id="125" name="任意多边形 124"/>
            <p:cNvSpPr/>
            <p:nvPr/>
          </p:nvSpPr>
          <p:spPr>
            <a:xfrm flipH="1">
              <a:off x="1451752" y="1920109"/>
              <a:ext cx="2909803" cy="646748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" fmla="*/ 0 w 1238249"/>
                <a:gd name="connsiteY0" fmla="*/ 581025 h 581025"/>
                <a:gd name="connsiteX1" fmla="*/ 333375 w 1238249"/>
                <a:gd name="connsiteY1" fmla="*/ 0 h 581025"/>
                <a:gd name="connsiteX2" fmla="*/ 1238250 w 1238249"/>
                <a:gd name="connsiteY2" fmla="*/ 0 h 581025"/>
                <a:gd name="connsiteX0" fmla="*/ 0 w 2896333"/>
                <a:gd name="connsiteY0" fmla="*/ 581025 h 581025"/>
                <a:gd name="connsiteX1" fmla="*/ 333375 w 2896333"/>
                <a:gd name="connsiteY1" fmla="*/ 0 h 581025"/>
                <a:gd name="connsiteX2" fmla="*/ 2896333 w 2896333"/>
                <a:gd name="connsiteY2" fmla="*/ 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6333" h="581025">
                  <a:moveTo>
                    <a:pt x="0" y="581025"/>
                  </a:moveTo>
                  <a:lnTo>
                    <a:pt x="333375" y="0"/>
                  </a:lnTo>
                  <a:lnTo>
                    <a:pt x="2896333" y="0"/>
                  </a:lnTo>
                </a:path>
              </a:pathLst>
            </a:cu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dash"/>
              <a:headEnd type="oval" w="med" len="med"/>
            </a:ln>
            <a:effectLst/>
          </p:spPr>
          <p:txBody>
            <a:bodyPr lIns="91023" tIns="45512" rIns="91023" bIns="45512" anchor="ctr"/>
            <a:lstStyle/>
            <a:p>
              <a:pPr marL="0" marR="0" lvl="0" indent="0" algn="ctr" defTabSz="91026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87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7" name="任意多边形 126"/>
            <p:cNvSpPr/>
            <p:nvPr/>
          </p:nvSpPr>
          <p:spPr>
            <a:xfrm flipH="1">
              <a:off x="1461881" y="3521977"/>
              <a:ext cx="2587429" cy="651748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" fmla="*/ 0 w 1238249"/>
                <a:gd name="connsiteY0" fmla="*/ 581025 h 581025"/>
                <a:gd name="connsiteX1" fmla="*/ 333375 w 1238249"/>
                <a:gd name="connsiteY1" fmla="*/ 0 h 581025"/>
                <a:gd name="connsiteX2" fmla="*/ 1238250 w 1238249"/>
                <a:gd name="connsiteY2" fmla="*/ 0 h 581025"/>
                <a:gd name="connsiteX0" fmla="*/ 0 w 2528430"/>
                <a:gd name="connsiteY0" fmla="*/ 587027 h 587027"/>
                <a:gd name="connsiteX1" fmla="*/ 333375 w 2528430"/>
                <a:gd name="connsiteY1" fmla="*/ 6002 h 587027"/>
                <a:gd name="connsiteX2" fmla="*/ 2528430 w 2528430"/>
                <a:gd name="connsiteY2" fmla="*/ 0 h 58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8430" h="587027">
                  <a:moveTo>
                    <a:pt x="0" y="587027"/>
                  </a:moveTo>
                  <a:lnTo>
                    <a:pt x="333375" y="6002"/>
                  </a:lnTo>
                  <a:lnTo>
                    <a:pt x="2528430" y="0"/>
                  </a:lnTo>
                </a:path>
              </a:pathLst>
            </a:cu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dash"/>
              <a:headEnd type="oval" w="med" len="med"/>
            </a:ln>
            <a:effectLst/>
          </p:spPr>
          <p:txBody>
            <a:bodyPr lIns="91023" tIns="45512" rIns="91023" bIns="45512" anchor="ctr"/>
            <a:lstStyle/>
            <a:p>
              <a:pPr marL="0" marR="0" lvl="0" indent="0" algn="ctr" defTabSz="91026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87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4" name="任意多边形 143"/>
            <p:cNvSpPr/>
            <p:nvPr/>
          </p:nvSpPr>
          <p:spPr>
            <a:xfrm>
              <a:off x="5544718" y="1930110"/>
              <a:ext cx="2909803" cy="646748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" fmla="*/ 0 w 1238249"/>
                <a:gd name="connsiteY0" fmla="*/ 581025 h 581025"/>
                <a:gd name="connsiteX1" fmla="*/ 333375 w 1238249"/>
                <a:gd name="connsiteY1" fmla="*/ 0 h 581025"/>
                <a:gd name="connsiteX2" fmla="*/ 1238250 w 1238249"/>
                <a:gd name="connsiteY2" fmla="*/ 0 h 581025"/>
                <a:gd name="connsiteX0" fmla="*/ 0 w 2896333"/>
                <a:gd name="connsiteY0" fmla="*/ 581025 h 581025"/>
                <a:gd name="connsiteX1" fmla="*/ 333375 w 2896333"/>
                <a:gd name="connsiteY1" fmla="*/ 0 h 581025"/>
                <a:gd name="connsiteX2" fmla="*/ 2896333 w 2896333"/>
                <a:gd name="connsiteY2" fmla="*/ 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6333" h="581025">
                  <a:moveTo>
                    <a:pt x="0" y="581025"/>
                  </a:moveTo>
                  <a:lnTo>
                    <a:pt x="333375" y="0"/>
                  </a:lnTo>
                  <a:lnTo>
                    <a:pt x="2896333" y="0"/>
                  </a:lnTo>
                </a:path>
              </a:pathLst>
            </a:cu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dash"/>
              <a:headEnd type="oval" w="med" len="med"/>
            </a:ln>
            <a:effectLst/>
          </p:spPr>
          <p:txBody>
            <a:bodyPr lIns="91023" tIns="45512" rIns="91023" bIns="45512" anchor="ctr"/>
            <a:lstStyle/>
            <a:p>
              <a:pPr marL="0" marR="0" lvl="0" indent="0" algn="ctr" defTabSz="91026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87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5" name="任意多边形 144"/>
            <p:cNvSpPr/>
            <p:nvPr/>
          </p:nvSpPr>
          <p:spPr>
            <a:xfrm>
              <a:off x="5591977" y="3521977"/>
              <a:ext cx="2884487" cy="651748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" fmla="*/ 0 w 1238249"/>
                <a:gd name="connsiteY0" fmla="*/ 581025 h 581025"/>
                <a:gd name="connsiteX1" fmla="*/ 333375 w 1238249"/>
                <a:gd name="connsiteY1" fmla="*/ 0 h 581025"/>
                <a:gd name="connsiteX2" fmla="*/ 1238250 w 1238249"/>
                <a:gd name="connsiteY2" fmla="*/ 0 h 581025"/>
                <a:gd name="connsiteX0" fmla="*/ 0 w 2528430"/>
                <a:gd name="connsiteY0" fmla="*/ 587027 h 587027"/>
                <a:gd name="connsiteX1" fmla="*/ 333375 w 2528430"/>
                <a:gd name="connsiteY1" fmla="*/ 6002 h 587027"/>
                <a:gd name="connsiteX2" fmla="*/ 2528430 w 2528430"/>
                <a:gd name="connsiteY2" fmla="*/ 0 h 58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8430" h="587027">
                  <a:moveTo>
                    <a:pt x="0" y="587027"/>
                  </a:moveTo>
                  <a:lnTo>
                    <a:pt x="333375" y="6002"/>
                  </a:lnTo>
                  <a:lnTo>
                    <a:pt x="2528430" y="0"/>
                  </a:lnTo>
                </a:path>
              </a:pathLst>
            </a:cu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dash"/>
              <a:headEnd type="oval" w="med" len="med"/>
            </a:ln>
            <a:effectLst/>
          </p:spPr>
          <p:txBody>
            <a:bodyPr lIns="91023" tIns="45512" rIns="91023" bIns="45512" anchor="ctr"/>
            <a:lstStyle/>
            <a:p>
              <a:pPr marL="0" marR="0" lvl="0" indent="0" algn="ctr" defTabSz="91026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87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6" name="Oval 54"/>
            <p:cNvSpPr>
              <a:spLocks noChangeArrowheads="1"/>
            </p:cNvSpPr>
            <p:nvPr/>
          </p:nvSpPr>
          <p:spPr bwMode="auto">
            <a:xfrm>
              <a:off x="4315985" y="2528519"/>
              <a:ext cx="87767" cy="8667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1023" tIns="45512" rIns="91023" bIns="45512"/>
            <a:lstStyle/>
            <a:p>
              <a:pPr marL="0" marR="0" lvl="0" indent="0" algn="l" defTabSz="91026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8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7" name="Oval 54"/>
            <p:cNvSpPr>
              <a:spLocks noChangeArrowheads="1"/>
            </p:cNvSpPr>
            <p:nvPr/>
          </p:nvSpPr>
          <p:spPr bwMode="auto">
            <a:xfrm>
              <a:off x="5494084" y="2535185"/>
              <a:ext cx="87767" cy="8667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1023" tIns="45512" rIns="91023" bIns="45512"/>
            <a:lstStyle/>
            <a:p>
              <a:pPr marL="0" marR="0" lvl="0" indent="0" algn="l" defTabSz="91026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8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8" name="Oval 54"/>
            <p:cNvSpPr>
              <a:spLocks noChangeArrowheads="1"/>
            </p:cNvSpPr>
            <p:nvPr/>
          </p:nvSpPr>
          <p:spPr bwMode="auto">
            <a:xfrm>
              <a:off x="5544719" y="4130386"/>
              <a:ext cx="87767" cy="8667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1023" tIns="45512" rIns="91023" bIns="45512"/>
            <a:lstStyle/>
            <a:p>
              <a:pPr marL="0" marR="0" lvl="0" indent="0" algn="l" defTabSz="91026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8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9" name="Oval 54"/>
            <p:cNvSpPr>
              <a:spLocks noChangeArrowheads="1"/>
            </p:cNvSpPr>
            <p:nvPr/>
          </p:nvSpPr>
          <p:spPr bwMode="auto">
            <a:xfrm>
              <a:off x="4013865" y="4130386"/>
              <a:ext cx="87767" cy="8667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1023" tIns="45512" rIns="91023" bIns="45512"/>
            <a:lstStyle/>
            <a:p>
              <a:pPr marL="0" marR="0" lvl="0" indent="0" algn="l" defTabSz="91026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8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4240" y="843280"/>
            <a:ext cx="725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kern="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会议期间维护保养，会议结束恢复原样。</a:t>
            </a:r>
            <a:endParaRPr lang="zh-SG" altLang="en-US" sz="2400" b="1" kern="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632135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63" y="2284312"/>
            <a:ext cx="3423937" cy="2748363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2253782" y="1344454"/>
            <a:ext cx="1505417" cy="1487311"/>
            <a:chOff x="6409426" y="2394908"/>
            <a:chExt cx="962086" cy="962084"/>
          </a:xfrm>
          <a:solidFill>
            <a:schemeClr val="accent1"/>
          </a:solidFill>
        </p:grpSpPr>
        <p:sp>
          <p:nvSpPr>
            <p:cNvPr id="25" name="椭圆 24"/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8000"/>
            </a:p>
          </p:txBody>
        </p:sp>
        <p:sp>
          <p:nvSpPr>
            <p:cNvPr id="26" name="TextBox 60"/>
            <p:cNvSpPr txBox="1"/>
            <p:nvPr/>
          </p:nvSpPr>
          <p:spPr>
            <a:xfrm>
              <a:off x="6620397" y="2462262"/>
              <a:ext cx="522676" cy="856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zh-CN" sz="8000" dirty="0" smtClean="0"/>
                <a:t>3</a:t>
              </a:r>
              <a:endParaRPr lang="zh-CN" altLang="en-US" sz="8000" dirty="0"/>
            </a:p>
          </p:txBody>
        </p:sp>
      </p:grpSp>
      <p:sp>
        <p:nvSpPr>
          <p:cNvPr id="27" name="TextBox 67"/>
          <p:cNvSpPr txBox="1"/>
          <p:nvPr/>
        </p:nvSpPr>
        <p:spPr>
          <a:xfrm>
            <a:off x="4101080" y="2067427"/>
            <a:ext cx="3214202" cy="1784116"/>
          </a:xfrm>
          <a:prstGeom prst="rect">
            <a:avLst/>
          </a:prstGeom>
          <a:noFill/>
        </p:spPr>
        <p:txBody>
          <a:bodyPr wrap="square" lIns="72556" tIns="36277" rIns="72556" bIns="36277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方案文档</a:t>
            </a:r>
            <a:endParaRPr lang="en-US" altLang="zh-CN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ct val="150000"/>
              </a:lnSpc>
            </a:pPr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思维导图</a:t>
            </a:r>
          </a:p>
          <a:p>
            <a:pPr defTabSz="914400">
              <a:lnSpc>
                <a:spcPct val="150000"/>
              </a:lnSpc>
            </a:pPr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物品记账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8" name="TextBox 67"/>
          <p:cNvSpPr txBox="1"/>
          <p:nvPr/>
        </p:nvSpPr>
        <p:spPr>
          <a:xfrm>
            <a:off x="4378257" y="1139106"/>
            <a:ext cx="2419901" cy="887845"/>
          </a:xfrm>
          <a:prstGeom prst="rect">
            <a:avLst/>
          </a:prstGeom>
          <a:noFill/>
        </p:spPr>
        <p:txBody>
          <a:bodyPr wrap="square" lIns="72556" tIns="36277" rIns="72556" bIns="36277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总结探讨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2639207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总结探讨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8960"/>
            <a:ext cx="9144000" cy="431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913100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1687513" y="4433888"/>
            <a:ext cx="2520950" cy="249237"/>
          </a:xfrm>
          <a:prstGeom prst="ellipse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>
            <a:off x="4808538" y="4433888"/>
            <a:ext cx="2520950" cy="249237"/>
          </a:xfrm>
          <a:prstGeom prst="ellipse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总结探讨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900"/>
            <a:ext cx="9144000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9239781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总结探讨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25282"/>
            <a:ext cx="4914899" cy="440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738" y="525282"/>
            <a:ext cx="4316262" cy="440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63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19" name="图片 18" descr="未标题-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5" y="2030926"/>
            <a:ext cx="2139078" cy="29398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319" y="106065"/>
            <a:ext cx="196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等线 Light"/>
                <a:cs typeface="+mj-cs"/>
              </a:rPr>
              <a:t>总结探讨</a:t>
            </a:r>
            <a:endParaRPr lang="zh-SG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671890"/>
            <a:ext cx="2200275" cy="42989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7730"/>
            <a:ext cx="2287885" cy="42989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84" y="567730"/>
            <a:ext cx="2284115" cy="429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64110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13000" y="2187028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latin typeface="+mj-ea"/>
                <a:ea typeface="+mj-ea"/>
              </a:rPr>
              <a:t>谢谢，请批评指正。</a:t>
            </a:r>
            <a:endParaRPr lang="zh-CN" altLang="en-US" sz="6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63" y="2284312"/>
            <a:ext cx="3423937" cy="274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281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7944"/>
            <a:ext cx="9144000" cy="5143499"/>
          </a:xfrm>
          <a:prstGeom prst="rect">
            <a:avLst/>
          </a:prstGeom>
        </p:spPr>
      </p:pic>
      <p:sp>
        <p:nvSpPr>
          <p:cNvPr id="8" name="TextBox 54"/>
          <p:cNvSpPr txBox="1"/>
          <p:nvPr/>
        </p:nvSpPr>
        <p:spPr>
          <a:xfrm>
            <a:off x="3719464" y="824090"/>
            <a:ext cx="5010714" cy="480554"/>
          </a:xfrm>
          <a:prstGeom prst="rect">
            <a:avLst/>
          </a:prstGeom>
          <a:solidFill>
            <a:srgbClr val="FFFF00"/>
          </a:solidFill>
        </p:spPr>
        <p:txBody>
          <a:bodyPr wrap="square" lIns="72556" tIns="36277" rIns="72556" bIns="36277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校庆会场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布置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工作的必备条件</a:t>
            </a:r>
            <a:endParaRPr lang="zh-CN" altLang="en-US" sz="20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887462" y="709977"/>
            <a:ext cx="766864" cy="757641"/>
            <a:chOff x="6409426" y="1173624"/>
            <a:chExt cx="962086" cy="962084"/>
          </a:xfrm>
          <a:solidFill>
            <a:schemeClr val="bg2"/>
          </a:solidFill>
        </p:grpSpPr>
        <p:sp>
          <p:nvSpPr>
            <p:cNvPr id="10" name="椭圆 9"/>
            <p:cNvSpPr/>
            <p:nvPr/>
          </p:nvSpPr>
          <p:spPr bwMode="auto">
            <a:xfrm>
              <a:off x="6409426" y="1173624"/>
              <a:ext cx="962086" cy="962084"/>
            </a:xfrm>
            <a:prstGeom prst="ellipse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1" name="TextBox 57"/>
            <p:cNvSpPr txBox="1"/>
            <p:nvPr/>
          </p:nvSpPr>
          <p:spPr>
            <a:xfrm>
              <a:off x="6653352" y="1318965"/>
              <a:ext cx="509206" cy="664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8F8F8"/>
                  </a:solidFill>
                  <a:latin typeface="+mj-ea"/>
                  <a:ea typeface="+mj-ea"/>
                </a:rPr>
                <a:t>1</a:t>
              </a:r>
              <a:endParaRPr lang="zh-CN" altLang="en-US" sz="28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909910" y="1623013"/>
            <a:ext cx="766864" cy="757641"/>
            <a:chOff x="6409426" y="2394908"/>
            <a:chExt cx="962086" cy="962084"/>
          </a:xfrm>
          <a:solidFill>
            <a:schemeClr val="accent1"/>
          </a:solidFill>
        </p:grpSpPr>
        <p:sp>
          <p:nvSpPr>
            <p:cNvPr id="13" name="椭圆 12"/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4" name="TextBox 60"/>
            <p:cNvSpPr txBox="1"/>
            <p:nvPr/>
          </p:nvSpPr>
          <p:spPr>
            <a:xfrm>
              <a:off x="6635866" y="2536282"/>
              <a:ext cx="509206" cy="664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878544" y="2553806"/>
            <a:ext cx="766864" cy="757641"/>
            <a:chOff x="6409429" y="3568104"/>
            <a:chExt cx="962087" cy="962084"/>
          </a:xfrm>
          <a:solidFill>
            <a:schemeClr val="accent2"/>
          </a:solidFill>
        </p:grpSpPr>
        <p:sp>
          <p:nvSpPr>
            <p:cNvPr id="16" name="椭圆 15"/>
            <p:cNvSpPr/>
            <p:nvPr/>
          </p:nvSpPr>
          <p:spPr bwMode="auto">
            <a:xfrm>
              <a:off x="6409429" y="3568104"/>
              <a:ext cx="962087" cy="962084"/>
            </a:xfrm>
            <a:prstGeom prst="ellipse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7" name="TextBox 63"/>
            <p:cNvSpPr txBox="1"/>
            <p:nvPr/>
          </p:nvSpPr>
          <p:spPr>
            <a:xfrm>
              <a:off x="6635869" y="3702117"/>
              <a:ext cx="509206" cy="664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878544" y="3434226"/>
            <a:ext cx="766864" cy="757641"/>
            <a:chOff x="6409426" y="4869160"/>
            <a:chExt cx="962086" cy="962084"/>
          </a:xfrm>
          <a:solidFill>
            <a:srgbClr val="7030A0"/>
          </a:solidFill>
        </p:grpSpPr>
        <p:sp>
          <p:nvSpPr>
            <p:cNvPr id="19" name="椭圆 18"/>
            <p:cNvSpPr/>
            <p:nvPr/>
          </p:nvSpPr>
          <p:spPr bwMode="auto">
            <a:xfrm>
              <a:off x="6409426" y="4869160"/>
              <a:ext cx="962086" cy="962084"/>
            </a:xfrm>
            <a:prstGeom prst="ellipse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" name="TextBox 66"/>
            <p:cNvSpPr txBox="1"/>
            <p:nvPr/>
          </p:nvSpPr>
          <p:spPr>
            <a:xfrm>
              <a:off x="6616829" y="5005505"/>
              <a:ext cx="509206" cy="664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sp>
        <p:nvSpPr>
          <p:cNvPr id="22" name="TextBox 68"/>
          <p:cNvSpPr txBox="1"/>
          <p:nvPr/>
        </p:nvSpPr>
        <p:spPr>
          <a:xfrm>
            <a:off x="3776515" y="2759040"/>
            <a:ext cx="4978400" cy="480554"/>
          </a:xfrm>
          <a:prstGeom prst="rect">
            <a:avLst/>
          </a:prstGeom>
          <a:solidFill>
            <a:srgbClr val="FFFF00"/>
          </a:solidFill>
        </p:spPr>
        <p:txBody>
          <a:bodyPr wrap="square" lIns="72556" tIns="36277" rIns="72556" bIns="36277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校庆会场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布置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工作的总结探讨</a:t>
            </a:r>
            <a:endParaRPr lang="zh-CN" altLang="en-US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TextBox 67"/>
          <p:cNvSpPr txBox="1"/>
          <p:nvPr/>
        </p:nvSpPr>
        <p:spPr>
          <a:xfrm>
            <a:off x="3738217" y="1734371"/>
            <a:ext cx="5016698" cy="480554"/>
          </a:xfrm>
          <a:prstGeom prst="rect">
            <a:avLst/>
          </a:prstGeom>
          <a:solidFill>
            <a:srgbClr val="FFFF00"/>
          </a:solidFill>
        </p:spPr>
        <p:txBody>
          <a:bodyPr wrap="square" lIns="72556" tIns="36277" rIns="72556" bIns="36277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校庆会场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布置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工作的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具体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流程</a:t>
            </a:r>
            <a:endParaRPr lang="zh-CN" altLang="en-US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TextBox 69"/>
          <p:cNvSpPr txBox="1"/>
          <p:nvPr/>
        </p:nvSpPr>
        <p:spPr>
          <a:xfrm>
            <a:off x="3738217" y="3545582"/>
            <a:ext cx="5102154" cy="480554"/>
          </a:xfrm>
          <a:prstGeom prst="rect">
            <a:avLst/>
          </a:prstGeom>
          <a:solidFill>
            <a:srgbClr val="FFFF00"/>
          </a:solidFill>
        </p:spPr>
        <p:txBody>
          <a:bodyPr wrap="square" lIns="72556" tIns="36277" rIns="72556" bIns="36277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谢幕</a:t>
            </a:r>
            <a:endParaRPr lang="zh-CN" altLang="en-US" sz="20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6475" y="1197567"/>
            <a:ext cx="3423937" cy="274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14458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2253782" y="1344454"/>
            <a:ext cx="1505417" cy="1487311"/>
            <a:chOff x="6409426" y="2394908"/>
            <a:chExt cx="962086" cy="962084"/>
          </a:xfrm>
          <a:solidFill>
            <a:schemeClr val="accent1"/>
          </a:solidFill>
        </p:grpSpPr>
        <p:sp>
          <p:nvSpPr>
            <p:cNvPr id="25" name="椭圆 24"/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8000"/>
            </a:p>
          </p:txBody>
        </p:sp>
        <p:sp>
          <p:nvSpPr>
            <p:cNvPr id="26" name="TextBox 60"/>
            <p:cNvSpPr txBox="1"/>
            <p:nvPr/>
          </p:nvSpPr>
          <p:spPr>
            <a:xfrm>
              <a:off x="6620397" y="2462262"/>
              <a:ext cx="456086" cy="856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zh-CN" sz="8000" dirty="0" smtClean="0"/>
                <a:t>1</a:t>
              </a:r>
              <a:endParaRPr lang="zh-CN" altLang="en-US" sz="8000" dirty="0"/>
            </a:p>
          </p:txBody>
        </p:sp>
      </p:grpSp>
      <p:sp>
        <p:nvSpPr>
          <p:cNvPr id="28" name="TextBox 67"/>
          <p:cNvSpPr txBox="1"/>
          <p:nvPr/>
        </p:nvSpPr>
        <p:spPr>
          <a:xfrm>
            <a:off x="4378257" y="1139106"/>
            <a:ext cx="2419901" cy="887845"/>
          </a:xfrm>
          <a:prstGeom prst="rect">
            <a:avLst/>
          </a:prstGeom>
          <a:noFill/>
        </p:spPr>
        <p:txBody>
          <a:bodyPr wrap="square" lIns="72556" tIns="36277" rIns="72556" bIns="36277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必备条件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63" y="2284312"/>
            <a:ext cx="3423937" cy="27483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0" y="2250482"/>
            <a:ext cx="261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150000"/>
              </a:lnSpc>
            </a:pP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工作成功律</a:t>
            </a:r>
          </a:p>
          <a:p>
            <a:pPr lvl="0" defTabSz="914400">
              <a:lnSpc>
                <a:spcPct val="150000"/>
              </a:lnSpc>
            </a:pP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圆通制思维模式</a:t>
            </a:r>
          </a:p>
        </p:txBody>
      </p:sp>
    </p:spTree>
    <p:extLst>
      <p:ext uri="{BB962C8B-B14F-4D97-AF65-F5344CB8AC3E}">
        <p14:creationId xmlns:p14="http://schemas.microsoft.com/office/powerpoint/2010/main" val="1522041481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825501" y="1178523"/>
            <a:ext cx="3673475" cy="1492049"/>
            <a:chOff x="825500" y="1571364"/>
            <a:chExt cx="3673475" cy="1989399"/>
          </a:xfrm>
        </p:grpSpPr>
        <p:grpSp>
          <p:nvGrpSpPr>
            <p:cNvPr id="90" name="Group 17"/>
            <p:cNvGrpSpPr>
              <a:grpSpLocks/>
            </p:cNvGrpSpPr>
            <p:nvPr/>
          </p:nvGrpSpPr>
          <p:grpSpPr bwMode="auto">
            <a:xfrm>
              <a:off x="825500" y="2408238"/>
              <a:ext cx="3671888" cy="1152525"/>
              <a:chOff x="0" y="0"/>
              <a:chExt cx="4354" cy="992"/>
            </a:xfrm>
          </p:grpSpPr>
          <p:sp>
            <p:nvSpPr>
              <p:cNvPr id="96" name="Rectangle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54" cy="809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Line 19"/>
              <p:cNvSpPr>
                <a:spLocks noChangeShapeType="1"/>
              </p:cNvSpPr>
              <p:nvPr/>
            </p:nvSpPr>
            <p:spPr bwMode="auto">
              <a:xfrm>
                <a:off x="0" y="809"/>
                <a:ext cx="4354" cy="0"/>
              </a:xfrm>
              <a:prstGeom prst="line">
                <a:avLst/>
              </a:prstGeom>
              <a:noFill/>
              <a:ln w="19050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8" name="AutoShape 20"/>
              <p:cNvSpPr>
                <a:spLocks noChangeArrowheads="1"/>
              </p:cNvSpPr>
              <p:nvPr/>
            </p:nvSpPr>
            <p:spPr bwMode="auto">
              <a:xfrm>
                <a:off x="0" y="811"/>
                <a:ext cx="4354" cy="181"/>
              </a:xfrm>
              <a:custGeom>
                <a:avLst/>
                <a:gdLst>
                  <a:gd name="G0" fmla="+- 1072 0 0"/>
                  <a:gd name="G1" fmla="+- 21600 0 1072"/>
                  <a:gd name="G2" fmla="*/ 1072 1 2"/>
                  <a:gd name="G3" fmla="+- 21600 0 G2"/>
                  <a:gd name="G4" fmla="+/ 1072 21600 2"/>
                  <a:gd name="G5" fmla="+/ G1 0 2"/>
                  <a:gd name="G6" fmla="*/ 21600 21600 1072"/>
                  <a:gd name="G7" fmla="*/ G6 1 2"/>
                  <a:gd name="G8" fmla="+- 21600 0 G7"/>
                  <a:gd name="G9" fmla="*/ 21600 1 2"/>
                  <a:gd name="G10" fmla="+- 1072 0 G9"/>
                  <a:gd name="G11" fmla="?: G10 G8 0"/>
                  <a:gd name="G12" fmla="?: G10 G7 21600"/>
                  <a:gd name="T0" fmla="*/ 21064 w 21600"/>
                  <a:gd name="T1" fmla="*/ 10800 h 21600"/>
                  <a:gd name="T2" fmla="*/ 10800 w 21600"/>
                  <a:gd name="T3" fmla="*/ 21600 h 21600"/>
                  <a:gd name="T4" fmla="*/ 536 w 21600"/>
                  <a:gd name="T5" fmla="*/ 10800 h 21600"/>
                  <a:gd name="T6" fmla="*/ 10800 w 21600"/>
                  <a:gd name="T7" fmla="*/ 0 h 21600"/>
                  <a:gd name="T8" fmla="*/ 2336 w 21600"/>
                  <a:gd name="T9" fmla="*/ 2336 h 21600"/>
                  <a:gd name="T10" fmla="*/ 19264 w 21600"/>
                  <a:gd name="T11" fmla="*/ 192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072" y="21600"/>
                    </a:lnTo>
                    <a:lnTo>
                      <a:pt x="20528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1" name="Group 21"/>
            <p:cNvGrpSpPr>
              <a:grpSpLocks/>
            </p:cNvGrpSpPr>
            <p:nvPr/>
          </p:nvGrpSpPr>
          <p:grpSpPr bwMode="auto">
            <a:xfrm>
              <a:off x="827088" y="1571364"/>
              <a:ext cx="3671887" cy="836874"/>
              <a:chOff x="0" y="-484"/>
              <a:chExt cx="1497" cy="1482"/>
            </a:xfrm>
          </p:grpSpPr>
          <p:sp>
            <p:nvSpPr>
              <p:cNvPr id="94" name="Rectangle 22"/>
              <p:cNvSpPr>
                <a:spLocks noChangeArrowheads="1"/>
              </p:cNvSpPr>
              <p:nvPr/>
            </p:nvSpPr>
            <p:spPr bwMode="auto">
              <a:xfrm>
                <a:off x="0" y="-484"/>
                <a:ext cx="1465" cy="1293"/>
              </a:xfrm>
              <a:prstGeom prst="rect">
                <a:avLst/>
              </a:prstGeom>
              <a:gradFill rotWithShape="1">
                <a:gsLst>
                  <a:gs pos="0">
                    <a:srgbClr val="BC000D"/>
                  </a:gs>
                  <a:gs pos="100000">
                    <a:srgbClr val="FF0517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AutoShape 23"/>
              <p:cNvSpPr>
                <a:spLocks noChangeArrowheads="1"/>
              </p:cNvSpPr>
              <p:nvPr/>
            </p:nvSpPr>
            <p:spPr bwMode="auto">
              <a:xfrm>
                <a:off x="0" y="817"/>
                <a:ext cx="1497" cy="181"/>
              </a:xfrm>
              <a:custGeom>
                <a:avLst/>
                <a:gdLst>
                  <a:gd name="G0" fmla="+- 1072 0 0"/>
                  <a:gd name="G1" fmla="+- 21600 0 1072"/>
                  <a:gd name="G2" fmla="*/ 1072 1 2"/>
                  <a:gd name="G3" fmla="+- 21600 0 G2"/>
                  <a:gd name="G4" fmla="+/ 1072 21600 2"/>
                  <a:gd name="G5" fmla="+/ G1 0 2"/>
                  <a:gd name="G6" fmla="*/ 21600 21600 1072"/>
                  <a:gd name="G7" fmla="*/ G6 1 2"/>
                  <a:gd name="G8" fmla="+- 21600 0 G7"/>
                  <a:gd name="G9" fmla="*/ 21600 1 2"/>
                  <a:gd name="G10" fmla="+- 1072 0 G9"/>
                  <a:gd name="G11" fmla="?: G10 G8 0"/>
                  <a:gd name="G12" fmla="?: G10 G7 21600"/>
                  <a:gd name="T0" fmla="*/ 21064 w 21600"/>
                  <a:gd name="T1" fmla="*/ 10800 h 21600"/>
                  <a:gd name="T2" fmla="*/ 10800 w 21600"/>
                  <a:gd name="T3" fmla="*/ 21600 h 21600"/>
                  <a:gd name="T4" fmla="*/ 536 w 21600"/>
                  <a:gd name="T5" fmla="*/ 10800 h 21600"/>
                  <a:gd name="T6" fmla="*/ 10800 w 21600"/>
                  <a:gd name="T7" fmla="*/ 0 h 21600"/>
                  <a:gd name="T8" fmla="*/ 2336 w 21600"/>
                  <a:gd name="T9" fmla="*/ 2336 h 21600"/>
                  <a:gd name="T10" fmla="*/ 19264 w 21600"/>
                  <a:gd name="T11" fmla="*/ 192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072" y="21600"/>
                    </a:lnTo>
                    <a:lnTo>
                      <a:pt x="20528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0517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2" name="WordArt 31"/>
            <p:cNvSpPr>
              <a:spLocks noChangeArrowheads="1" noChangeShapeType="1"/>
            </p:cNvSpPr>
            <p:nvPr/>
          </p:nvSpPr>
          <p:spPr bwMode="auto">
            <a:xfrm>
              <a:off x="1993265" y="1747520"/>
              <a:ext cx="1501774" cy="43172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 w="9525" cmpd="sng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/>
                  <a:uLnTx/>
                  <a:uFillTx/>
                  <a:latin typeface="黑体"/>
                  <a:ea typeface="黑体"/>
                  <a:cs typeface="+mn-cs"/>
                </a:rPr>
                <a:t>目标</a:t>
              </a:r>
              <a:endParaRPr kumimoji="0" lang="zh-CN" altLang="en-US" sz="2400" b="0" i="0" u="none" strike="noStrike" kern="0" cap="none" spc="0" normalizeH="0" baseline="0" noProof="0" dirty="0">
                <a:ln w="9525" cmpd="sng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uLnTx/>
                <a:uFillTx/>
                <a:latin typeface="黑体"/>
                <a:ea typeface="黑体"/>
                <a:cs typeface="+mn-cs"/>
              </a:endParaRPr>
            </a:p>
          </p:txBody>
        </p:sp>
        <p:sp>
          <p:nvSpPr>
            <p:cNvPr id="93" name="Rectangle 35"/>
            <p:cNvSpPr>
              <a:spLocks noChangeArrowheads="1"/>
            </p:cNvSpPr>
            <p:nvPr/>
          </p:nvSpPr>
          <p:spPr bwMode="auto">
            <a:xfrm>
              <a:off x="825500" y="2598698"/>
              <a:ext cx="3671888" cy="533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000" b="1" kern="0" dirty="0" smtClean="0">
                  <a:solidFill>
                    <a:srgbClr val="00B0F0"/>
                  </a:solidFill>
                  <a:latin typeface="Calibri" panose="020F0502020204030204"/>
                  <a:ea typeface="等线" panose="02010600030101010101" pitchFamily="2" charset="-122"/>
                </a:rPr>
                <a:t>会议</a:t>
              </a:r>
              <a:r>
                <a:rPr lang="zh-CN" altLang="en-US" sz="2000" b="1" kern="0" dirty="0">
                  <a:solidFill>
                    <a:srgbClr val="00B0F0"/>
                  </a:solidFill>
                  <a:latin typeface="Calibri" panose="020F0502020204030204"/>
                  <a:ea typeface="等线" panose="02010600030101010101" pitchFamily="2" charset="-122"/>
                </a:rPr>
                <a:t>场地布置相关</a:t>
              </a:r>
              <a:r>
                <a:rPr lang="zh-CN" altLang="en-US" sz="2000" b="1" kern="0" dirty="0" smtClean="0">
                  <a:solidFill>
                    <a:srgbClr val="00B0F0"/>
                  </a:solidFill>
                  <a:latin typeface="Calibri" panose="020F0502020204030204"/>
                  <a:ea typeface="等线" panose="02010600030101010101" pitchFamily="2" charset="-122"/>
                </a:rPr>
                <a:t>工作</a:t>
              </a:r>
              <a:r>
                <a:rPr lang="zh-CN" altLang="en-US" sz="2000" kern="0" dirty="0" smtClean="0">
                  <a:solidFill>
                    <a:srgbClr val="00B0F0"/>
                  </a:solidFill>
                  <a:latin typeface="Calibri" panose="020F0502020204030204"/>
                  <a:ea typeface="等线" panose="02010600030101010101" pitchFamily="2" charset="-122"/>
                </a:rPr>
                <a:t>。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4622228" y="1178523"/>
            <a:ext cx="3691511" cy="1492049"/>
            <a:chOff x="4622227" y="1571364"/>
            <a:chExt cx="3691511" cy="1989399"/>
          </a:xfrm>
        </p:grpSpPr>
        <p:grpSp>
          <p:nvGrpSpPr>
            <p:cNvPr id="100" name="Group 24"/>
            <p:cNvGrpSpPr>
              <a:grpSpLocks/>
            </p:cNvGrpSpPr>
            <p:nvPr/>
          </p:nvGrpSpPr>
          <p:grpSpPr bwMode="auto">
            <a:xfrm>
              <a:off x="4641850" y="3348150"/>
              <a:ext cx="3671888" cy="212613"/>
              <a:chOff x="0" y="809"/>
              <a:chExt cx="4354" cy="183"/>
            </a:xfrm>
          </p:grpSpPr>
          <p:sp>
            <p:nvSpPr>
              <p:cNvPr id="107" name="Line 26"/>
              <p:cNvSpPr>
                <a:spLocks noChangeShapeType="1"/>
              </p:cNvSpPr>
              <p:nvPr/>
            </p:nvSpPr>
            <p:spPr bwMode="auto">
              <a:xfrm>
                <a:off x="0" y="809"/>
                <a:ext cx="4354" cy="0"/>
              </a:xfrm>
              <a:prstGeom prst="line">
                <a:avLst/>
              </a:prstGeom>
              <a:noFill/>
              <a:ln w="19050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AutoShape 27"/>
              <p:cNvSpPr>
                <a:spLocks noChangeArrowheads="1"/>
              </p:cNvSpPr>
              <p:nvPr/>
            </p:nvSpPr>
            <p:spPr bwMode="auto">
              <a:xfrm>
                <a:off x="0" y="811"/>
                <a:ext cx="4354" cy="181"/>
              </a:xfrm>
              <a:custGeom>
                <a:avLst/>
                <a:gdLst>
                  <a:gd name="G0" fmla="+- 1072 0 0"/>
                  <a:gd name="G1" fmla="+- 21600 0 1072"/>
                  <a:gd name="G2" fmla="*/ 1072 1 2"/>
                  <a:gd name="G3" fmla="+- 21600 0 G2"/>
                  <a:gd name="G4" fmla="+/ 1072 21600 2"/>
                  <a:gd name="G5" fmla="+/ G1 0 2"/>
                  <a:gd name="G6" fmla="*/ 21600 21600 1072"/>
                  <a:gd name="G7" fmla="*/ G6 1 2"/>
                  <a:gd name="G8" fmla="+- 21600 0 G7"/>
                  <a:gd name="G9" fmla="*/ 21600 1 2"/>
                  <a:gd name="G10" fmla="+- 1072 0 G9"/>
                  <a:gd name="G11" fmla="?: G10 G8 0"/>
                  <a:gd name="G12" fmla="?: G10 G7 21600"/>
                  <a:gd name="T0" fmla="*/ 21064 w 21600"/>
                  <a:gd name="T1" fmla="*/ 10800 h 21600"/>
                  <a:gd name="T2" fmla="*/ 10800 w 21600"/>
                  <a:gd name="T3" fmla="*/ 21600 h 21600"/>
                  <a:gd name="T4" fmla="*/ 536 w 21600"/>
                  <a:gd name="T5" fmla="*/ 10800 h 21600"/>
                  <a:gd name="T6" fmla="*/ 10800 w 21600"/>
                  <a:gd name="T7" fmla="*/ 0 h 21600"/>
                  <a:gd name="T8" fmla="*/ 2336 w 21600"/>
                  <a:gd name="T9" fmla="*/ 2336 h 21600"/>
                  <a:gd name="T10" fmla="*/ 19264 w 21600"/>
                  <a:gd name="T11" fmla="*/ 192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072" y="21600"/>
                    </a:lnTo>
                    <a:lnTo>
                      <a:pt x="20528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1" name="Group 28"/>
            <p:cNvGrpSpPr>
              <a:grpSpLocks/>
            </p:cNvGrpSpPr>
            <p:nvPr/>
          </p:nvGrpSpPr>
          <p:grpSpPr bwMode="auto">
            <a:xfrm>
              <a:off x="4622227" y="1571364"/>
              <a:ext cx="3691511" cy="836874"/>
              <a:chOff x="-8" y="-484"/>
              <a:chExt cx="1505" cy="1482"/>
            </a:xfrm>
          </p:grpSpPr>
          <p:sp>
            <p:nvSpPr>
              <p:cNvPr id="104" name="Rectangle 29"/>
              <p:cNvSpPr>
                <a:spLocks noChangeArrowheads="1"/>
              </p:cNvSpPr>
              <p:nvPr/>
            </p:nvSpPr>
            <p:spPr bwMode="auto">
              <a:xfrm>
                <a:off x="-8" y="-484"/>
                <a:ext cx="1497" cy="1293"/>
              </a:xfrm>
              <a:prstGeom prst="rect">
                <a:avLst/>
              </a:prstGeom>
              <a:gradFill rotWithShape="1">
                <a:gsLst>
                  <a:gs pos="0">
                    <a:srgbClr val="BC000D"/>
                  </a:gs>
                  <a:gs pos="100000">
                    <a:srgbClr val="FF0517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AutoShape 30"/>
              <p:cNvSpPr>
                <a:spLocks noChangeArrowheads="1"/>
              </p:cNvSpPr>
              <p:nvPr/>
            </p:nvSpPr>
            <p:spPr bwMode="auto">
              <a:xfrm>
                <a:off x="0" y="817"/>
                <a:ext cx="1497" cy="181"/>
              </a:xfrm>
              <a:custGeom>
                <a:avLst/>
                <a:gdLst>
                  <a:gd name="G0" fmla="+- 1072 0 0"/>
                  <a:gd name="G1" fmla="+- 21600 0 1072"/>
                  <a:gd name="G2" fmla="*/ 1072 1 2"/>
                  <a:gd name="G3" fmla="+- 21600 0 G2"/>
                  <a:gd name="G4" fmla="+/ 1072 21600 2"/>
                  <a:gd name="G5" fmla="+/ G1 0 2"/>
                  <a:gd name="G6" fmla="*/ 21600 21600 1072"/>
                  <a:gd name="G7" fmla="*/ G6 1 2"/>
                  <a:gd name="G8" fmla="+- 21600 0 G7"/>
                  <a:gd name="G9" fmla="*/ 21600 1 2"/>
                  <a:gd name="G10" fmla="+- 1072 0 G9"/>
                  <a:gd name="G11" fmla="?: G10 G8 0"/>
                  <a:gd name="G12" fmla="?: G10 G7 21600"/>
                  <a:gd name="T0" fmla="*/ 21064 w 21600"/>
                  <a:gd name="T1" fmla="*/ 10800 h 21600"/>
                  <a:gd name="T2" fmla="*/ 10800 w 21600"/>
                  <a:gd name="T3" fmla="*/ 21600 h 21600"/>
                  <a:gd name="T4" fmla="*/ 536 w 21600"/>
                  <a:gd name="T5" fmla="*/ 10800 h 21600"/>
                  <a:gd name="T6" fmla="*/ 10800 w 21600"/>
                  <a:gd name="T7" fmla="*/ 0 h 21600"/>
                  <a:gd name="T8" fmla="*/ 2336 w 21600"/>
                  <a:gd name="T9" fmla="*/ 2336 h 21600"/>
                  <a:gd name="T10" fmla="*/ 19264 w 21600"/>
                  <a:gd name="T11" fmla="*/ 192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072" y="21600"/>
                    </a:lnTo>
                    <a:lnTo>
                      <a:pt x="20528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0517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2" name="WordArt 32"/>
            <p:cNvSpPr>
              <a:spLocks noChangeArrowheads="1" noChangeShapeType="1"/>
            </p:cNvSpPr>
            <p:nvPr/>
          </p:nvSpPr>
          <p:spPr bwMode="auto">
            <a:xfrm>
              <a:off x="5521483" y="1747520"/>
              <a:ext cx="1963419" cy="46286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defTabSz="914400">
                <a:defRPr/>
              </a:pPr>
              <a:r>
                <a:rPr lang="zh-CN" altLang="en-US" sz="2400" kern="0" dirty="0">
                  <a:ln w="9525" cmpd="sng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黑体"/>
                  <a:ea typeface="黑体"/>
                </a:rPr>
                <a:t>思路</a:t>
              </a:r>
            </a:p>
          </p:txBody>
        </p:sp>
        <p:sp>
          <p:nvSpPr>
            <p:cNvPr id="103" name="Rectangle 36"/>
            <p:cNvSpPr>
              <a:spLocks noChangeArrowheads="1"/>
            </p:cNvSpPr>
            <p:nvPr/>
          </p:nvSpPr>
          <p:spPr bwMode="auto">
            <a:xfrm>
              <a:off x="4632325" y="2598699"/>
              <a:ext cx="3675063" cy="533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defTabSz="914400">
                <a:defRPr/>
              </a:pPr>
              <a:r>
                <a:rPr lang="zh-CN" altLang="en-US" sz="2000" b="1" kern="0" dirty="0">
                  <a:solidFill>
                    <a:srgbClr val="00B0F0"/>
                  </a:solidFill>
                  <a:latin typeface="Calibri" panose="020F0502020204030204"/>
                  <a:ea typeface="等线" panose="02010600030101010101" pitchFamily="2" charset="-122"/>
                </a:rPr>
                <a:t>具有解决会场布置的思路。</a:t>
              </a: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819150" y="2670498"/>
            <a:ext cx="3679826" cy="1458590"/>
            <a:chOff x="819149" y="3560663"/>
            <a:chExt cx="3679826" cy="1944787"/>
          </a:xfrm>
        </p:grpSpPr>
        <p:grpSp>
          <p:nvGrpSpPr>
            <p:cNvPr id="110" name="Group 3"/>
            <p:cNvGrpSpPr>
              <a:grpSpLocks/>
            </p:cNvGrpSpPr>
            <p:nvPr/>
          </p:nvGrpSpPr>
          <p:grpSpPr bwMode="auto">
            <a:xfrm>
              <a:off x="827088" y="4352925"/>
              <a:ext cx="3671887" cy="1152525"/>
              <a:chOff x="0" y="0"/>
              <a:chExt cx="4354" cy="992"/>
            </a:xfrm>
          </p:grpSpPr>
          <p:sp>
            <p:nvSpPr>
              <p:cNvPr id="116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54" cy="809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7" name="Line 5"/>
              <p:cNvSpPr>
                <a:spLocks noChangeShapeType="1"/>
              </p:cNvSpPr>
              <p:nvPr/>
            </p:nvSpPr>
            <p:spPr bwMode="auto">
              <a:xfrm>
                <a:off x="0" y="809"/>
                <a:ext cx="4354" cy="0"/>
              </a:xfrm>
              <a:prstGeom prst="line">
                <a:avLst/>
              </a:prstGeom>
              <a:noFill/>
              <a:ln w="19050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8" name="AutoShape 6"/>
              <p:cNvSpPr>
                <a:spLocks noChangeArrowheads="1"/>
              </p:cNvSpPr>
              <p:nvPr/>
            </p:nvSpPr>
            <p:spPr bwMode="auto">
              <a:xfrm>
                <a:off x="0" y="811"/>
                <a:ext cx="4354" cy="181"/>
              </a:xfrm>
              <a:custGeom>
                <a:avLst/>
                <a:gdLst>
                  <a:gd name="G0" fmla="+- 1072 0 0"/>
                  <a:gd name="G1" fmla="+- 21600 0 1072"/>
                  <a:gd name="G2" fmla="*/ 1072 1 2"/>
                  <a:gd name="G3" fmla="+- 21600 0 G2"/>
                  <a:gd name="G4" fmla="+/ 1072 21600 2"/>
                  <a:gd name="G5" fmla="+/ G1 0 2"/>
                  <a:gd name="G6" fmla="*/ 21600 21600 1072"/>
                  <a:gd name="G7" fmla="*/ G6 1 2"/>
                  <a:gd name="G8" fmla="+- 21600 0 G7"/>
                  <a:gd name="G9" fmla="*/ 21600 1 2"/>
                  <a:gd name="G10" fmla="+- 1072 0 G9"/>
                  <a:gd name="G11" fmla="?: G10 G8 0"/>
                  <a:gd name="G12" fmla="?: G10 G7 21600"/>
                  <a:gd name="T0" fmla="*/ 21064 w 21600"/>
                  <a:gd name="T1" fmla="*/ 10800 h 21600"/>
                  <a:gd name="T2" fmla="*/ 10800 w 21600"/>
                  <a:gd name="T3" fmla="*/ 21600 h 21600"/>
                  <a:gd name="T4" fmla="*/ 536 w 21600"/>
                  <a:gd name="T5" fmla="*/ 10800 h 21600"/>
                  <a:gd name="T6" fmla="*/ 10800 w 21600"/>
                  <a:gd name="T7" fmla="*/ 0 h 21600"/>
                  <a:gd name="T8" fmla="*/ 2336 w 21600"/>
                  <a:gd name="T9" fmla="*/ 2336 h 21600"/>
                  <a:gd name="T10" fmla="*/ 19264 w 21600"/>
                  <a:gd name="T11" fmla="*/ 192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072" y="21600"/>
                    </a:lnTo>
                    <a:lnTo>
                      <a:pt x="20528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1" name="Group 7"/>
            <p:cNvGrpSpPr>
              <a:grpSpLocks/>
            </p:cNvGrpSpPr>
            <p:nvPr/>
          </p:nvGrpSpPr>
          <p:grpSpPr bwMode="auto">
            <a:xfrm>
              <a:off x="827088" y="3560663"/>
              <a:ext cx="3671887" cy="792262"/>
              <a:chOff x="0" y="-405"/>
              <a:chExt cx="1497" cy="1403"/>
            </a:xfrm>
          </p:grpSpPr>
          <p:sp>
            <p:nvSpPr>
              <p:cNvPr id="114" name="Rectangle 8"/>
              <p:cNvSpPr>
                <a:spLocks noChangeArrowheads="1"/>
              </p:cNvSpPr>
              <p:nvPr/>
            </p:nvSpPr>
            <p:spPr bwMode="auto">
              <a:xfrm>
                <a:off x="31" y="-405"/>
                <a:ext cx="1466" cy="1214"/>
              </a:xfrm>
              <a:prstGeom prst="rect">
                <a:avLst/>
              </a:prstGeom>
              <a:gradFill rotWithShape="1">
                <a:gsLst>
                  <a:gs pos="0">
                    <a:srgbClr val="BC000D"/>
                  </a:gs>
                  <a:gs pos="100000">
                    <a:srgbClr val="FF0517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5" name="AutoShape 9"/>
              <p:cNvSpPr>
                <a:spLocks noChangeArrowheads="1"/>
              </p:cNvSpPr>
              <p:nvPr/>
            </p:nvSpPr>
            <p:spPr bwMode="auto">
              <a:xfrm>
                <a:off x="0" y="817"/>
                <a:ext cx="1497" cy="181"/>
              </a:xfrm>
              <a:custGeom>
                <a:avLst/>
                <a:gdLst>
                  <a:gd name="G0" fmla="+- 1072 0 0"/>
                  <a:gd name="G1" fmla="+- 21600 0 1072"/>
                  <a:gd name="G2" fmla="*/ 1072 1 2"/>
                  <a:gd name="G3" fmla="+- 21600 0 G2"/>
                  <a:gd name="G4" fmla="+/ 1072 21600 2"/>
                  <a:gd name="G5" fmla="+/ G1 0 2"/>
                  <a:gd name="G6" fmla="*/ 21600 21600 1072"/>
                  <a:gd name="G7" fmla="*/ G6 1 2"/>
                  <a:gd name="G8" fmla="+- 21600 0 G7"/>
                  <a:gd name="G9" fmla="*/ 21600 1 2"/>
                  <a:gd name="G10" fmla="+- 1072 0 G9"/>
                  <a:gd name="G11" fmla="?: G10 G8 0"/>
                  <a:gd name="G12" fmla="?: G10 G7 21600"/>
                  <a:gd name="T0" fmla="*/ 21064 w 21600"/>
                  <a:gd name="T1" fmla="*/ 10800 h 21600"/>
                  <a:gd name="T2" fmla="*/ 10800 w 21600"/>
                  <a:gd name="T3" fmla="*/ 21600 h 21600"/>
                  <a:gd name="T4" fmla="*/ 536 w 21600"/>
                  <a:gd name="T5" fmla="*/ 10800 h 21600"/>
                  <a:gd name="T6" fmla="*/ 10800 w 21600"/>
                  <a:gd name="T7" fmla="*/ 0 h 21600"/>
                  <a:gd name="T8" fmla="*/ 2336 w 21600"/>
                  <a:gd name="T9" fmla="*/ 2336 h 21600"/>
                  <a:gd name="T10" fmla="*/ 19264 w 21600"/>
                  <a:gd name="T11" fmla="*/ 192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072" y="21600"/>
                    </a:lnTo>
                    <a:lnTo>
                      <a:pt x="20528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0517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2" name="WordArt 33"/>
            <p:cNvSpPr>
              <a:spLocks noChangeArrowheads="1" noChangeShapeType="1"/>
            </p:cNvSpPr>
            <p:nvPr/>
          </p:nvSpPr>
          <p:spPr bwMode="auto">
            <a:xfrm>
              <a:off x="1680687" y="3684694"/>
              <a:ext cx="1948814" cy="44122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R="0" lv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kern="0" dirty="0">
                  <a:ln w="9525" cmpd="sng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黑体"/>
                  <a:ea typeface="黑体"/>
                </a:rPr>
                <a:t>方法</a:t>
              </a:r>
            </a:p>
          </p:txBody>
        </p:sp>
        <p:sp>
          <p:nvSpPr>
            <p:cNvPr id="113" name="Rectangle 37"/>
            <p:cNvSpPr>
              <a:spLocks noChangeArrowheads="1"/>
            </p:cNvSpPr>
            <p:nvPr/>
          </p:nvSpPr>
          <p:spPr bwMode="auto">
            <a:xfrm>
              <a:off x="819149" y="4556716"/>
              <a:ext cx="3679825" cy="533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000" b="1" kern="0" dirty="0" smtClean="0">
                  <a:solidFill>
                    <a:srgbClr val="00B0F0"/>
                  </a:solidFill>
                  <a:latin typeface="Calibri" panose="020F0502020204030204"/>
                  <a:ea typeface="等线" panose="02010600030101010101" pitchFamily="2" charset="-122"/>
                </a:rPr>
                <a:t>接受，理解，分析，实施</a:t>
              </a:r>
              <a:r>
                <a:rPr lang="zh-CN" altLang="en-US" sz="2000" b="1" kern="0" dirty="0">
                  <a:solidFill>
                    <a:srgbClr val="00B0F0"/>
                  </a:solidFill>
                  <a:latin typeface="Calibri" panose="020F0502020204030204"/>
                  <a:ea typeface="等线" panose="02010600030101010101" pitchFamily="2" charset="-122"/>
                </a:rPr>
                <a:t>。</a:t>
              </a: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4632039" y="2670498"/>
            <a:ext cx="3681699" cy="1458590"/>
            <a:chOff x="4632039" y="3560663"/>
            <a:chExt cx="3681699" cy="1944787"/>
          </a:xfrm>
        </p:grpSpPr>
        <p:grpSp>
          <p:nvGrpSpPr>
            <p:cNvPr id="120" name="Group 10"/>
            <p:cNvGrpSpPr>
              <a:grpSpLocks/>
            </p:cNvGrpSpPr>
            <p:nvPr/>
          </p:nvGrpSpPr>
          <p:grpSpPr bwMode="auto">
            <a:xfrm>
              <a:off x="4641850" y="4352925"/>
              <a:ext cx="3671888" cy="1152525"/>
              <a:chOff x="0" y="0"/>
              <a:chExt cx="4354" cy="992"/>
            </a:xfrm>
          </p:grpSpPr>
          <p:sp>
            <p:nvSpPr>
              <p:cNvPr id="126" name="Rectangl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54" cy="809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7" name="Line 12"/>
              <p:cNvSpPr>
                <a:spLocks noChangeShapeType="1"/>
              </p:cNvSpPr>
              <p:nvPr/>
            </p:nvSpPr>
            <p:spPr bwMode="auto">
              <a:xfrm>
                <a:off x="0" y="809"/>
                <a:ext cx="4354" cy="0"/>
              </a:xfrm>
              <a:prstGeom prst="line">
                <a:avLst/>
              </a:prstGeom>
              <a:noFill/>
              <a:ln w="19050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8" name="AutoShape 13"/>
              <p:cNvSpPr>
                <a:spLocks noChangeArrowheads="1"/>
              </p:cNvSpPr>
              <p:nvPr/>
            </p:nvSpPr>
            <p:spPr bwMode="auto">
              <a:xfrm>
                <a:off x="0" y="811"/>
                <a:ext cx="4354" cy="181"/>
              </a:xfrm>
              <a:custGeom>
                <a:avLst/>
                <a:gdLst>
                  <a:gd name="G0" fmla="+- 1072 0 0"/>
                  <a:gd name="G1" fmla="+- 21600 0 1072"/>
                  <a:gd name="G2" fmla="*/ 1072 1 2"/>
                  <a:gd name="G3" fmla="+- 21600 0 G2"/>
                  <a:gd name="G4" fmla="+/ 1072 21600 2"/>
                  <a:gd name="G5" fmla="+/ G1 0 2"/>
                  <a:gd name="G6" fmla="*/ 21600 21600 1072"/>
                  <a:gd name="G7" fmla="*/ G6 1 2"/>
                  <a:gd name="G8" fmla="+- 21600 0 G7"/>
                  <a:gd name="G9" fmla="*/ 21600 1 2"/>
                  <a:gd name="G10" fmla="+- 1072 0 G9"/>
                  <a:gd name="G11" fmla="?: G10 G8 0"/>
                  <a:gd name="G12" fmla="?: G10 G7 21600"/>
                  <a:gd name="T0" fmla="*/ 21064 w 21600"/>
                  <a:gd name="T1" fmla="*/ 10800 h 21600"/>
                  <a:gd name="T2" fmla="*/ 10800 w 21600"/>
                  <a:gd name="T3" fmla="*/ 21600 h 21600"/>
                  <a:gd name="T4" fmla="*/ 536 w 21600"/>
                  <a:gd name="T5" fmla="*/ 10800 h 21600"/>
                  <a:gd name="T6" fmla="*/ 10800 w 21600"/>
                  <a:gd name="T7" fmla="*/ 0 h 21600"/>
                  <a:gd name="T8" fmla="*/ 2336 w 21600"/>
                  <a:gd name="T9" fmla="*/ 2336 h 21600"/>
                  <a:gd name="T10" fmla="*/ 19264 w 21600"/>
                  <a:gd name="T11" fmla="*/ 192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072" y="21600"/>
                    </a:lnTo>
                    <a:lnTo>
                      <a:pt x="20528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21" name="Group 14"/>
            <p:cNvGrpSpPr>
              <a:grpSpLocks/>
            </p:cNvGrpSpPr>
            <p:nvPr/>
          </p:nvGrpSpPr>
          <p:grpSpPr bwMode="auto">
            <a:xfrm>
              <a:off x="4632039" y="3560663"/>
              <a:ext cx="3681699" cy="792262"/>
              <a:chOff x="-4" y="-405"/>
              <a:chExt cx="1501" cy="1403"/>
            </a:xfrm>
          </p:grpSpPr>
          <p:sp>
            <p:nvSpPr>
              <p:cNvPr id="124" name="Rectangle 15"/>
              <p:cNvSpPr>
                <a:spLocks noChangeArrowheads="1"/>
              </p:cNvSpPr>
              <p:nvPr/>
            </p:nvSpPr>
            <p:spPr bwMode="auto">
              <a:xfrm>
                <a:off x="-4" y="-405"/>
                <a:ext cx="1501" cy="1214"/>
              </a:xfrm>
              <a:prstGeom prst="rect">
                <a:avLst/>
              </a:prstGeom>
              <a:gradFill rotWithShape="1">
                <a:gsLst>
                  <a:gs pos="0">
                    <a:srgbClr val="BC000D"/>
                  </a:gs>
                  <a:gs pos="100000">
                    <a:srgbClr val="FF0517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5" name="AutoShape 16"/>
              <p:cNvSpPr>
                <a:spLocks noChangeArrowheads="1"/>
              </p:cNvSpPr>
              <p:nvPr/>
            </p:nvSpPr>
            <p:spPr bwMode="auto">
              <a:xfrm>
                <a:off x="0" y="817"/>
                <a:ext cx="1497" cy="181"/>
              </a:xfrm>
              <a:custGeom>
                <a:avLst/>
                <a:gdLst>
                  <a:gd name="G0" fmla="+- 1072 0 0"/>
                  <a:gd name="G1" fmla="+- 21600 0 1072"/>
                  <a:gd name="G2" fmla="*/ 1072 1 2"/>
                  <a:gd name="G3" fmla="+- 21600 0 G2"/>
                  <a:gd name="G4" fmla="+/ 1072 21600 2"/>
                  <a:gd name="G5" fmla="+/ G1 0 2"/>
                  <a:gd name="G6" fmla="*/ 21600 21600 1072"/>
                  <a:gd name="G7" fmla="*/ G6 1 2"/>
                  <a:gd name="G8" fmla="+- 21600 0 G7"/>
                  <a:gd name="G9" fmla="*/ 21600 1 2"/>
                  <a:gd name="G10" fmla="+- 1072 0 G9"/>
                  <a:gd name="G11" fmla="?: G10 G8 0"/>
                  <a:gd name="G12" fmla="?: G10 G7 21600"/>
                  <a:gd name="T0" fmla="*/ 21064 w 21600"/>
                  <a:gd name="T1" fmla="*/ 10800 h 21600"/>
                  <a:gd name="T2" fmla="*/ 10800 w 21600"/>
                  <a:gd name="T3" fmla="*/ 21600 h 21600"/>
                  <a:gd name="T4" fmla="*/ 536 w 21600"/>
                  <a:gd name="T5" fmla="*/ 10800 h 21600"/>
                  <a:gd name="T6" fmla="*/ 10800 w 21600"/>
                  <a:gd name="T7" fmla="*/ 0 h 21600"/>
                  <a:gd name="T8" fmla="*/ 2336 w 21600"/>
                  <a:gd name="T9" fmla="*/ 2336 h 21600"/>
                  <a:gd name="T10" fmla="*/ 19264 w 21600"/>
                  <a:gd name="T11" fmla="*/ 192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072" y="21600"/>
                    </a:lnTo>
                    <a:lnTo>
                      <a:pt x="20528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0517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22" name="WordArt 34"/>
            <p:cNvSpPr>
              <a:spLocks noChangeArrowheads="1" noChangeShapeType="1"/>
            </p:cNvSpPr>
            <p:nvPr/>
          </p:nvSpPr>
          <p:spPr bwMode="auto">
            <a:xfrm>
              <a:off x="5648483" y="3684694"/>
              <a:ext cx="1709420" cy="46564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defTabSz="914400">
                <a:defRPr/>
              </a:pPr>
              <a:r>
                <a:rPr lang="zh-CN" altLang="en-US" sz="2400" kern="0" dirty="0">
                  <a:ln w="9525" cmpd="sng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黑体"/>
                  <a:ea typeface="黑体"/>
                </a:rPr>
                <a:t>措施</a:t>
              </a:r>
            </a:p>
          </p:txBody>
        </p:sp>
        <p:sp>
          <p:nvSpPr>
            <p:cNvPr id="123" name="Rectangle 38"/>
            <p:cNvSpPr>
              <a:spLocks noChangeArrowheads="1"/>
            </p:cNvSpPr>
            <p:nvPr/>
          </p:nvSpPr>
          <p:spPr bwMode="auto">
            <a:xfrm>
              <a:off x="4635500" y="4559260"/>
              <a:ext cx="3659188" cy="533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000" b="1" kern="0" dirty="0">
                  <a:solidFill>
                    <a:srgbClr val="00B0F0"/>
                  </a:solidFill>
                  <a:latin typeface="Calibri" panose="020F0502020204030204"/>
                  <a:ea typeface="等线" panose="02010600030101010101" pitchFamily="2" charset="-122"/>
                </a:rPr>
                <a:t>办公室主任</a:t>
              </a:r>
              <a:r>
                <a:rPr lang="zh-CN" altLang="en-US" sz="2000" b="1" kern="0" dirty="0" smtClean="0">
                  <a:solidFill>
                    <a:srgbClr val="00B0F0"/>
                  </a:solidFill>
                  <a:latin typeface="Calibri" panose="020F0502020204030204"/>
                  <a:ea typeface="等线" panose="02010600030101010101" pitchFamily="2" charset="-122"/>
                </a:rPr>
                <a:t>组织进行分工</a:t>
              </a:r>
              <a:r>
                <a:rPr lang="zh-CN" altLang="en-US" sz="1600" kern="0" dirty="0" smtClean="0">
                  <a:solidFill>
                    <a:srgbClr val="00B0F0"/>
                  </a:solidFill>
                  <a:latin typeface="Calibri" panose="020F0502020204030204"/>
                  <a:ea typeface="等线" panose="02010600030101010101" pitchFamily="2" charset="-122"/>
                </a:rPr>
                <a:t>。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必备条件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5131656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43090" y="2038364"/>
            <a:ext cx="2151594" cy="1945445"/>
            <a:chOff x="912813" y="2513013"/>
            <a:chExt cx="2501900" cy="2262187"/>
          </a:xfrm>
        </p:grpSpPr>
        <p:sp>
          <p:nvSpPr>
            <p:cNvPr id="45" name="Oval 3"/>
            <p:cNvSpPr>
              <a:spLocks noChangeArrowheads="1"/>
            </p:cNvSpPr>
            <p:nvPr/>
          </p:nvSpPr>
          <p:spPr bwMode="auto">
            <a:xfrm>
              <a:off x="912813" y="4402138"/>
              <a:ext cx="2501900" cy="373062"/>
            </a:xfrm>
            <a:prstGeom prst="ellipse">
              <a:avLst/>
            </a:prstGeom>
            <a:gradFill rotWithShape="1">
              <a:gsLst>
                <a:gs pos="0">
                  <a:srgbClr val="CC3300"/>
                </a:gs>
                <a:gs pos="100000">
                  <a:srgbClr val="CC33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46" name="Group 12"/>
            <p:cNvGrpSpPr>
              <a:grpSpLocks/>
            </p:cNvGrpSpPr>
            <p:nvPr/>
          </p:nvGrpSpPr>
          <p:grpSpPr bwMode="auto">
            <a:xfrm>
              <a:off x="1100138" y="2513013"/>
              <a:ext cx="2168525" cy="2111375"/>
              <a:chOff x="0" y="0"/>
              <a:chExt cx="1089" cy="1062"/>
            </a:xfrm>
          </p:grpSpPr>
          <p:grpSp>
            <p:nvGrpSpPr>
              <p:cNvPr id="47" name="Group 13"/>
              <p:cNvGrpSpPr>
                <a:grpSpLocks/>
              </p:cNvGrpSpPr>
              <p:nvPr/>
            </p:nvGrpSpPr>
            <p:grpSpPr bwMode="auto">
              <a:xfrm>
                <a:off x="0" y="0"/>
                <a:ext cx="1089" cy="1062"/>
                <a:chOff x="0" y="0"/>
                <a:chExt cx="1042" cy="1019"/>
              </a:xfrm>
            </p:grpSpPr>
            <p:grpSp>
              <p:nvGrpSpPr>
                <p:cNvPr id="49" name="Group 1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42" cy="1019"/>
                  <a:chOff x="0" y="0"/>
                  <a:chExt cx="1042" cy="1019"/>
                </a:xfrm>
              </p:grpSpPr>
              <p:pic>
                <p:nvPicPr>
                  <p:cNvPr id="51" name="Picture 15" descr="circuler_1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1042" cy="10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52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035" cy="101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0000"/>
                      </a:gs>
                      <a:gs pos="100000">
                        <a:srgbClr val="FF9900"/>
                      </a:gs>
                    </a:gsLst>
                    <a:lin ang="5400000" scaled="1"/>
                  </a:gradFill>
                  <a:ln w="19050" cmpd="sng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pic>
              <p:nvPicPr>
                <p:cNvPr id="50" name="Picture 17" descr="Picture2"/>
                <p:cNvPicPr>
                  <a:picLocks noChangeAspect="1" noChangeArrowheads="1"/>
                </p:cNvPicPr>
                <p:nvPr/>
              </p:nvPicPr>
              <p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" y="10"/>
                  <a:ext cx="823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48" name="WordArt 18"/>
              <p:cNvSpPr>
                <a:spLocks noChangeArrowheads="1" noChangeShapeType="1"/>
              </p:cNvSpPr>
              <p:nvPr/>
            </p:nvSpPr>
            <p:spPr bwMode="auto">
              <a:xfrm>
                <a:off x="109" y="386"/>
                <a:ext cx="860" cy="370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dirty="0" smtClean="0">
                    <a:ln w="9525" cmpd="sng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黑体"/>
                    <a:ea typeface="黑体"/>
                    <a:cs typeface="+mn-cs"/>
                  </a:rPr>
                  <a:t>圆通制思维方式</a:t>
                </a:r>
                <a:endParaRPr kumimoji="0" lang="zh-CN" altLang="en-US" sz="2400" b="0" i="0" u="none" strike="noStrike" kern="0" cap="none" spc="0" normalizeH="0" baseline="0" noProof="0" dirty="0">
                  <a:ln w="9525" cmpd="sng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  <a:effectLst/>
                  <a:uLnTx/>
                  <a:uFillTx/>
                  <a:latin typeface="黑体"/>
                  <a:ea typeface="黑体"/>
                  <a:cs typeface="+mn-cs"/>
                </a:endParaRPr>
              </a:p>
            </p:txBody>
          </p:sp>
        </p:grpSp>
      </p:grpSp>
      <p:sp>
        <p:nvSpPr>
          <p:cNvPr id="53" name="Line 35"/>
          <p:cNvSpPr>
            <a:spLocks noChangeShapeType="1"/>
          </p:cNvSpPr>
          <p:nvPr/>
        </p:nvSpPr>
        <p:spPr bwMode="auto">
          <a:xfrm flipV="1">
            <a:off x="3168651" y="2877522"/>
            <a:ext cx="504157" cy="1"/>
          </a:xfrm>
          <a:prstGeom prst="line">
            <a:avLst/>
          </a:prstGeom>
          <a:noFill/>
          <a:ln w="19050" cmpd="sng">
            <a:solidFill>
              <a:srgbClr val="FF051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Line 36"/>
          <p:cNvSpPr>
            <a:spLocks noChangeShapeType="1"/>
          </p:cNvSpPr>
          <p:nvPr/>
        </p:nvSpPr>
        <p:spPr bwMode="auto">
          <a:xfrm flipV="1">
            <a:off x="3082925" y="1777270"/>
            <a:ext cx="681247" cy="652577"/>
          </a:xfrm>
          <a:prstGeom prst="line">
            <a:avLst/>
          </a:prstGeom>
          <a:noFill/>
          <a:ln w="19050" cmpd="sng">
            <a:solidFill>
              <a:srgbClr val="FF051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Line 37"/>
          <p:cNvSpPr>
            <a:spLocks noChangeShapeType="1"/>
          </p:cNvSpPr>
          <p:nvPr/>
        </p:nvSpPr>
        <p:spPr bwMode="auto">
          <a:xfrm>
            <a:off x="3082925" y="3421922"/>
            <a:ext cx="681247" cy="652577"/>
          </a:xfrm>
          <a:prstGeom prst="line">
            <a:avLst/>
          </a:prstGeom>
          <a:noFill/>
          <a:ln w="19050" cmpd="sng">
            <a:solidFill>
              <a:srgbClr val="FF051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3672962" y="1047790"/>
            <a:ext cx="3565968" cy="1037571"/>
            <a:chOff x="3937000" y="1573213"/>
            <a:chExt cx="4146550" cy="1206500"/>
          </a:xfrm>
        </p:grpSpPr>
        <p:sp>
          <p:nvSpPr>
            <p:cNvPr id="57" name="AutoShape 19"/>
            <p:cNvSpPr>
              <a:spLocks noChangeArrowheads="1"/>
            </p:cNvSpPr>
            <p:nvPr/>
          </p:nvSpPr>
          <p:spPr bwMode="auto">
            <a:xfrm>
              <a:off x="3937000" y="1573213"/>
              <a:ext cx="4146550" cy="12065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 w="9525" cmpd="sng">
              <a:solidFill>
                <a:srgbClr val="FF051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58" name="Group 20"/>
            <p:cNvGrpSpPr>
              <a:grpSpLocks/>
            </p:cNvGrpSpPr>
            <p:nvPr/>
          </p:nvGrpSpPr>
          <p:grpSpPr bwMode="auto">
            <a:xfrm>
              <a:off x="4033838" y="1655763"/>
              <a:ext cx="1063625" cy="1036637"/>
              <a:chOff x="0" y="0"/>
              <a:chExt cx="1089" cy="1062"/>
            </a:xfrm>
          </p:grpSpPr>
          <p:grpSp>
            <p:nvGrpSpPr>
              <p:cNvPr id="60" name="Group 21"/>
              <p:cNvGrpSpPr>
                <a:grpSpLocks/>
              </p:cNvGrpSpPr>
              <p:nvPr/>
            </p:nvGrpSpPr>
            <p:grpSpPr bwMode="auto">
              <a:xfrm>
                <a:off x="0" y="0"/>
                <a:ext cx="1089" cy="1062"/>
                <a:chOff x="0" y="0"/>
                <a:chExt cx="1042" cy="1019"/>
              </a:xfrm>
            </p:grpSpPr>
            <p:grpSp>
              <p:nvGrpSpPr>
                <p:cNvPr id="62" name="Group 2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42" cy="1019"/>
                  <a:chOff x="0" y="0"/>
                  <a:chExt cx="1042" cy="1019"/>
                </a:xfrm>
              </p:grpSpPr>
              <p:pic>
                <p:nvPicPr>
                  <p:cNvPr id="64" name="Picture 23" descr="circuler_1"/>
                  <p:cNvPicPr>
                    <a:picLocks noChangeAspect="1" noChangeArrowheads="1"/>
                  </p:cNvPicPr>
                  <p:nvPr/>
                </p:nvPicPr>
                <p:blipFill>
                  <a:blip r:embed="rId6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1042" cy="10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5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035" cy="101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C000D"/>
                      </a:gs>
                      <a:gs pos="100000">
                        <a:srgbClr val="FF0517"/>
                      </a:gs>
                    </a:gsLst>
                    <a:lin ang="5400000" scaled="1"/>
                  </a:gradFill>
                  <a:ln w="19050" cmpd="sng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pic>
              <p:nvPicPr>
                <p:cNvPr id="63" name="Picture 25" descr="Picture2"/>
                <p:cNvPicPr>
                  <a:picLocks noChangeAspect="1" noChangeArrowheads="1"/>
                </p:cNvPicPr>
                <p:nvPr/>
              </p:nvPicPr>
              <p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" y="10"/>
                  <a:ext cx="823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61" name="WordArt 26"/>
              <p:cNvSpPr>
                <a:spLocks noChangeArrowheads="1" noChangeShapeType="1"/>
              </p:cNvSpPr>
              <p:nvPr/>
            </p:nvSpPr>
            <p:spPr bwMode="auto">
              <a:xfrm>
                <a:off x="242" y="317"/>
                <a:ext cx="622" cy="429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dirty="0" smtClean="0">
                    <a:ln w="9525" cmpd="sng">
                      <a:solidFill>
                        <a:srgbClr val="0070C0"/>
                      </a:solidFill>
                      <a:round/>
                      <a:headEnd/>
                      <a:tailEnd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黑体"/>
                    <a:ea typeface="黑体"/>
                    <a:cs typeface="+mn-cs"/>
                  </a:rPr>
                  <a:t>科学工作</a:t>
                </a:r>
                <a:endParaRPr kumimoji="0" lang="zh-CN" altLang="en-US" sz="2400" b="0" i="0" u="none" strike="noStrike" kern="0" cap="none" spc="0" normalizeH="0" baseline="0" noProof="0" dirty="0">
                  <a:ln w="9525" cmpd="sng">
                    <a:solidFill>
                      <a:srgbClr val="0070C0"/>
                    </a:solidFill>
                    <a:round/>
                    <a:headEnd/>
                    <a:tailEnd/>
                  </a:ln>
                  <a:solidFill>
                    <a:srgbClr val="0070C0"/>
                  </a:solidFill>
                  <a:effectLst/>
                  <a:uLnTx/>
                  <a:uFillTx/>
                  <a:latin typeface="黑体"/>
                  <a:ea typeface="黑体"/>
                  <a:cs typeface="+mn-cs"/>
                </a:endParaRPr>
              </a:p>
            </p:txBody>
          </p:sp>
        </p:grpSp>
        <p:sp>
          <p:nvSpPr>
            <p:cNvPr id="59" name="Rectangle 38"/>
            <p:cNvSpPr>
              <a:spLocks noChangeArrowheads="1"/>
            </p:cNvSpPr>
            <p:nvPr/>
          </p:nvSpPr>
          <p:spPr bwMode="auto">
            <a:xfrm>
              <a:off x="5097463" y="1592263"/>
              <a:ext cx="2559050" cy="1187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rPr>
                <a:t>接受任务，理解目标</a:t>
              </a:r>
              <a:endPara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1" kern="0" dirty="0">
                  <a:solidFill>
                    <a:sysClr val="windowText" lastClr="000000"/>
                  </a:solidFill>
                  <a:latin typeface="Calibri" panose="020F0502020204030204"/>
                  <a:ea typeface="等线" panose="02010600030101010101" pitchFamily="2" charset="-122"/>
                </a:rPr>
                <a:t> </a:t>
              </a:r>
              <a:r>
                <a:rPr lang="zh-CN" altLang="en-US" sz="1600" b="1" kern="0" dirty="0" smtClean="0">
                  <a:solidFill>
                    <a:sysClr val="windowText" lastClr="000000"/>
                  </a:solidFill>
                  <a:latin typeface="Calibri" panose="020F0502020204030204"/>
                  <a:ea typeface="等线" panose="02010600030101010101" pitchFamily="2" charset="-122"/>
                </a:rPr>
                <a:t>分解细节，准备周到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672962" y="2439107"/>
            <a:ext cx="3565967" cy="1041666"/>
            <a:chOff x="3937000" y="2963863"/>
            <a:chExt cx="4146550" cy="1211262"/>
          </a:xfrm>
        </p:grpSpPr>
        <p:sp>
          <p:nvSpPr>
            <p:cNvPr id="67" name="AutoShape 4"/>
            <p:cNvSpPr>
              <a:spLocks noChangeArrowheads="1"/>
            </p:cNvSpPr>
            <p:nvPr/>
          </p:nvSpPr>
          <p:spPr bwMode="auto">
            <a:xfrm>
              <a:off x="3937000" y="2968625"/>
              <a:ext cx="4146550" cy="12065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 w="9525" cmpd="sng">
              <a:solidFill>
                <a:srgbClr val="FF051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68" name="Group 5"/>
            <p:cNvGrpSpPr>
              <a:grpSpLocks/>
            </p:cNvGrpSpPr>
            <p:nvPr/>
          </p:nvGrpSpPr>
          <p:grpSpPr bwMode="auto">
            <a:xfrm>
              <a:off x="4033838" y="3051175"/>
              <a:ext cx="1063625" cy="1036638"/>
              <a:chOff x="0" y="0"/>
              <a:chExt cx="1089" cy="1062"/>
            </a:xfrm>
          </p:grpSpPr>
          <p:grpSp>
            <p:nvGrpSpPr>
              <p:cNvPr id="70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089" cy="1062"/>
                <a:chOff x="0" y="0"/>
                <a:chExt cx="1042" cy="1019"/>
              </a:xfrm>
            </p:grpSpPr>
            <p:grpSp>
              <p:nvGrpSpPr>
                <p:cNvPr id="72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42" cy="1019"/>
                  <a:chOff x="0" y="0"/>
                  <a:chExt cx="1042" cy="1019"/>
                </a:xfrm>
              </p:grpSpPr>
              <p:pic>
                <p:nvPicPr>
                  <p:cNvPr id="74" name="Picture 8" descr="circuler_1"/>
                  <p:cNvPicPr>
                    <a:picLocks noChangeAspect="1" noChangeArrowheads="1"/>
                  </p:cNvPicPr>
                  <p:nvPr/>
                </p:nvPicPr>
                <p:blipFill>
                  <a:blip r:embed="rId6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1042" cy="10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75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035" cy="101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C000D"/>
                      </a:gs>
                      <a:gs pos="100000">
                        <a:srgbClr val="FF0517"/>
                      </a:gs>
                    </a:gsLst>
                    <a:lin ang="5400000" scaled="1"/>
                  </a:gradFill>
                  <a:ln w="19050" cmpd="sng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pic>
              <p:nvPicPr>
                <p:cNvPr id="73" name="Picture 10" descr="Picture2"/>
                <p:cNvPicPr>
                  <a:picLocks noChangeAspect="1" noChangeArrowheads="1"/>
                </p:cNvPicPr>
                <p:nvPr/>
              </p:nvPicPr>
              <p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" y="10"/>
                  <a:ext cx="823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71" name="WordArt 11"/>
              <p:cNvSpPr>
                <a:spLocks noChangeArrowheads="1" noChangeShapeType="1"/>
              </p:cNvSpPr>
              <p:nvPr/>
            </p:nvSpPr>
            <p:spPr bwMode="auto">
              <a:xfrm>
                <a:off x="242" y="317"/>
                <a:ext cx="622" cy="429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kern="0" dirty="0" smtClean="0">
                    <a:ln w="9525" cmpd="sng">
                      <a:solidFill>
                        <a:srgbClr val="0070C0"/>
                      </a:solidFill>
                      <a:round/>
                      <a:headEnd/>
                      <a:tailEnd/>
                    </a:ln>
                    <a:solidFill>
                      <a:srgbClr val="0070C0"/>
                    </a:solidFill>
                    <a:latin typeface="黑体"/>
                    <a:ea typeface="黑体"/>
                  </a:rPr>
                  <a:t>快乐</a:t>
                </a:r>
                <a:r>
                  <a:rPr lang="zh-CN" altLang="en-US" sz="2400" kern="0" dirty="0">
                    <a:ln w="9525" cmpd="sng">
                      <a:solidFill>
                        <a:srgbClr val="0070C0"/>
                      </a:solidFill>
                      <a:round/>
                      <a:headEnd/>
                      <a:tailEnd/>
                    </a:ln>
                    <a:solidFill>
                      <a:srgbClr val="0070C0"/>
                    </a:solidFill>
                    <a:latin typeface="黑体"/>
                    <a:ea typeface="黑体"/>
                  </a:rPr>
                  <a:t>工作</a:t>
                </a:r>
              </a:p>
            </p:txBody>
          </p:sp>
        </p:grpSp>
        <p:sp>
          <p:nvSpPr>
            <p:cNvPr id="69" name="Rectangle 39"/>
            <p:cNvSpPr>
              <a:spLocks noChangeArrowheads="1"/>
            </p:cNvSpPr>
            <p:nvPr/>
          </p:nvSpPr>
          <p:spPr bwMode="auto">
            <a:xfrm>
              <a:off x="5097463" y="2963863"/>
              <a:ext cx="2559050" cy="1187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defTabSz="914400">
                <a:lnSpc>
                  <a:spcPct val="120000"/>
                </a:lnSpc>
                <a:defRPr/>
              </a:pPr>
              <a:r>
                <a:rPr lang="zh-CN" altLang="en-US" sz="1600" b="1" kern="0" dirty="0">
                  <a:solidFill>
                    <a:sysClr val="windowText" lastClr="000000"/>
                  </a:solidFill>
                  <a:latin typeface="Calibri" panose="020F0502020204030204"/>
                  <a:ea typeface="等线" panose="02010600030101010101" pitchFamily="2" charset="-122"/>
                </a:rPr>
                <a:t>安排工作，合理妥当</a:t>
              </a:r>
              <a:endParaRPr lang="en-US" altLang="zh-CN" sz="1600" b="1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  <a:p>
              <a:pPr algn="ctr" defTabSz="914400">
                <a:lnSpc>
                  <a:spcPct val="120000"/>
                </a:lnSpc>
                <a:defRPr/>
              </a:pPr>
              <a:r>
                <a:rPr lang="zh-CN" altLang="en-US" sz="1600" b="1" kern="0" dirty="0">
                  <a:solidFill>
                    <a:sysClr val="windowText" lastClr="000000"/>
                  </a:solidFill>
                  <a:latin typeface="Calibri" panose="020F0502020204030204"/>
                  <a:ea typeface="等线" panose="02010600030101010101" pitchFamily="2" charset="-122"/>
                </a:rPr>
                <a:t>组织实施，恰如其分</a:t>
              </a:r>
              <a:endParaRPr lang="en-US" altLang="zh-CN" sz="1600" b="1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3672962" y="3784640"/>
            <a:ext cx="3565968" cy="1037571"/>
            <a:chOff x="3937000" y="4310063"/>
            <a:chExt cx="4146550" cy="1206500"/>
          </a:xfrm>
        </p:grpSpPr>
        <p:sp>
          <p:nvSpPr>
            <p:cNvPr id="77" name="AutoShape 27"/>
            <p:cNvSpPr>
              <a:spLocks noChangeArrowheads="1"/>
            </p:cNvSpPr>
            <p:nvPr/>
          </p:nvSpPr>
          <p:spPr bwMode="auto">
            <a:xfrm>
              <a:off x="3937000" y="4310063"/>
              <a:ext cx="4146550" cy="12065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 w="9525" cmpd="sng">
              <a:solidFill>
                <a:srgbClr val="FF051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78" name="Group 28"/>
            <p:cNvGrpSpPr>
              <a:grpSpLocks/>
            </p:cNvGrpSpPr>
            <p:nvPr/>
          </p:nvGrpSpPr>
          <p:grpSpPr bwMode="auto">
            <a:xfrm>
              <a:off x="4033838" y="4392613"/>
              <a:ext cx="1063625" cy="1036637"/>
              <a:chOff x="0" y="0"/>
              <a:chExt cx="1089" cy="1062"/>
            </a:xfrm>
          </p:grpSpPr>
          <p:grpSp>
            <p:nvGrpSpPr>
              <p:cNvPr id="80" name="Group 29"/>
              <p:cNvGrpSpPr>
                <a:grpSpLocks/>
              </p:cNvGrpSpPr>
              <p:nvPr/>
            </p:nvGrpSpPr>
            <p:grpSpPr bwMode="auto">
              <a:xfrm>
                <a:off x="0" y="0"/>
                <a:ext cx="1089" cy="1062"/>
                <a:chOff x="0" y="0"/>
                <a:chExt cx="1042" cy="1019"/>
              </a:xfrm>
            </p:grpSpPr>
            <p:grpSp>
              <p:nvGrpSpPr>
                <p:cNvPr id="82" name="Group 3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42" cy="1019"/>
                  <a:chOff x="0" y="0"/>
                  <a:chExt cx="1042" cy="1019"/>
                </a:xfrm>
              </p:grpSpPr>
              <p:pic>
                <p:nvPicPr>
                  <p:cNvPr id="84" name="Picture 31" descr="circuler_1"/>
                  <p:cNvPicPr>
                    <a:picLocks noChangeAspect="1" noChangeArrowheads="1"/>
                  </p:cNvPicPr>
                  <p:nvPr/>
                </p:nvPicPr>
                <p:blipFill>
                  <a:blip r:embed="rId6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1042" cy="10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85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035" cy="101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C000D"/>
                      </a:gs>
                      <a:gs pos="100000">
                        <a:srgbClr val="FF0517"/>
                      </a:gs>
                    </a:gsLst>
                    <a:lin ang="5400000" scaled="1"/>
                  </a:gradFill>
                  <a:ln w="19050" cmpd="sng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pic>
              <p:nvPicPr>
                <p:cNvPr id="83" name="Picture 33" descr="Picture2"/>
                <p:cNvPicPr>
                  <a:picLocks noChangeAspect="1" noChangeArrowheads="1"/>
                </p:cNvPicPr>
                <p:nvPr/>
              </p:nvPicPr>
              <p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" y="10"/>
                  <a:ext cx="823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81" name="WordArt 34"/>
              <p:cNvSpPr>
                <a:spLocks noChangeArrowheads="1" noChangeShapeType="1"/>
              </p:cNvSpPr>
              <p:nvPr/>
            </p:nvSpPr>
            <p:spPr bwMode="auto">
              <a:xfrm>
                <a:off x="242" y="317"/>
                <a:ext cx="622" cy="429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kern="0" dirty="0">
                    <a:ln w="9525" cmpd="sng">
                      <a:solidFill>
                        <a:srgbClr val="0070C0"/>
                      </a:solidFill>
                      <a:round/>
                      <a:headEnd/>
                      <a:tailEnd/>
                    </a:ln>
                    <a:solidFill>
                      <a:srgbClr val="0070C0"/>
                    </a:solidFill>
                    <a:latin typeface="黑体"/>
                    <a:ea typeface="黑体"/>
                  </a:rPr>
                  <a:t>享受工作</a:t>
                </a:r>
              </a:p>
            </p:txBody>
          </p:sp>
        </p:grpSp>
        <p:sp>
          <p:nvSpPr>
            <p:cNvPr id="79" name="Rectangle 40"/>
            <p:cNvSpPr>
              <a:spLocks noChangeArrowheads="1"/>
            </p:cNvSpPr>
            <p:nvPr/>
          </p:nvSpPr>
          <p:spPr bwMode="auto">
            <a:xfrm>
              <a:off x="5097463" y="4310063"/>
              <a:ext cx="2559050" cy="1187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kern="0" dirty="0">
                  <a:solidFill>
                    <a:sysClr val="windowText" lastClr="000000"/>
                  </a:solidFill>
                  <a:latin typeface="Calibri" panose="020F0502020204030204"/>
                  <a:ea typeface="等线" panose="02010600030101010101" pitchFamily="2" charset="-122"/>
                </a:rPr>
                <a:t>跟踪检查，请示汇报</a:t>
              </a:r>
              <a:endParaRPr lang="en-US" altLang="zh-CN" sz="1400" b="1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kern="0" dirty="0">
                  <a:solidFill>
                    <a:sysClr val="windowText" lastClr="000000"/>
                  </a:solidFill>
                  <a:latin typeface="Calibri" panose="020F0502020204030204"/>
                  <a:ea typeface="等线" panose="02010600030101010101" pitchFamily="2" charset="-122"/>
                </a:rPr>
                <a:t>总结评价，循环改进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必要条件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6452815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63" y="2284312"/>
            <a:ext cx="3423937" cy="2748363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2253782" y="1344454"/>
            <a:ext cx="1505417" cy="1487311"/>
            <a:chOff x="6409426" y="2394908"/>
            <a:chExt cx="962086" cy="962084"/>
          </a:xfrm>
          <a:solidFill>
            <a:schemeClr val="accent1"/>
          </a:solidFill>
        </p:grpSpPr>
        <p:sp>
          <p:nvSpPr>
            <p:cNvPr id="25" name="椭圆 24"/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8000"/>
            </a:p>
          </p:txBody>
        </p:sp>
        <p:sp>
          <p:nvSpPr>
            <p:cNvPr id="26" name="TextBox 60"/>
            <p:cNvSpPr txBox="1"/>
            <p:nvPr/>
          </p:nvSpPr>
          <p:spPr>
            <a:xfrm>
              <a:off x="6620397" y="2462262"/>
              <a:ext cx="522676" cy="856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zh-CN" sz="8000" dirty="0" smtClean="0"/>
                <a:t>2</a:t>
              </a:r>
              <a:endParaRPr lang="zh-CN" altLang="en-US" sz="8000" dirty="0"/>
            </a:p>
          </p:txBody>
        </p:sp>
      </p:grpSp>
      <p:sp>
        <p:nvSpPr>
          <p:cNvPr id="27" name="TextBox 67"/>
          <p:cNvSpPr txBox="1"/>
          <p:nvPr/>
        </p:nvSpPr>
        <p:spPr>
          <a:xfrm>
            <a:off x="4572000" y="2136206"/>
            <a:ext cx="3214202" cy="1458257"/>
          </a:xfrm>
          <a:prstGeom prst="rect">
            <a:avLst/>
          </a:prstGeom>
          <a:noFill/>
        </p:spPr>
        <p:txBody>
          <a:bodyPr wrap="square" lIns="72556" tIns="36277" rIns="72556" bIns="36277" rtlCol="0">
            <a:spAutoFit/>
          </a:bodyPr>
          <a:lstStyle/>
          <a:p>
            <a:pPr lvl="0" defTabSz="914400">
              <a:lnSpc>
                <a:spcPct val="150000"/>
              </a:lnSpc>
            </a:pPr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 人员  </a:t>
            </a:r>
            <a:endParaRPr lang="en-US" altLang="zh-CN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lnSpc>
                <a:spcPct val="150000"/>
              </a:lnSpc>
            </a:pPr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地点 单位</a:t>
            </a:r>
            <a:endParaRPr lang="en-US" altLang="zh-CN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endParaRPr lang="en-US" altLang="zh-CN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67"/>
          <p:cNvSpPr txBox="1"/>
          <p:nvPr/>
        </p:nvSpPr>
        <p:spPr>
          <a:xfrm>
            <a:off x="4378257" y="1139106"/>
            <a:ext cx="2419901" cy="887845"/>
          </a:xfrm>
          <a:prstGeom prst="rect">
            <a:avLst/>
          </a:prstGeom>
          <a:noFill/>
        </p:spPr>
        <p:txBody>
          <a:bodyPr wrap="square" lIns="72556" tIns="36277" rIns="72556" bIns="36277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4465547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2"/>
          <p:cNvSpPr>
            <a:spLocks noChangeArrowheads="1"/>
          </p:cNvSpPr>
          <p:nvPr/>
        </p:nvSpPr>
        <p:spPr bwMode="auto">
          <a:xfrm>
            <a:off x="3483733" y="994499"/>
            <a:ext cx="2178573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defTabSz="914400">
              <a:lnSpc>
                <a:spcPct val="120000"/>
              </a:lnSpc>
              <a:defRPr/>
            </a:pPr>
            <a:r>
              <a:rPr lang="zh-CN" altLang="en-US" sz="1800" b="1" kern="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布置方案领导审批，会场布置资料准备。</a:t>
            </a:r>
          </a:p>
        </p:txBody>
      </p:sp>
      <p:sp>
        <p:nvSpPr>
          <p:cNvPr id="56" name="Line 23"/>
          <p:cNvSpPr>
            <a:spLocks noChangeShapeType="1"/>
          </p:cNvSpPr>
          <p:nvPr/>
        </p:nvSpPr>
        <p:spPr bwMode="auto">
          <a:xfrm flipV="1">
            <a:off x="3472437" y="1097969"/>
            <a:ext cx="0" cy="1161341"/>
          </a:xfrm>
          <a:prstGeom prst="line">
            <a:avLst/>
          </a:prstGeom>
          <a:gradFill>
            <a:gsLst>
              <a:gs pos="0">
                <a:srgbClr val="C00000">
                  <a:lumMod val="40000"/>
                  <a:lumOff val="60000"/>
                </a:srgbClr>
              </a:gs>
              <a:gs pos="50000">
                <a:srgbClr val="C00000"/>
              </a:gs>
              <a:gs pos="100000">
                <a:srgbClr val="C00000">
                  <a:lumMod val="75000"/>
                </a:srgbClr>
              </a:gs>
            </a:gsLst>
            <a:lin ang="5400000" scaled="0"/>
          </a:gradFill>
          <a:ln w="9525" cap="rnd">
            <a:solidFill>
              <a:sysClr val="window" lastClr="FFFFFF">
                <a:lumMod val="65000"/>
              </a:sysClr>
            </a:solidFill>
            <a:prstDash val="solid"/>
            <a:round/>
            <a:headEnd type="none" w="med" len="med"/>
            <a:tailEnd type="triangle" w="med" len="med"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7" name="Rectangle 24"/>
          <p:cNvSpPr>
            <a:spLocks noChangeArrowheads="1"/>
          </p:cNvSpPr>
          <p:nvPr/>
        </p:nvSpPr>
        <p:spPr bwMode="auto">
          <a:xfrm>
            <a:off x="5801296" y="994499"/>
            <a:ext cx="2123504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zh-CN" altLang="en-US" sz="1800" b="1" kern="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会场布置效果检查，演练补充修正完善。</a:t>
            </a:r>
          </a:p>
        </p:txBody>
      </p:sp>
      <p:sp>
        <p:nvSpPr>
          <p:cNvPr id="58" name="Line 25"/>
          <p:cNvSpPr>
            <a:spLocks noChangeShapeType="1"/>
          </p:cNvSpPr>
          <p:nvPr/>
        </p:nvSpPr>
        <p:spPr bwMode="auto">
          <a:xfrm flipV="1">
            <a:off x="5801296" y="1096425"/>
            <a:ext cx="0" cy="1161341"/>
          </a:xfrm>
          <a:prstGeom prst="line">
            <a:avLst/>
          </a:prstGeom>
          <a:gradFill>
            <a:gsLst>
              <a:gs pos="0">
                <a:srgbClr val="C00000">
                  <a:lumMod val="40000"/>
                  <a:lumOff val="60000"/>
                </a:srgbClr>
              </a:gs>
              <a:gs pos="50000">
                <a:srgbClr val="C00000"/>
              </a:gs>
              <a:gs pos="100000">
                <a:srgbClr val="C00000">
                  <a:lumMod val="75000"/>
                </a:srgbClr>
              </a:gs>
            </a:gsLst>
            <a:lin ang="5400000" scaled="0"/>
          </a:gradFill>
          <a:ln w="9525" cap="rnd">
            <a:solidFill>
              <a:sysClr val="window" lastClr="FFFFFF">
                <a:lumMod val="65000"/>
              </a:sysClr>
            </a:solidFill>
            <a:prstDash val="solid"/>
            <a:round/>
            <a:headEnd type="none" w="med" len="med"/>
            <a:tailEnd type="triangle" w="med" len="med"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9" name="Rectangle 26"/>
          <p:cNvSpPr>
            <a:spLocks noChangeArrowheads="1"/>
          </p:cNvSpPr>
          <p:nvPr/>
        </p:nvSpPr>
        <p:spPr bwMode="auto">
          <a:xfrm>
            <a:off x="2229247" y="3897851"/>
            <a:ext cx="1853203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0" defTabSz="914400">
              <a:lnSpc>
                <a:spcPct val="120000"/>
              </a:lnSpc>
              <a:defRPr/>
            </a:pPr>
            <a:r>
              <a:rPr lang="zh-CN" altLang="en-US" sz="1800" b="1" kern="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选定会场地点，</a:t>
            </a:r>
            <a:endParaRPr lang="en-US" altLang="zh-CN" sz="1800" b="1" kern="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defTabSz="914400">
              <a:lnSpc>
                <a:spcPct val="120000"/>
              </a:lnSpc>
              <a:defRPr/>
            </a:pPr>
            <a:r>
              <a:rPr lang="zh-CN" altLang="en-US" sz="1800" b="1" kern="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会场布置设计。</a:t>
            </a:r>
          </a:p>
        </p:txBody>
      </p:sp>
      <p:sp>
        <p:nvSpPr>
          <p:cNvPr id="60" name="Line 27"/>
          <p:cNvSpPr>
            <a:spLocks noChangeShapeType="1"/>
          </p:cNvSpPr>
          <p:nvPr/>
        </p:nvSpPr>
        <p:spPr bwMode="auto">
          <a:xfrm>
            <a:off x="2249323" y="3406752"/>
            <a:ext cx="0" cy="1204582"/>
          </a:xfrm>
          <a:prstGeom prst="line">
            <a:avLst/>
          </a:prstGeom>
          <a:gradFill>
            <a:gsLst>
              <a:gs pos="0">
                <a:srgbClr val="C00000">
                  <a:lumMod val="40000"/>
                  <a:lumOff val="60000"/>
                </a:srgbClr>
              </a:gs>
              <a:gs pos="50000">
                <a:srgbClr val="C00000"/>
              </a:gs>
              <a:gs pos="100000">
                <a:srgbClr val="C00000">
                  <a:lumMod val="75000"/>
                </a:srgbClr>
              </a:gs>
            </a:gsLst>
            <a:lin ang="5400000" scaled="0"/>
          </a:gradFill>
          <a:ln w="9525" cap="rnd">
            <a:solidFill>
              <a:sysClr val="window" lastClr="FFFFFF">
                <a:lumMod val="65000"/>
              </a:sysClr>
            </a:solidFill>
            <a:prstDash val="solid"/>
            <a:round/>
            <a:headEnd type="none" w="med" len="med"/>
            <a:tailEnd type="triangle" w="med" len="med"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1" name="Rectangle 28"/>
          <p:cNvSpPr>
            <a:spLocks noChangeArrowheads="1"/>
          </p:cNvSpPr>
          <p:nvPr/>
        </p:nvSpPr>
        <p:spPr bwMode="auto">
          <a:xfrm>
            <a:off x="4610614" y="3905572"/>
            <a:ext cx="2115306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defTabSz="914400">
              <a:lnSpc>
                <a:spcPct val="120000"/>
              </a:lnSpc>
              <a:defRPr/>
            </a:pPr>
            <a:r>
              <a:rPr lang="zh-CN" altLang="en-US" sz="1800" b="1" kern="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依据会场布置方案，组织完成会场布置。</a:t>
            </a:r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>
            <a:off x="4619880" y="3338801"/>
            <a:ext cx="0" cy="1301875"/>
          </a:xfrm>
          <a:prstGeom prst="line">
            <a:avLst/>
          </a:prstGeom>
          <a:gradFill>
            <a:gsLst>
              <a:gs pos="0">
                <a:srgbClr val="C00000">
                  <a:lumMod val="40000"/>
                  <a:lumOff val="60000"/>
                </a:srgbClr>
              </a:gs>
              <a:gs pos="50000">
                <a:srgbClr val="C00000"/>
              </a:gs>
              <a:gs pos="100000">
                <a:srgbClr val="C00000">
                  <a:lumMod val="75000"/>
                </a:srgbClr>
              </a:gs>
            </a:gsLst>
            <a:lin ang="5400000" scaled="0"/>
          </a:gradFill>
          <a:ln w="9525" cap="rnd">
            <a:solidFill>
              <a:sysClr val="window" lastClr="FFFFFF">
                <a:lumMod val="65000"/>
              </a:sysClr>
            </a:solidFill>
            <a:prstDash val="solid"/>
            <a:round/>
            <a:headEnd type="none" w="med" len="med"/>
            <a:tailEnd type="triangle" w="med" len="med"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3" name="Rectangle 30"/>
          <p:cNvSpPr>
            <a:spLocks noChangeArrowheads="1"/>
          </p:cNvSpPr>
          <p:nvPr/>
        </p:nvSpPr>
        <p:spPr bwMode="auto">
          <a:xfrm>
            <a:off x="7110893" y="3854204"/>
            <a:ext cx="2108242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zh-CN" altLang="en-US" sz="1800" b="1" kern="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会议期间维护保养，会议结束恢复原样。</a:t>
            </a:r>
          </a:p>
        </p:txBody>
      </p:sp>
      <p:sp>
        <p:nvSpPr>
          <p:cNvPr id="64" name="Line 31"/>
          <p:cNvSpPr>
            <a:spLocks noChangeShapeType="1"/>
          </p:cNvSpPr>
          <p:nvPr/>
        </p:nvSpPr>
        <p:spPr bwMode="auto">
          <a:xfrm>
            <a:off x="7110893" y="3446905"/>
            <a:ext cx="0" cy="1193771"/>
          </a:xfrm>
          <a:prstGeom prst="line">
            <a:avLst/>
          </a:prstGeom>
          <a:gradFill>
            <a:gsLst>
              <a:gs pos="0">
                <a:srgbClr val="C00000">
                  <a:lumMod val="40000"/>
                  <a:lumOff val="60000"/>
                </a:srgbClr>
              </a:gs>
              <a:gs pos="50000">
                <a:srgbClr val="C00000"/>
              </a:gs>
              <a:gs pos="100000">
                <a:srgbClr val="C00000">
                  <a:lumMod val="75000"/>
                </a:srgbClr>
              </a:gs>
            </a:gsLst>
            <a:lin ang="5400000" scaled="0"/>
          </a:gradFill>
          <a:ln w="9525" cap="rnd">
            <a:solidFill>
              <a:sysClr val="window" lastClr="FFFFFF">
                <a:lumMod val="65000"/>
              </a:sysClr>
            </a:solidFill>
            <a:prstDash val="solid"/>
            <a:round/>
            <a:headEnd type="none" w="med" len="med"/>
            <a:tailEnd type="triangle" w="med" len="med"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2025395" y="2242323"/>
            <a:ext cx="1257089" cy="1170606"/>
            <a:chOff x="2141923" y="2876624"/>
            <a:chExt cx="1257089" cy="1170606"/>
          </a:xfrm>
        </p:grpSpPr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2345775" y="2890522"/>
              <a:ext cx="1053237" cy="1156708"/>
            </a:xfrm>
            <a:custGeom>
              <a:avLst/>
              <a:gdLst>
                <a:gd name="T0" fmla="*/ 0 w 973"/>
                <a:gd name="T1" fmla="*/ 0 h 1069"/>
                <a:gd name="T2" fmla="*/ 0 w 973"/>
                <a:gd name="T3" fmla="*/ 1322555066 h 1069"/>
                <a:gd name="T4" fmla="*/ 1204712390 w 973"/>
                <a:gd name="T5" fmla="*/ 1300285908 h 1069"/>
                <a:gd name="T6" fmla="*/ 1204712390 w 973"/>
                <a:gd name="T7" fmla="*/ 44538316 h 1069"/>
                <a:gd name="T8" fmla="*/ 0 w 973"/>
                <a:gd name="T9" fmla="*/ 0 h 10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3"/>
                <a:gd name="T16" fmla="*/ 0 h 1069"/>
                <a:gd name="T17" fmla="*/ 973 w 973"/>
                <a:gd name="T18" fmla="*/ 1069 h 10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3" h="1069">
                  <a:moveTo>
                    <a:pt x="0" y="0"/>
                  </a:moveTo>
                  <a:lnTo>
                    <a:pt x="0" y="1069"/>
                  </a:lnTo>
                  <a:lnTo>
                    <a:pt x="973" y="1051"/>
                  </a:lnTo>
                  <a:lnTo>
                    <a:pt x="973" y="3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2141923" y="2876624"/>
              <a:ext cx="213118" cy="1156707"/>
            </a:xfrm>
            <a:custGeom>
              <a:avLst/>
              <a:gdLst>
                <a:gd name="T0" fmla="*/ 0 w 197"/>
                <a:gd name="T1" fmla="*/ 152174490 h 1069"/>
                <a:gd name="T2" fmla="*/ 0 w 197"/>
                <a:gd name="T3" fmla="*/ 1171616329 h 1069"/>
                <a:gd name="T4" fmla="*/ 243623633 w 197"/>
                <a:gd name="T5" fmla="*/ 1322552841 h 1069"/>
                <a:gd name="T6" fmla="*/ 243623633 w 197"/>
                <a:gd name="T7" fmla="*/ 0 h 1069"/>
                <a:gd name="T8" fmla="*/ 0 w 197"/>
                <a:gd name="T9" fmla="*/ 152174490 h 10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7"/>
                <a:gd name="T16" fmla="*/ 0 h 1069"/>
                <a:gd name="T17" fmla="*/ 197 w 197"/>
                <a:gd name="T18" fmla="*/ 1069 h 10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7" h="1069">
                  <a:moveTo>
                    <a:pt x="0" y="123"/>
                  </a:moveTo>
                  <a:lnTo>
                    <a:pt x="0" y="947"/>
                  </a:lnTo>
                  <a:lnTo>
                    <a:pt x="197" y="1069"/>
                  </a:lnTo>
                  <a:lnTo>
                    <a:pt x="197" y="0"/>
                  </a:lnTo>
                  <a:lnTo>
                    <a:pt x="0" y="12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5F5F5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8" name="WordArt 34"/>
            <p:cNvSpPr>
              <a:spLocks noChangeArrowheads="1" noChangeShapeType="1" noTextEdit="1"/>
            </p:cNvSpPr>
            <p:nvPr/>
          </p:nvSpPr>
          <p:spPr bwMode="auto">
            <a:xfrm>
              <a:off x="2435347" y="3667324"/>
              <a:ext cx="169877" cy="27334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/>
                </a:rPr>
                <a:t>2</a:t>
              </a:r>
              <a:endParaRPr kumimoji="0" lang="zh-CN" altLang="en-US" sz="3600" b="0" i="0" u="none" strike="noStrike" kern="1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415297" y="2294830"/>
            <a:ext cx="1062503" cy="1051693"/>
            <a:chOff x="3531825" y="2929131"/>
            <a:chExt cx="1062503" cy="1051693"/>
          </a:xfrm>
        </p:grpSpPr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3605953" y="2929131"/>
              <a:ext cx="988375" cy="1051693"/>
            </a:xfrm>
            <a:custGeom>
              <a:avLst/>
              <a:gdLst>
                <a:gd name="T0" fmla="*/ 1130619934 w 913"/>
                <a:gd name="T1" fmla="*/ 1185098247 h 972"/>
                <a:gd name="T2" fmla="*/ 0 w 913"/>
                <a:gd name="T3" fmla="*/ 1202416771 h 972"/>
                <a:gd name="T4" fmla="*/ 0 w 913"/>
                <a:gd name="T5" fmla="*/ 0 h 972"/>
                <a:gd name="T6" fmla="*/ 1130619934 w 913"/>
                <a:gd name="T7" fmla="*/ 7421907 h 972"/>
                <a:gd name="T8" fmla="*/ 1130619934 w 913"/>
                <a:gd name="T9" fmla="*/ 1185098247 h 9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3"/>
                <a:gd name="T16" fmla="*/ 0 h 972"/>
                <a:gd name="T17" fmla="*/ 913 w 913"/>
                <a:gd name="T18" fmla="*/ 972 h 9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3" h="972">
                  <a:moveTo>
                    <a:pt x="913" y="958"/>
                  </a:moveTo>
                  <a:lnTo>
                    <a:pt x="0" y="972"/>
                  </a:lnTo>
                  <a:lnTo>
                    <a:pt x="0" y="0"/>
                  </a:lnTo>
                  <a:lnTo>
                    <a:pt x="913" y="6"/>
                  </a:lnTo>
                  <a:lnTo>
                    <a:pt x="913" y="958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3531825" y="2929131"/>
              <a:ext cx="74128" cy="1051693"/>
            </a:xfrm>
            <a:custGeom>
              <a:avLst/>
              <a:gdLst>
                <a:gd name="T0" fmla="*/ 0 w 69"/>
                <a:gd name="T1" fmla="*/ 107623768 h 972"/>
                <a:gd name="T2" fmla="*/ 0 w 69"/>
                <a:gd name="T3" fmla="*/ 1120771346 h 972"/>
                <a:gd name="T4" fmla="*/ 84151304 w 69"/>
                <a:gd name="T5" fmla="*/ 1202416771 h 972"/>
                <a:gd name="T6" fmla="*/ 84151304 w 69"/>
                <a:gd name="T7" fmla="*/ 0 h 972"/>
                <a:gd name="T8" fmla="*/ 0 w 69"/>
                <a:gd name="T9" fmla="*/ 107623768 h 9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972"/>
                <a:gd name="T17" fmla="*/ 69 w 69"/>
                <a:gd name="T18" fmla="*/ 972 h 9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972">
                  <a:moveTo>
                    <a:pt x="0" y="87"/>
                  </a:moveTo>
                  <a:lnTo>
                    <a:pt x="0" y="906"/>
                  </a:lnTo>
                  <a:lnTo>
                    <a:pt x="69" y="972"/>
                  </a:lnTo>
                  <a:lnTo>
                    <a:pt x="69" y="0"/>
                  </a:lnTo>
                  <a:lnTo>
                    <a:pt x="0" y="87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5F5F5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2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3687803" y="3661147"/>
              <a:ext cx="169877" cy="27334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/>
                </a:rPr>
                <a:t>3</a:t>
              </a:r>
              <a:endParaRPr kumimoji="0" lang="zh-CN" altLang="en-US" sz="3600" b="0" i="0" u="none" strike="noStrike" kern="1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599803" y="2294830"/>
            <a:ext cx="1062503" cy="1051693"/>
            <a:chOff x="4716331" y="2929131"/>
            <a:chExt cx="1062503" cy="1051693"/>
          </a:xfrm>
        </p:grpSpPr>
        <p:sp>
          <p:nvSpPr>
            <p:cNvPr id="74" name="Freeform 18"/>
            <p:cNvSpPr>
              <a:spLocks/>
            </p:cNvSpPr>
            <p:nvPr/>
          </p:nvSpPr>
          <p:spPr bwMode="auto">
            <a:xfrm flipH="1">
              <a:off x="4716331" y="2929131"/>
              <a:ext cx="988375" cy="1051693"/>
            </a:xfrm>
            <a:custGeom>
              <a:avLst/>
              <a:gdLst>
                <a:gd name="T0" fmla="*/ 1130619934 w 913"/>
                <a:gd name="T1" fmla="*/ 1185098247 h 972"/>
                <a:gd name="T2" fmla="*/ 0 w 913"/>
                <a:gd name="T3" fmla="*/ 1202416771 h 972"/>
                <a:gd name="T4" fmla="*/ 0 w 913"/>
                <a:gd name="T5" fmla="*/ 0 h 972"/>
                <a:gd name="T6" fmla="*/ 1130619934 w 913"/>
                <a:gd name="T7" fmla="*/ 7421907 h 972"/>
                <a:gd name="T8" fmla="*/ 1130619934 w 913"/>
                <a:gd name="T9" fmla="*/ 1185098247 h 9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3"/>
                <a:gd name="T16" fmla="*/ 0 h 972"/>
                <a:gd name="T17" fmla="*/ 913 w 913"/>
                <a:gd name="T18" fmla="*/ 972 h 9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3" h="972">
                  <a:moveTo>
                    <a:pt x="913" y="958"/>
                  </a:moveTo>
                  <a:lnTo>
                    <a:pt x="0" y="972"/>
                  </a:lnTo>
                  <a:lnTo>
                    <a:pt x="0" y="0"/>
                  </a:lnTo>
                  <a:lnTo>
                    <a:pt x="913" y="6"/>
                  </a:lnTo>
                  <a:lnTo>
                    <a:pt x="913" y="958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 flipH="1">
              <a:off x="5704706" y="2929131"/>
              <a:ext cx="74128" cy="1051693"/>
            </a:xfrm>
            <a:custGeom>
              <a:avLst/>
              <a:gdLst>
                <a:gd name="T0" fmla="*/ 0 w 69"/>
                <a:gd name="T1" fmla="*/ 107623768 h 972"/>
                <a:gd name="T2" fmla="*/ 0 w 69"/>
                <a:gd name="T3" fmla="*/ 1120771346 h 972"/>
                <a:gd name="T4" fmla="*/ 84151304 w 69"/>
                <a:gd name="T5" fmla="*/ 1202416771 h 972"/>
                <a:gd name="T6" fmla="*/ 84151304 w 69"/>
                <a:gd name="T7" fmla="*/ 0 h 972"/>
                <a:gd name="T8" fmla="*/ 0 w 69"/>
                <a:gd name="T9" fmla="*/ 107623768 h 9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972"/>
                <a:gd name="T17" fmla="*/ 69 w 69"/>
                <a:gd name="T18" fmla="*/ 972 h 9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972">
                  <a:moveTo>
                    <a:pt x="0" y="87"/>
                  </a:moveTo>
                  <a:lnTo>
                    <a:pt x="0" y="906"/>
                  </a:lnTo>
                  <a:lnTo>
                    <a:pt x="69" y="972"/>
                  </a:lnTo>
                  <a:lnTo>
                    <a:pt x="69" y="0"/>
                  </a:lnTo>
                  <a:lnTo>
                    <a:pt x="0" y="87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5F5F5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6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4793547" y="3661147"/>
              <a:ext cx="169877" cy="27334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/>
                </a:rPr>
                <a:t>4</a:t>
              </a:r>
              <a:endParaRPr kumimoji="0" lang="zh-CN" altLang="en-US" sz="3600" b="0" i="0" u="none" strike="noStrike" kern="1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5785853" y="2242323"/>
            <a:ext cx="1266355" cy="1156707"/>
            <a:chOff x="5902381" y="2876624"/>
            <a:chExt cx="1266355" cy="1156707"/>
          </a:xfrm>
        </p:grpSpPr>
        <p:sp>
          <p:nvSpPr>
            <p:cNvPr id="78" name="Freeform 16"/>
            <p:cNvSpPr>
              <a:spLocks/>
            </p:cNvSpPr>
            <p:nvPr/>
          </p:nvSpPr>
          <p:spPr bwMode="auto">
            <a:xfrm flipH="1">
              <a:off x="5902381" y="2876624"/>
              <a:ext cx="1053237" cy="1156707"/>
            </a:xfrm>
            <a:custGeom>
              <a:avLst/>
              <a:gdLst>
                <a:gd name="T0" fmla="*/ 0 w 973"/>
                <a:gd name="T1" fmla="*/ 0 h 1069"/>
                <a:gd name="T2" fmla="*/ 0 w 973"/>
                <a:gd name="T3" fmla="*/ 1322552841 h 1069"/>
                <a:gd name="T4" fmla="*/ 1204712390 w 973"/>
                <a:gd name="T5" fmla="*/ 1300283702 h 1069"/>
                <a:gd name="T6" fmla="*/ 1204712390 w 973"/>
                <a:gd name="T7" fmla="*/ 44538278 h 1069"/>
                <a:gd name="T8" fmla="*/ 0 w 973"/>
                <a:gd name="T9" fmla="*/ 0 h 10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3"/>
                <a:gd name="T16" fmla="*/ 0 h 1069"/>
                <a:gd name="T17" fmla="*/ 973 w 973"/>
                <a:gd name="T18" fmla="*/ 1069 h 10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3" h="1069">
                  <a:moveTo>
                    <a:pt x="0" y="0"/>
                  </a:moveTo>
                  <a:lnTo>
                    <a:pt x="0" y="1069"/>
                  </a:lnTo>
                  <a:lnTo>
                    <a:pt x="973" y="1051"/>
                  </a:lnTo>
                  <a:lnTo>
                    <a:pt x="973" y="3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9" name="Freeform 17"/>
            <p:cNvSpPr>
              <a:spLocks/>
            </p:cNvSpPr>
            <p:nvPr/>
          </p:nvSpPr>
          <p:spPr bwMode="auto">
            <a:xfrm flipH="1">
              <a:off x="6955618" y="2876624"/>
              <a:ext cx="213118" cy="1156707"/>
            </a:xfrm>
            <a:custGeom>
              <a:avLst/>
              <a:gdLst>
                <a:gd name="T0" fmla="*/ 0 w 197"/>
                <a:gd name="T1" fmla="*/ 152174490 h 1069"/>
                <a:gd name="T2" fmla="*/ 0 w 197"/>
                <a:gd name="T3" fmla="*/ 1171616329 h 1069"/>
                <a:gd name="T4" fmla="*/ 243623633 w 197"/>
                <a:gd name="T5" fmla="*/ 1322552841 h 1069"/>
                <a:gd name="T6" fmla="*/ 243623633 w 197"/>
                <a:gd name="T7" fmla="*/ 0 h 1069"/>
                <a:gd name="T8" fmla="*/ 0 w 197"/>
                <a:gd name="T9" fmla="*/ 152174490 h 10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7"/>
                <a:gd name="T16" fmla="*/ 0 h 1069"/>
                <a:gd name="T17" fmla="*/ 197 w 197"/>
                <a:gd name="T18" fmla="*/ 1069 h 10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7" h="1069">
                  <a:moveTo>
                    <a:pt x="0" y="123"/>
                  </a:moveTo>
                  <a:lnTo>
                    <a:pt x="0" y="947"/>
                  </a:lnTo>
                  <a:lnTo>
                    <a:pt x="197" y="1069"/>
                  </a:lnTo>
                  <a:lnTo>
                    <a:pt x="197" y="0"/>
                  </a:lnTo>
                  <a:lnTo>
                    <a:pt x="0" y="12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5F5F5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0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5988864" y="3667324"/>
              <a:ext cx="169877" cy="27334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/>
                </a:rPr>
                <a:t>5</a:t>
              </a:r>
              <a:endParaRPr kumimoji="0" lang="zh-CN" altLang="en-US" sz="3600" b="0" i="0" u="none" strike="noStrike" kern="1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7110893" y="2162017"/>
            <a:ext cx="1456310" cy="1354382"/>
            <a:chOff x="7227421" y="2796318"/>
            <a:chExt cx="1456310" cy="1354382"/>
          </a:xfrm>
        </p:grpSpPr>
        <p:sp>
          <p:nvSpPr>
            <p:cNvPr id="82" name="Freeform 14"/>
            <p:cNvSpPr>
              <a:spLocks/>
            </p:cNvSpPr>
            <p:nvPr/>
          </p:nvSpPr>
          <p:spPr bwMode="auto">
            <a:xfrm flipH="1">
              <a:off x="7227421" y="2796318"/>
              <a:ext cx="1088758" cy="1354382"/>
            </a:xfrm>
            <a:custGeom>
              <a:avLst/>
              <a:gdLst>
                <a:gd name="T0" fmla="*/ 0 w 1006"/>
                <a:gd name="T1" fmla="*/ 0 h 1251"/>
                <a:gd name="T2" fmla="*/ 0 w 1006"/>
                <a:gd name="T3" fmla="*/ 1549419556 h 1251"/>
                <a:gd name="T4" fmla="*/ 1245111113 w 1006"/>
                <a:gd name="T5" fmla="*/ 1429280965 h 1251"/>
                <a:gd name="T6" fmla="*/ 1245111113 w 1006"/>
                <a:gd name="T7" fmla="*/ 100322306 h 1251"/>
                <a:gd name="T8" fmla="*/ 0 w 1006"/>
                <a:gd name="T9" fmla="*/ 0 h 1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6"/>
                <a:gd name="T16" fmla="*/ 0 h 1251"/>
                <a:gd name="T17" fmla="*/ 1006 w 1006"/>
                <a:gd name="T18" fmla="*/ 1251 h 1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6" h="1251">
                  <a:moveTo>
                    <a:pt x="0" y="0"/>
                  </a:moveTo>
                  <a:lnTo>
                    <a:pt x="0" y="1251"/>
                  </a:lnTo>
                  <a:lnTo>
                    <a:pt x="1006" y="1154"/>
                  </a:lnTo>
                  <a:lnTo>
                    <a:pt x="1006" y="81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3" name="Freeform 15"/>
            <p:cNvSpPr>
              <a:spLocks/>
            </p:cNvSpPr>
            <p:nvPr/>
          </p:nvSpPr>
          <p:spPr bwMode="auto">
            <a:xfrm flipH="1">
              <a:off x="8316179" y="2796318"/>
              <a:ext cx="367552" cy="1354382"/>
            </a:xfrm>
            <a:custGeom>
              <a:avLst/>
              <a:gdLst>
                <a:gd name="T0" fmla="*/ 0 w 339"/>
                <a:gd name="T1" fmla="*/ 136240017 h 1251"/>
                <a:gd name="T2" fmla="*/ 0 w 339"/>
                <a:gd name="T3" fmla="*/ 1337628145 h 1251"/>
                <a:gd name="T4" fmla="*/ 421096551 w 339"/>
                <a:gd name="T5" fmla="*/ 1549419556 h 1251"/>
                <a:gd name="T6" fmla="*/ 421096551 w 339"/>
                <a:gd name="T7" fmla="*/ 0 h 1251"/>
                <a:gd name="T8" fmla="*/ 0 w 339"/>
                <a:gd name="T9" fmla="*/ 136240017 h 1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9"/>
                <a:gd name="T16" fmla="*/ 0 h 1251"/>
                <a:gd name="T17" fmla="*/ 339 w 339"/>
                <a:gd name="T18" fmla="*/ 1251 h 1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9" h="1251">
                  <a:moveTo>
                    <a:pt x="0" y="110"/>
                  </a:moveTo>
                  <a:lnTo>
                    <a:pt x="0" y="1080"/>
                  </a:lnTo>
                  <a:lnTo>
                    <a:pt x="339" y="1251"/>
                  </a:lnTo>
                  <a:lnTo>
                    <a:pt x="339" y="0"/>
                  </a:lnTo>
                  <a:lnTo>
                    <a:pt x="0" y="11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5F5F5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4" name="WordArt 38"/>
            <p:cNvSpPr>
              <a:spLocks noChangeArrowheads="1" noChangeShapeType="1" noTextEdit="1"/>
            </p:cNvSpPr>
            <p:nvPr/>
          </p:nvSpPr>
          <p:spPr bwMode="auto">
            <a:xfrm>
              <a:off x="7320082" y="3730641"/>
              <a:ext cx="177599" cy="27334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/>
                </a:rPr>
                <a:t>6</a:t>
              </a:r>
              <a:endParaRPr kumimoji="0" lang="zh-CN" altLang="en-US" sz="3600" b="0" i="0" u="none" strike="noStrike" kern="1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</p:grpSp>
      <p:sp>
        <p:nvSpPr>
          <p:cNvPr id="85" name="Freeform 32"/>
          <p:cNvSpPr>
            <a:spLocks/>
          </p:cNvSpPr>
          <p:nvPr/>
        </p:nvSpPr>
        <p:spPr bwMode="auto">
          <a:xfrm>
            <a:off x="2159751" y="3459260"/>
            <a:ext cx="23166" cy="1544"/>
          </a:xfrm>
          <a:custGeom>
            <a:avLst/>
            <a:gdLst>
              <a:gd name="T0" fmla="*/ 47254914 w 12"/>
              <a:gd name="T1" fmla="*/ 0 h 1587"/>
              <a:gd name="T2" fmla="*/ 0 w 12"/>
              <a:gd name="T3" fmla="*/ 0 h 1587"/>
              <a:gd name="T4" fmla="*/ 47254914 w 12"/>
              <a:gd name="T5" fmla="*/ 0 h 1587"/>
              <a:gd name="T6" fmla="*/ 47254914 w 12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1587"/>
              <a:gd name="T14" fmla="*/ 12 w 12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1587">
                <a:moveTo>
                  <a:pt x="12" y="0"/>
                </a:moveTo>
                <a:lnTo>
                  <a:pt x="0" y="0"/>
                </a:lnTo>
                <a:lnTo>
                  <a:pt x="12" y="0"/>
                </a:lnTo>
                <a:close/>
              </a:path>
            </a:pathLst>
          </a:custGeom>
          <a:solidFill>
            <a:srgbClr val="087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6" name="Freeform 39"/>
          <p:cNvSpPr>
            <a:spLocks/>
          </p:cNvSpPr>
          <p:nvPr/>
        </p:nvSpPr>
        <p:spPr bwMode="auto">
          <a:xfrm>
            <a:off x="1826175" y="3934915"/>
            <a:ext cx="23166" cy="1544"/>
          </a:xfrm>
          <a:custGeom>
            <a:avLst/>
            <a:gdLst>
              <a:gd name="T0" fmla="*/ 47254914 w 12"/>
              <a:gd name="T1" fmla="*/ 0 h 1587"/>
              <a:gd name="T2" fmla="*/ 0 w 12"/>
              <a:gd name="T3" fmla="*/ 0 h 1587"/>
              <a:gd name="T4" fmla="*/ 47254914 w 12"/>
              <a:gd name="T5" fmla="*/ 0 h 1587"/>
              <a:gd name="T6" fmla="*/ 47254914 w 12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1587"/>
              <a:gd name="T14" fmla="*/ 12 w 12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1587">
                <a:moveTo>
                  <a:pt x="12" y="0"/>
                </a:moveTo>
                <a:lnTo>
                  <a:pt x="0" y="0"/>
                </a:lnTo>
                <a:lnTo>
                  <a:pt x="12" y="0"/>
                </a:lnTo>
                <a:close/>
              </a:path>
            </a:pathLst>
          </a:custGeom>
          <a:solidFill>
            <a:srgbClr val="0202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7" name="Rectangle 20"/>
          <p:cNvSpPr>
            <a:spLocks noChangeArrowheads="1"/>
          </p:cNvSpPr>
          <p:nvPr/>
        </p:nvSpPr>
        <p:spPr bwMode="auto">
          <a:xfrm>
            <a:off x="504242" y="1059139"/>
            <a:ext cx="2106878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zh-CN" altLang="en-US" sz="1800" b="1" kern="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接受会场布置任务，收集会议相关资料。</a:t>
            </a:r>
          </a:p>
        </p:txBody>
      </p:sp>
      <p:sp>
        <p:nvSpPr>
          <p:cNvPr id="88" name="Line 21"/>
          <p:cNvSpPr>
            <a:spLocks noChangeShapeType="1"/>
          </p:cNvSpPr>
          <p:nvPr/>
        </p:nvSpPr>
        <p:spPr bwMode="auto">
          <a:xfrm flipV="1">
            <a:off x="495713" y="1150036"/>
            <a:ext cx="0" cy="1139237"/>
          </a:xfrm>
          <a:prstGeom prst="line">
            <a:avLst/>
          </a:prstGeom>
          <a:gradFill>
            <a:gsLst>
              <a:gs pos="0">
                <a:srgbClr val="C00000">
                  <a:lumMod val="40000"/>
                  <a:lumOff val="60000"/>
                </a:srgbClr>
              </a:gs>
              <a:gs pos="50000">
                <a:srgbClr val="C00000"/>
              </a:gs>
              <a:gs pos="100000">
                <a:srgbClr val="C00000">
                  <a:lumMod val="75000"/>
                </a:srgbClr>
              </a:gs>
            </a:gsLst>
            <a:lin ang="5400000" scaled="0"/>
          </a:gradFill>
          <a:ln w="9525" cap="rnd">
            <a:solidFill>
              <a:sysClr val="window" lastClr="FFFFFF">
                <a:lumMod val="65000"/>
              </a:sysClr>
            </a:solidFill>
            <a:prstDash val="solid"/>
            <a:round/>
            <a:headEnd type="none" w="med" len="med"/>
            <a:tailEnd type="triangle" w="med" len="med"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72989" y="2204436"/>
            <a:ext cx="1428591" cy="1328604"/>
            <a:chOff x="589517" y="2838737"/>
            <a:chExt cx="1428591" cy="1328604"/>
          </a:xfrm>
        </p:grpSpPr>
        <p:sp>
          <p:nvSpPr>
            <p:cNvPr id="90" name="Freeform 8"/>
            <p:cNvSpPr>
              <a:spLocks/>
            </p:cNvSpPr>
            <p:nvPr/>
          </p:nvSpPr>
          <p:spPr bwMode="auto">
            <a:xfrm>
              <a:off x="950073" y="2838737"/>
              <a:ext cx="1068035" cy="1328604"/>
            </a:xfrm>
            <a:custGeom>
              <a:avLst/>
              <a:gdLst>
                <a:gd name="T0" fmla="*/ 0 w 1006"/>
                <a:gd name="T1" fmla="*/ 0 h 1251"/>
                <a:gd name="T2" fmla="*/ 0 w 1006"/>
                <a:gd name="T3" fmla="*/ 1549419556 h 1251"/>
                <a:gd name="T4" fmla="*/ 1245111113 w 1006"/>
                <a:gd name="T5" fmla="*/ 1429280965 h 1251"/>
                <a:gd name="T6" fmla="*/ 1245111113 w 1006"/>
                <a:gd name="T7" fmla="*/ 100322306 h 1251"/>
                <a:gd name="T8" fmla="*/ 0 w 1006"/>
                <a:gd name="T9" fmla="*/ 0 h 1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6"/>
                <a:gd name="T16" fmla="*/ 0 h 1251"/>
                <a:gd name="T17" fmla="*/ 1006 w 1006"/>
                <a:gd name="T18" fmla="*/ 1251 h 1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6" h="1251">
                  <a:moveTo>
                    <a:pt x="0" y="0"/>
                  </a:moveTo>
                  <a:lnTo>
                    <a:pt x="0" y="1251"/>
                  </a:lnTo>
                  <a:lnTo>
                    <a:pt x="1006" y="1154"/>
                  </a:lnTo>
                  <a:lnTo>
                    <a:pt x="1006" y="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33000">
                  <a:srgbClr val="C00000">
                    <a:lumMod val="60000"/>
                    <a:lumOff val="40000"/>
                  </a:srgbClr>
                </a:gs>
                <a:gs pos="100000">
                  <a:srgbClr val="C00000"/>
                </a:gs>
              </a:gsLst>
              <a:lin ang="5400000" scaled="0"/>
            </a:gradFill>
            <a:ln w="3175" cap="flat" cmpd="sng" algn="ctr">
              <a:noFill/>
              <a:prstDash val="solid"/>
            </a:ln>
            <a:effectLst/>
            <a:extLst/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1" name="Freeform 9"/>
            <p:cNvSpPr>
              <a:spLocks/>
            </p:cNvSpPr>
            <p:nvPr/>
          </p:nvSpPr>
          <p:spPr bwMode="auto">
            <a:xfrm>
              <a:off x="589517" y="2838737"/>
              <a:ext cx="360556" cy="1328604"/>
            </a:xfrm>
            <a:custGeom>
              <a:avLst/>
              <a:gdLst>
                <a:gd name="T0" fmla="*/ 0 w 339"/>
                <a:gd name="T1" fmla="*/ 136240017 h 1251"/>
                <a:gd name="T2" fmla="*/ 0 w 339"/>
                <a:gd name="T3" fmla="*/ 1337628145 h 1251"/>
                <a:gd name="T4" fmla="*/ 421096551 w 339"/>
                <a:gd name="T5" fmla="*/ 1549419556 h 1251"/>
                <a:gd name="T6" fmla="*/ 421096551 w 339"/>
                <a:gd name="T7" fmla="*/ 0 h 1251"/>
                <a:gd name="T8" fmla="*/ 0 w 339"/>
                <a:gd name="T9" fmla="*/ 136240017 h 1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9"/>
                <a:gd name="T16" fmla="*/ 0 h 1251"/>
                <a:gd name="T17" fmla="*/ 339 w 339"/>
                <a:gd name="T18" fmla="*/ 1251 h 1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9" h="1251">
                  <a:moveTo>
                    <a:pt x="0" y="110"/>
                  </a:moveTo>
                  <a:lnTo>
                    <a:pt x="0" y="1080"/>
                  </a:lnTo>
                  <a:lnTo>
                    <a:pt x="339" y="1251"/>
                  </a:lnTo>
                  <a:lnTo>
                    <a:pt x="339" y="0"/>
                  </a:lnTo>
                  <a:lnTo>
                    <a:pt x="0" y="110"/>
                  </a:lnTo>
                  <a:close/>
                </a:path>
              </a:pathLst>
            </a:custGeom>
            <a:gradFill>
              <a:gsLst>
                <a:gs pos="33000">
                  <a:srgbClr val="C00000"/>
                </a:gs>
                <a:gs pos="100000">
                  <a:srgbClr val="C00000">
                    <a:lumMod val="75000"/>
                  </a:srgbClr>
                </a:gs>
              </a:gsLst>
              <a:lin ang="5400000" scaled="0"/>
            </a:gradFill>
            <a:ln w="3175" cap="flat" cmpd="sng" algn="ctr">
              <a:noFill/>
              <a:prstDash val="solid"/>
            </a:ln>
            <a:effectLst/>
            <a:extLst/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2" name="WordArt 33"/>
            <p:cNvSpPr>
              <a:spLocks noChangeArrowheads="1" noChangeShapeType="1" noTextEdit="1"/>
            </p:cNvSpPr>
            <p:nvPr/>
          </p:nvSpPr>
          <p:spPr bwMode="auto">
            <a:xfrm>
              <a:off x="1077328" y="3771942"/>
              <a:ext cx="131801" cy="268144"/>
            </a:xfrm>
            <a:prstGeom prst="rect">
              <a:avLst/>
            </a:prstGeom>
            <a:noFill/>
            <a:ln w="9525" cap="rnd">
              <a:noFill/>
              <a:prstDash val="solid"/>
              <a:round/>
              <a:headEnd/>
              <a:tailEnd/>
            </a:ln>
            <a:ex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1</a:t>
              </a:r>
              <a:endParaRPr kumimoji="0" lang="zh-CN" altLang="en-US" sz="3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93" name="Freeform 39"/>
          <p:cNvSpPr>
            <a:spLocks/>
          </p:cNvSpPr>
          <p:nvPr/>
        </p:nvSpPr>
        <p:spPr bwMode="auto">
          <a:xfrm>
            <a:off x="1763720" y="3943591"/>
            <a:ext cx="22725" cy="1514"/>
          </a:xfrm>
          <a:custGeom>
            <a:avLst/>
            <a:gdLst>
              <a:gd name="T0" fmla="*/ 47254914 w 12"/>
              <a:gd name="T1" fmla="*/ 0 h 1587"/>
              <a:gd name="T2" fmla="*/ 0 w 12"/>
              <a:gd name="T3" fmla="*/ 0 h 1587"/>
              <a:gd name="T4" fmla="*/ 47254914 w 12"/>
              <a:gd name="T5" fmla="*/ 0 h 1587"/>
              <a:gd name="T6" fmla="*/ 47254914 w 12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1587"/>
              <a:gd name="T14" fmla="*/ 12 w 12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1587">
                <a:moveTo>
                  <a:pt x="12" y="0"/>
                </a:moveTo>
                <a:lnTo>
                  <a:pt x="0" y="0"/>
                </a:lnTo>
                <a:lnTo>
                  <a:pt x="12" y="0"/>
                </a:lnTo>
                <a:close/>
              </a:path>
            </a:pathLst>
          </a:custGeom>
          <a:gradFill>
            <a:gsLst>
              <a:gs pos="0">
                <a:srgbClr val="C00000">
                  <a:lumMod val="40000"/>
                  <a:lumOff val="60000"/>
                </a:srgbClr>
              </a:gs>
              <a:gs pos="50000">
                <a:srgbClr val="C00000"/>
              </a:gs>
              <a:gs pos="100000">
                <a:srgbClr val="C00000">
                  <a:lumMod val="75000"/>
                </a:srgbClr>
              </a:gs>
            </a:gsLst>
            <a:lin ang="5400000" scaled="0"/>
          </a:gradFill>
          <a:ln w="9525" cap="rnd">
            <a:solidFill>
              <a:srgbClr val="C00000">
                <a:lumMod val="40000"/>
                <a:lumOff val="60000"/>
              </a:srgbClr>
            </a:solidFill>
            <a:prstDash val="solid"/>
            <a:round/>
            <a:headEnd/>
            <a:tailEnd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具体流程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0224548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3759559" y="3529347"/>
            <a:ext cx="1898504" cy="424672"/>
          </a:xfrm>
          <a:prstGeom prst="ellipse">
            <a:avLst/>
          </a:prstGeom>
          <a:gradFill flip="none" rotWithShape="1">
            <a:gsLst>
              <a:gs pos="100000">
                <a:sysClr val="windowText" lastClr="000000">
                  <a:alpha val="0"/>
                </a:sysClr>
              </a:gs>
              <a:gs pos="0">
                <a:sysClr val="windowText" lastClr="000000">
                  <a:alpha val="47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右箭头 6"/>
          <p:cNvSpPr/>
          <p:nvPr/>
        </p:nvSpPr>
        <p:spPr bwMode="auto">
          <a:xfrm rot="19885052">
            <a:off x="2002934" y="3001109"/>
            <a:ext cx="2148174" cy="1302783"/>
          </a:xfrm>
          <a:custGeom>
            <a:avLst/>
            <a:gdLst>
              <a:gd name="connsiteX0" fmla="*/ 0 w 648072"/>
              <a:gd name="connsiteY0" fmla="*/ 270030 h 1080120"/>
              <a:gd name="connsiteX1" fmla="*/ 235133 w 648072"/>
              <a:gd name="connsiteY1" fmla="*/ 270030 h 1080120"/>
              <a:gd name="connsiteX2" fmla="*/ 235133 w 648072"/>
              <a:gd name="connsiteY2" fmla="*/ 0 h 1080120"/>
              <a:gd name="connsiteX3" fmla="*/ 648072 w 648072"/>
              <a:gd name="connsiteY3" fmla="*/ 540060 h 1080120"/>
              <a:gd name="connsiteX4" fmla="*/ 235133 w 648072"/>
              <a:gd name="connsiteY4" fmla="*/ 1080120 h 1080120"/>
              <a:gd name="connsiteX5" fmla="*/ 235133 w 648072"/>
              <a:gd name="connsiteY5" fmla="*/ 810090 h 1080120"/>
              <a:gd name="connsiteX6" fmla="*/ 0 w 648072"/>
              <a:gd name="connsiteY6" fmla="*/ 810090 h 1080120"/>
              <a:gd name="connsiteX7" fmla="*/ 0 w 648072"/>
              <a:gd name="connsiteY7" fmla="*/ 270030 h 1080120"/>
              <a:gd name="connsiteX0" fmla="*/ 0 w 1638388"/>
              <a:gd name="connsiteY0" fmla="*/ 270030 h 1080120"/>
              <a:gd name="connsiteX1" fmla="*/ 235133 w 1638388"/>
              <a:gd name="connsiteY1" fmla="*/ 270030 h 1080120"/>
              <a:gd name="connsiteX2" fmla="*/ 235133 w 1638388"/>
              <a:gd name="connsiteY2" fmla="*/ 0 h 1080120"/>
              <a:gd name="connsiteX3" fmla="*/ 1638388 w 1638388"/>
              <a:gd name="connsiteY3" fmla="*/ 660191 h 1080120"/>
              <a:gd name="connsiteX4" fmla="*/ 235133 w 1638388"/>
              <a:gd name="connsiteY4" fmla="*/ 1080120 h 1080120"/>
              <a:gd name="connsiteX5" fmla="*/ 235133 w 1638388"/>
              <a:gd name="connsiteY5" fmla="*/ 810090 h 1080120"/>
              <a:gd name="connsiteX6" fmla="*/ 0 w 1638388"/>
              <a:gd name="connsiteY6" fmla="*/ 810090 h 1080120"/>
              <a:gd name="connsiteX7" fmla="*/ 0 w 1638388"/>
              <a:gd name="connsiteY7" fmla="*/ 270030 h 1080120"/>
              <a:gd name="connsiteX0" fmla="*/ 0 w 1638388"/>
              <a:gd name="connsiteY0" fmla="*/ 270030 h 1019127"/>
              <a:gd name="connsiteX1" fmla="*/ 235133 w 1638388"/>
              <a:gd name="connsiteY1" fmla="*/ 270030 h 1019127"/>
              <a:gd name="connsiteX2" fmla="*/ 235133 w 1638388"/>
              <a:gd name="connsiteY2" fmla="*/ 0 h 1019127"/>
              <a:gd name="connsiteX3" fmla="*/ 1638388 w 1638388"/>
              <a:gd name="connsiteY3" fmla="*/ 660191 h 1019127"/>
              <a:gd name="connsiteX4" fmla="*/ 601002 w 1638388"/>
              <a:gd name="connsiteY4" fmla="*/ 1019127 h 1019127"/>
              <a:gd name="connsiteX5" fmla="*/ 235133 w 1638388"/>
              <a:gd name="connsiteY5" fmla="*/ 810090 h 1019127"/>
              <a:gd name="connsiteX6" fmla="*/ 0 w 1638388"/>
              <a:gd name="connsiteY6" fmla="*/ 810090 h 1019127"/>
              <a:gd name="connsiteX7" fmla="*/ 0 w 1638388"/>
              <a:gd name="connsiteY7" fmla="*/ 270030 h 1019127"/>
              <a:gd name="connsiteX0" fmla="*/ 0 w 1638388"/>
              <a:gd name="connsiteY0" fmla="*/ 505071 h 1254168"/>
              <a:gd name="connsiteX1" fmla="*/ 235133 w 1638388"/>
              <a:gd name="connsiteY1" fmla="*/ 505071 h 1254168"/>
              <a:gd name="connsiteX2" fmla="*/ 16087 w 1638388"/>
              <a:gd name="connsiteY2" fmla="*/ 0 h 1254168"/>
              <a:gd name="connsiteX3" fmla="*/ 1638388 w 1638388"/>
              <a:gd name="connsiteY3" fmla="*/ 895232 h 1254168"/>
              <a:gd name="connsiteX4" fmla="*/ 601002 w 1638388"/>
              <a:gd name="connsiteY4" fmla="*/ 1254168 h 1254168"/>
              <a:gd name="connsiteX5" fmla="*/ 235133 w 1638388"/>
              <a:gd name="connsiteY5" fmla="*/ 1045131 h 1254168"/>
              <a:gd name="connsiteX6" fmla="*/ 0 w 1638388"/>
              <a:gd name="connsiteY6" fmla="*/ 1045131 h 1254168"/>
              <a:gd name="connsiteX7" fmla="*/ 0 w 1638388"/>
              <a:gd name="connsiteY7" fmla="*/ 505071 h 1254168"/>
              <a:gd name="connsiteX0" fmla="*/ 0 w 1638388"/>
              <a:gd name="connsiteY0" fmla="*/ 396626 h 1145723"/>
              <a:gd name="connsiteX1" fmla="*/ 235133 w 1638388"/>
              <a:gd name="connsiteY1" fmla="*/ 396626 h 1145723"/>
              <a:gd name="connsiteX2" fmla="*/ 29316 w 1638388"/>
              <a:gd name="connsiteY2" fmla="*/ 0 h 1145723"/>
              <a:gd name="connsiteX3" fmla="*/ 1638388 w 1638388"/>
              <a:gd name="connsiteY3" fmla="*/ 786787 h 1145723"/>
              <a:gd name="connsiteX4" fmla="*/ 601002 w 1638388"/>
              <a:gd name="connsiteY4" fmla="*/ 1145723 h 1145723"/>
              <a:gd name="connsiteX5" fmla="*/ 235133 w 1638388"/>
              <a:gd name="connsiteY5" fmla="*/ 936686 h 1145723"/>
              <a:gd name="connsiteX6" fmla="*/ 0 w 1638388"/>
              <a:gd name="connsiteY6" fmla="*/ 936686 h 1145723"/>
              <a:gd name="connsiteX7" fmla="*/ 0 w 1638388"/>
              <a:gd name="connsiteY7" fmla="*/ 39662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192587 w 1830975"/>
              <a:gd name="connsiteY6" fmla="*/ 936686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555394 w 1830975"/>
              <a:gd name="connsiteY5" fmla="*/ 861619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1230 w 1830975"/>
              <a:gd name="connsiteY5" fmla="*/ 767325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230042 w 1830975"/>
              <a:gd name="connsiteY6" fmla="*/ 841393 h 1145723"/>
              <a:gd name="connsiteX7" fmla="*/ 0 w 1830975"/>
              <a:gd name="connsiteY7" fmla="*/ 378476 h 1145723"/>
              <a:gd name="connsiteX0" fmla="*/ 0 w 1830975"/>
              <a:gd name="connsiteY0" fmla="*/ 378476 h 1132572"/>
              <a:gd name="connsiteX1" fmla="*/ 427720 w 1830975"/>
              <a:gd name="connsiteY1" fmla="*/ 39662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30975"/>
              <a:gd name="connsiteY0" fmla="*/ 378476 h 1132572"/>
              <a:gd name="connsiteX1" fmla="*/ 401340 w 1830975"/>
              <a:gd name="connsiteY1" fmla="*/ 33886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93812"/>
              <a:gd name="connsiteY0" fmla="*/ 387629 h 1132572"/>
              <a:gd name="connsiteX1" fmla="*/ 464177 w 1893812"/>
              <a:gd name="connsiteY1" fmla="*/ 33886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05372 w 1893812"/>
              <a:gd name="connsiteY5" fmla="*/ 807856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20600 w 1893812"/>
              <a:gd name="connsiteY5" fmla="*/ 859541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8295 w 1893812"/>
              <a:gd name="connsiteY5" fmla="*/ 847389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79068 w 1874585"/>
              <a:gd name="connsiteY5" fmla="*/ 847389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54764 w 1874585"/>
              <a:gd name="connsiteY5" fmla="*/ 891998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67510"/>
              <a:gd name="connsiteY0" fmla="*/ 325792 h 1132572"/>
              <a:gd name="connsiteX1" fmla="*/ 443950 w 1867510"/>
              <a:gd name="connsiteY1" fmla="*/ 367246 h 1132572"/>
              <a:gd name="connsiteX2" fmla="*/ 265513 w 1867510"/>
              <a:gd name="connsiteY2" fmla="*/ 0 h 1132572"/>
              <a:gd name="connsiteX3" fmla="*/ 1867510 w 1867510"/>
              <a:gd name="connsiteY3" fmla="*/ 826319 h 1132572"/>
              <a:gd name="connsiteX4" fmla="*/ 786514 w 1867510"/>
              <a:gd name="connsiteY4" fmla="*/ 1132572 h 1132572"/>
              <a:gd name="connsiteX5" fmla="*/ 654764 w 1867510"/>
              <a:gd name="connsiteY5" fmla="*/ 891998 h 1132572"/>
              <a:gd name="connsiteX6" fmla="*/ 273652 w 1867510"/>
              <a:gd name="connsiteY6" fmla="*/ 841393 h 1132572"/>
              <a:gd name="connsiteX7" fmla="*/ 0 w 1867510"/>
              <a:gd name="connsiteY7" fmla="*/ 325792 h 113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7510" h="1132572">
                <a:moveTo>
                  <a:pt x="0" y="325792"/>
                </a:moveTo>
                <a:lnTo>
                  <a:pt x="443950" y="367246"/>
                </a:lnTo>
                <a:lnTo>
                  <a:pt x="265513" y="0"/>
                </a:lnTo>
                <a:lnTo>
                  <a:pt x="1867510" y="826319"/>
                </a:lnTo>
                <a:lnTo>
                  <a:pt x="786514" y="1132572"/>
                </a:lnTo>
                <a:lnTo>
                  <a:pt x="654764" y="891998"/>
                </a:lnTo>
                <a:lnTo>
                  <a:pt x="273652" y="841393"/>
                </a:lnTo>
                <a:lnTo>
                  <a:pt x="0" y="32579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</a:gradFill>
          <a:ln w="9525">
            <a:noFill/>
            <a:round/>
            <a:headEnd/>
            <a:tailEnd/>
          </a:ln>
          <a:scene3d>
            <a:camera prst="legacyObliqueBottom"/>
            <a:lightRig rig="legacyFlat3" dir="b"/>
          </a:scene3d>
          <a:sp3d extrusionH="227000" prstMaterial="legacyMatte">
            <a:bevelT w="13500" h="1397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右箭头 6"/>
          <p:cNvSpPr/>
          <p:nvPr/>
        </p:nvSpPr>
        <p:spPr bwMode="auto">
          <a:xfrm rot="1714948" flipH="1">
            <a:off x="4722893" y="3008670"/>
            <a:ext cx="2148174" cy="1302783"/>
          </a:xfrm>
          <a:custGeom>
            <a:avLst/>
            <a:gdLst>
              <a:gd name="connsiteX0" fmla="*/ 0 w 648072"/>
              <a:gd name="connsiteY0" fmla="*/ 270030 h 1080120"/>
              <a:gd name="connsiteX1" fmla="*/ 235133 w 648072"/>
              <a:gd name="connsiteY1" fmla="*/ 270030 h 1080120"/>
              <a:gd name="connsiteX2" fmla="*/ 235133 w 648072"/>
              <a:gd name="connsiteY2" fmla="*/ 0 h 1080120"/>
              <a:gd name="connsiteX3" fmla="*/ 648072 w 648072"/>
              <a:gd name="connsiteY3" fmla="*/ 540060 h 1080120"/>
              <a:gd name="connsiteX4" fmla="*/ 235133 w 648072"/>
              <a:gd name="connsiteY4" fmla="*/ 1080120 h 1080120"/>
              <a:gd name="connsiteX5" fmla="*/ 235133 w 648072"/>
              <a:gd name="connsiteY5" fmla="*/ 810090 h 1080120"/>
              <a:gd name="connsiteX6" fmla="*/ 0 w 648072"/>
              <a:gd name="connsiteY6" fmla="*/ 810090 h 1080120"/>
              <a:gd name="connsiteX7" fmla="*/ 0 w 648072"/>
              <a:gd name="connsiteY7" fmla="*/ 270030 h 1080120"/>
              <a:gd name="connsiteX0" fmla="*/ 0 w 1638388"/>
              <a:gd name="connsiteY0" fmla="*/ 270030 h 1080120"/>
              <a:gd name="connsiteX1" fmla="*/ 235133 w 1638388"/>
              <a:gd name="connsiteY1" fmla="*/ 270030 h 1080120"/>
              <a:gd name="connsiteX2" fmla="*/ 235133 w 1638388"/>
              <a:gd name="connsiteY2" fmla="*/ 0 h 1080120"/>
              <a:gd name="connsiteX3" fmla="*/ 1638388 w 1638388"/>
              <a:gd name="connsiteY3" fmla="*/ 660191 h 1080120"/>
              <a:gd name="connsiteX4" fmla="*/ 235133 w 1638388"/>
              <a:gd name="connsiteY4" fmla="*/ 1080120 h 1080120"/>
              <a:gd name="connsiteX5" fmla="*/ 235133 w 1638388"/>
              <a:gd name="connsiteY5" fmla="*/ 810090 h 1080120"/>
              <a:gd name="connsiteX6" fmla="*/ 0 w 1638388"/>
              <a:gd name="connsiteY6" fmla="*/ 810090 h 1080120"/>
              <a:gd name="connsiteX7" fmla="*/ 0 w 1638388"/>
              <a:gd name="connsiteY7" fmla="*/ 270030 h 1080120"/>
              <a:gd name="connsiteX0" fmla="*/ 0 w 1638388"/>
              <a:gd name="connsiteY0" fmla="*/ 270030 h 1019127"/>
              <a:gd name="connsiteX1" fmla="*/ 235133 w 1638388"/>
              <a:gd name="connsiteY1" fmla="*/ 270030 h 1019127"/>
              <a:gd name="connsiteX2" fmla="*/ 235133 w 1638388"/>
              <a:gd name="connsiteY2" fmla="*/ 0 h 1019127"/>
              <a:gd name="connsiteX3" fmla="*/ 1638388 w 1638388"/>
              <a:gd name="connsiteY3" fmla="*/ 660191 h 1019127"/>
              <a:gd name="connsiteX4" fmla="*/ 601002 w 1638388"/>
              <a:gd name="connsiteY4" fmla="*/ 1019127 h 1019127"/>
              <a:gd name="connsiteX5" fmla="*/ 235133 w 1638388"/>
              <a:gd name="connsiteY5" fmla="*/ 810090 h 1019127"/>
              <a:gd name="connsiteX6" fmla="*/ 0 w 1638388"/>
              <a:gd name="connsiteY6" fmla="*/ 810090 h 1019127"/>
              <a:gd name="connsiteX7" fmla="*/ 0 w 1638388"/>
              <a:gd name="connsiteY7" fmla="*/ 270030 h 1019127"/>
              <a:gd name="connsiteX0" fmla="*/ 0 w 1638388"/>
              <a:gd name="connsiteY0" fmla="*/ 505071 h 1254168"/>
              <a:gd name="connsiteX1" fmla="*/ 235133 w 1638388"/>
              <a:gd name="connsiteY1" fmla="*/ 505071 h 1254168"/>
              <a:gd name="connsiteX2" fmla="*/ 16087 w 1638388"/>
              <a:gd name="connsiteY2" fmla="*/ 0 h 1254168"/>
              <a:gd name="connsiteX3" fmla="*/ 1638388 w 1638388"/>
              <a:gd name="connsiteY3" fmla="*/ 895232 h 1254168"/>
              <a:gd name="connsiteX4" fmla="*/ 601002 w 1638388"/>
              <a:gd name="connsiteY4" fmla="*/ 1254168 h 1254168"/>
              <a:gd name="connsiteX5" fmla="*/ 235133 w 1638388"/>
              <a:gd name="connsiteY5" fmla="*/ 1045131 h 1254168"/>
              <a:gd name="connsiteX6" fmla="*/ 0 w 1638388"/>
              <a:gd name="connsiteY6" fmla="*/ 1045131 h 1254168"/>
              <a:gd name="connsiteX7" fmla="*/ 0 w 1638388"/>
              <a:gd name="connsiteY7" fmla="*/ 505071 h 1254168"/>
              <a:gd name="connsiteX0" fmla="*/ 0 w 1638388"/>
              <a:gd name="connsiteY0" fmla="*/ 396626 h 1145723"/>
              <a:gd name="connsiteX1" fmla="*/ 235133 w 1638388"/>
              <a:gd name="connsiteY1" fmla="*/ 396626 h 1145723"/>
              <a:gd name="connsiteX2" fmla="*/ 29316 w 1638388"/>
              <a:gd name="connsiteY2" fmla="*/ 0 h 1145723"/>
              <a:gd name="connsiteX3" fmla="*/ 1638388 w 1638388"/>
              <a:gd name="connsiteY3" fmla="*/ 786787 h 1145723"/>
              <a:gd name="connsiteX4" fmla="*/ 601002 w 1638388"/>
              <a:gd name="connsiteY4" fmla="*/ 1145723 h 1145723"/>
              <a:gd name="connsiteX5" fmla="*/ 235133 w 1638388"/>
              <a:gd name="connsiteY5" fmla="*/ 936686 h 1145723"/>
              <a:gd name="connsiteX6" fmla="*/ 0 w 1638388"/>
              <a:gd name="connsiteY6" fmla="*/ 936686 h 1145723"/>
              <a:gd name="connsiteX7" fmla="*/ 0 w 1638388"/>
              <a:gd name="connsiteY7" fmla="*/ 39662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192587 w 1830975"/>
              <a:gd name="connsiteY6" fmla="*/ 936686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555394 w 1830975"/>
              <a:gd name="connsiteY5" fmla="*/ 861619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1230 w 1830975"/>
              <a:gd name="connsiteY5" fmla="*/ 767325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230042 w 1830975"/>
              <a:gd name="connsiteY6" fmla="*/ 841393 h 1145723"/>
              <a:gd name="connsiteX7" fmla="*/ 0 w 1830975"/>
              <a:gd name="connsiteY7" fmla="*/ 378476 h 1145723"/>
              <a:gd name="connsiteX0" fmla="*/ 0 w 1830975"/>
              <a:gd name="connsiteY0" fmla="*/ 378476 h 1132572"/>
              <a:gd name="connsiteX1" fmla="*/ 427720 w 1830975"/>
              <a:gd name="connsiteY1" fmla="*/ 39662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30975"/>
              <a:gd name="connsiteY0" fmla="*/ 378476 h 1132572"/>
              <a:gd name="connsiteX1" fmla="*/ 401340 w 1830975"/>
              <a:gd name="connsiteY1" fmla="*/ 33886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93812"/>
              <a:gd name="connsiteY0" fmla="*/ 387629 h 1132572"/>
              <a:gd name="connsiteX1" fmla="*/ 464177 w 1893812"/>
              <a:gd name="connsiteY1" fmla="*/ 33886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05372 w 1893812"/>
              <a:gd name="connsiteY5" fmla="*/ 807856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20600 w 1893812"/>
              <a:gd name="connsiteY5" fmla="*/ 859541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8295 w 1893812"/>
              <a:gd name="connsiteY5" fmla="*/ 847389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79068 w 1874585"/>
              <a:gd name="connsiteY5" fmla="*/ 847389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54764 w 1874585"/>
              <a:gd name="connsiteY5" fmla="*/ 891998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67510"/>
              <a:gd name="connsiteY0" fmla="*/ 325792 h 1132572"/>
              <a:gd name="connsiteX1" fmla="*/ 443950 w 1867510"/>
              <a:gd name="connsiteY1" fmla="*/ 367246 h 1132572"/>
              <a:gd name="connsiteX2" fmla="*/ 265513 w 1867510"/>
              <a:gd name="connsiteY2" fmla="*/ 0 h 1132572"/>
              <a:gd name="connsiteX3" fmla="*/ 1867510 w 1867510"/>
              <a:gd name="connsiteY3" fmla="*/ 826319 h 1132572"/>
              <a:gd name="connsiteX4" fmla="*/ 786514 w 1867510"/>
              <a:gd name="connsiteY4" fmla="*/ 1132572 h 1132572"/>
              <a:gd name="connsiteX5" fmla="*/ 654764 w 1867510"/>
              <a:gd name="connsiteY5" fmla="*/ 891998 h 1132572"/>
              <a:gd name="connsiteX6" fmla="*/ 273652 w 1867510"/>
              <a:gd name="connsiteY6" fmla="*/ 841393 h 1132572"/>
              <a:gd name="connsiteX7" fmla="*/ 0 w 1867510"/>
              <a:gd name="connsiteY7" fmla="*/ 325792 h 113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7510" h="1132572">
                <a:moveTo>
                  <a:pt x="0" y="325792"/>
                </a:moveTo>
                <a:lnTo>
                  <a:pt x="443950" y="367246"/>
                </a:lnTo>
                <a:lnTo>
                  <a:pt x="265513" y="0"/>
                </a:lnTo>
                <a:lnTo>
                  <a:pt x="1867510" y="826319"/>
                </a:lnTo>
                <a:lnTo>
                  <a:pt x="786514" y="1132572"/>
                </a:lnTo>
                <a:lnTo>
                  <a:pt x="654764" y="891998"/>
                </a:lnTo>
                <a:lnTo>
                  <a:pt x="273652" y="841393"/>
                </a:lnTo>
                <a:lnTo>
                  <a:pt x="0" y="32579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</a:gradFill>
          <a:ln w="9525">
            <a:noFill/>
            <a:round/>
            <a:headEnd/>
            <a:tailEnd/>
          </a:ln>
          <a:scene3d>
            <a:camera prst="legacyObliqueBottom"/>
            <a:lightRig rig="legacyFlat3" dir="b"/>
          </a:scene3d>
          <a:sp3d extrusionH="227000" prstMaterial="legacyMatte">
            <a:bevelT w="13500" h="1397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右箭头 6"/>
          <p:cNvSpPr/>
          <p:nvPr/>
        </p:nvSpPr>
        <p:spPr bwMode="auto">
          <a:xfrm rot="1714948" flipV="1">
            <a:off x="1800049" y="1937033"/>
            <a:ext cx="2148174" cy="1302783"/>
          </a:xfrm>
          <a:custGeom>
            <a:avLst/>
            <a:gdLst>
              <a:gd name="connsiteX0" fmla="*/ 0 w 648072"/>
              <a:gd name="connsiteY0" fmla="*/ 270030 h 1080120"/>
              <a:gd name="connsiteX1" fmla="*/ 235133 w 648072"/>
              <a:gd name="connsiteY1" fmla="*/ 270030 h 1080120"/>
              <a:gd name="connsiteX2" fmla="*/ 235133 w 648072"/>
              <a:gd name="connsiteY2" fmla="*/ 0 h 1080120"/>
              <a:gd name="connsiteX3" fmla="*/ 648072 w 648072"/>
              <a:gd name="connsiteY3" fmla="*/ 540060 h 1080120"/>
              <a:gd name="connsiteX4" fmla="*/ 235133 w 648072"/>
              <a:gd name="connsiteY4" fmla="*/ 1080120 h 1080120"/>
              <a:gd name="connsiteX5" fmla="*/ 235133 w 648072"/>
              <a:gd name="connsiteY5" fmla="*/ 810090 h 1080120"/>
              <a:gd name="connsiteX6" fmla="*/ 0 w 648072"/>
              <a:gd name="connsiteY6" fmla="*/ 810090 h 1080120"/>
              <a:gd name="connsiteX7" fmla="*/ 0 w 648072"/>
              <a:gd name="connsiteY7" fmla="*/ 270030 h 1080120"/>
              <a:gd name="connsiteX0" fmla="*/ 0 w 1638388"/>
              <a:gd name="connsiteY0" fmla="*/ 270030 h 1080120"/>
              <a:gd name="connsiteX1" fmla="*/ 235133 w 1638388"/>
              <a:gd name="connsiteY1" fmla="*/ 270030 h 1080120"/>
              <a:gd name="connsiteX2" fmla="*/ 235133 w 1638388"/>
              <a:gd name="connsiteY2" fmla="*/ 0 h 1080120"/>
              <a:gd name="connsiteX3" fmla="*/ 1638388 w 1638388"/>
              <a:gd name="connsiteY3" fmla="*/ 660191 h 1080120"/>
              <a:gd name="connsiteX4" fmla="*/ 235133 w 1638388"/>
              <a:gd name="connsiteY4" fmla="*/ 1080120 h 1080120"/>
              <a:gd name="connsiteX5" fmla="*/ 235133 w 1638388"/>
              <a:gd name="connsiteY5" fmla="*/ 810090 h 1080120"/>
              <a:gd name="connsiteX6" fmla="*/ 0 w 1638388"/>
              <a:gd name="connsiteY6" fmla="*/ 810090 h 1080120"/>
              <a:gd name="connsiteX7" fmla="*/ 0 w 1638388"/>
              <a:gd name="connsiteY7" fmla="*/ 270030 h 1080120"/>
              <a:gd name="connsiteX0" fmla="*/ 0 w 1638388"/>
              <a:gd name="connsiteY0" fmla="*/ 270030 h 1019127"/>
              <a:gd name="connsiteX1" fmla="*/ 235133 w 1638388"/>
              <a:gd name="connsiteY1" fmla="*/ 270030 h 1019127"/>
              <a:gd name="connsiteX2" fmla="*/ 235133 w 1638388"/>
              <a:gd name="connsiteY2" fmla="*/ 0 h 1019127"/>
              <a:gd name="connsiteX3" fmla="*/ 1638388 w 1638388"/>
              <a:gd name="connsiteY3" fmla="*/ 660191 h 1019127"/>
              <a:gd name="connsiteX4" fmla="*/ 601002 w 1638388"/>
              <a:gd name="connsiteY4" fmla="*/ 1019127 h 1019127"/>
              <a:gd name="connsiteX5" fmla="*/ 235133 w 1638388"/>
              <a:gd name="connsiteY5" fmla="*/ 810090 h 1019127"/>
              <a:gd name="connsiteX6" fmla="*/ 0 w 1638388"/>
              <a:gd name="connsiteY6" fmla="*/ 810090 h 1019127"/>
              <a:gd name="connsiteX7" fmla="*/ 0 w 1638388"/>
              <a:gd name="connsiteY7" fmla="*/ 270030 h 1019127"/>
              <a:gd name="connsiteX0" fmla="*/ 0 w 1638388"/>
              <a:gd name="connsiteY0" fmla="*/ 505071 h 1254168"/>
              <a:gd name="connsiteX1" fmla="*/ 235133 w 1638388"/>
              <a:gd name="connsiteY1" fmla="*/ 505071 h 1254168"/>
              <a:gd name="connsiteX2" fmla="*/ 16087 w 1638388"/>
              <a:gd name="connsiteY2" fmla="*/ 0 h 1254168"/>
              <a:gd name="connsiteX3" fmla="*/ 1638388 w 1638388"/>
              <a:gd name="connsiteY3" fmla="*/ 895232 h 1254168"/>
              <a:gd name="connsiteX4" fmla="*/ 601002 w 1638388"/>
              <a:gd name="connsiteY4" fmla="*/ 1254168 h 1254168"/>
              <a:gd name="connsiteX5" fmla="*/ 235133 w 1638388"/>
              <a:gd name="connsiteY5" fmla="*/ 1045131 h 1254168"/>
              <a:gd name="connsiteX6" fmla="*/ 0 w 1638388"/>
              <a:gd name="connsiteY6" fmla="*/ 1045131 h 1254168"/>
              <a:gd name="connsiteX7" fmla="*/ 0 w 1638388"/>
              <a:gd name="connsiteY7" fmla="*/ 505071 h 1254168"/>
              <a:gd name="connsiteX0" fmla="*/ 0 w 1638388"/>
              <a:gd name="connsiteY0" fmla="*/ 396626 h 1145723"/>
              <a:gd name="connsiteX1" fmla="*/ 235133 w 1638388"/>
              <a:gd name="connsiteY1" fmla="*/ 396626 h 1145723"/>
              <a:gd name="connsiteX2" fmla="*/ 29316 w 1638388"/>
              <a:gd name="connsiteY2" fmla="*/ 0 h 1145723"/>
              <a:gd name="connsiteX3" fmla="*/ 1638388 w 1638388"/>
              <a:gd name="connsiteY3" fmla="*/ 786787 h 1145723"/>
              <a:gd name="connsiteX4" fmla="*/ 601002 w 1638388"/>
              <a:gd name="connsiteY4" fmla="*/ 1145723 h 1145723"/>
              <a:gd name="connsiteX5" fmla="*/ 235133 w 1638388"/>
              <a:gd name="connsiteY5" fmla="*/ 936686 h 1145723"/>
              <a:gd name="connsiteX6" fmla="*/ 0 w 1638388"/>
              <a:gd name="connsiteY6" fmla="*/ 936686 h 1145723"/>
              <a:gd name="connsiteX7" fmla="*/ 0 w 1638388"/>
              <a:gd name="connsiteY7" fmla="*/ 39662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192587 w 1830975"/>
              <a:gd name="connsiteY6" fmla="*/ 936686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555394 w 1830975"/>
              <a:gd name="connsiteY5" fmla="*/ 861619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1230 w 1830975"/>
              <a:gd name="connsiteY5" fmla="*/ 767325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230042 w 1830975"/>
              <a:gd name="connsiteY6" fmla="*/ 841393 h 1145723"/>
              <a:gd name="connsiteX7" fmla="*/ 0 w 1830975"/>
              <a:gd name="connsiteY7" fmla="*/ 378476 h 1145723"/>
              <a:gd name="connsiteX0" fmla="*/ 0 w 1830975"/>
              <a:gd name="connsiteY0" fmla="*/ 378476 h 1132572"/>
              <a:gd name="connsiteX1" fmla="*/ 427720 w 1830975"/>
              <a:gd name="connsiteY1" fmla="*/ 39662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30975"/>
              <a:gd name="connsiteY0" fmla="*/ 378476 h 1132572"/>
              <a:gd name="connsiteX1" fmla="*/ 401340 w 1830975"/>
              <a:gd name="connsiteY1" fmla="*/ 33886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93812"/>
              <a:gd name="connsiteY0" fmla="*/ 387629 h 1132572"/>
              <a:gd name="connsiteX1" fmla="*/ 464177 w 1893812"/>
              <a:gd name="connsiteY1" fmla="*/ 33886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05372 w 1893812"/>
              <a:gd name="connsiteY5" fmla="*/ 807856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20600 w 1893812"/>
              <a:gd name="connsiteY5" fmla="*/ 859541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8295 w 1893812"/>
              <a:gd name="connsiteY5" fmla="*/ 847389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79068 w 1874585"/>
              <a:gd name="connsiteY5" fmla="*/ 847389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54764 w 1874585"/>
              <a:gd name="connsiteY5" fmla="*/ 891998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67510"/>
              <a:gd name="connsiteY0" fmla="*/ 325792 h 1132572"/>
              <a:gd name="connsiteX1" fmla="*/ 443950 w 1867510"/>
              <a:gd name="connsiteY1" fmla="*/ 367246 h 1132572"/>
              <a:gd name="connsiteX2" fmla="*/ 265513 w 1867510"/>
              <a:gd name="connsiteY2" fmla="*/ 0 h 1132572"/>
              <a:gd name="connsiteX3" fmla="*/ 1867510 w 1867510"/>
              <a:gd name="connsiteY3" fmla="*/ 826319 h 1132572"/>
              <a:gd name="connsiteX4" fmla="*/ 786514 w 1867510"/>
              <a:gd name="connsiteY4" fmla="*/ 1132572 h 1132572"/>
              <a:gd name="connsiteX5" fmla="*/ 654764 w 1867510"/>
              <a:gd name="connsiteY5" fmla="*/ 891998 h 1132572"/>
              <a:gd name="connsiteX6" fmla="*/ 273652 w 1867510"/>
              <a:gd name="connsiteY6" fmla="*/ 841393 h 1132572"/>
              <a:gd name="connsiteX7" fmla="*/ 0 w 1867510"/>
              <a:gd name="connsiteY7" fmla="*/ 325792 h 113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7510" h="1132572">
                <a:moveTo>
                  <a:pt x="0" y="325792"/>
                </a:moveTo>
                <a:lnTo>
                  <a:pt x="443950" y="367246"/>
                </a:lnTo>
                <a:lnTo>
                  <a:pt x="265513" y="0"/>
                </a:lnTo>
                <a:lnTo>
                  <a:pt x="1867510" y="826319"/>
                </a:lnTo>
                <a:lnTo>
                  <a:pt x="786514" y="1132572"/>
                </a:lnTo>
                <a:lnTo>
                  <a:pt x="654764" y="891998"/>
                </a:lnTo>
                <a:lnTo>
                  <a:pt x="273652" y="841393"/>
                </a:lnTo>
                <a:lnTo>
                  <a:pt x="0" y="32579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</a:gradFill>
          <a:ln w="9525">
            <a:noFill/>
            <a:round/>
            <a:headEnd/>
            <a:tailEnd/>
          </a:ln>
          <a:scene3d>
            <a:camera prst="legacyObliqueBottom"/>
            <a:lightRig rig="legacyFlat3" dir="b"/>
          </a:scene3d>
          <a:sp3d extrusionH="227000" prstMaterial="legacyMatte">
            <a:bevelT w="13500" h="1397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右箭头 6"/>
          <p:cNvSpPr/>
          <p:nvPr/>
        </p:nvSpPr>
        <p:spPr bwMode="auto">
          <a:xfrm rot="19885052" flipH="1" flipV="1">
            <a:off x="4839186" y="2033244"/>
            <a:ext cx="2148174" cy="1302783"/>
          </a:xfrm>
          <a:custGeom>
            <a:avLst/>
            <a:gdLst>
              <a:gd name="connsiteX0" fmla="*/ 0 w 648072"/>
              <a:gd name="connsiteY0" fmla="*/ 270030 h 1080120"/>
              <a:gd name="connsiteX1" fmla="*/ 235133 w 648072"/>
              <a:gd name="connsiteY1" fmla="*/ 270030 h 1080120"/>
              <a:gd name="connsiteX2" fmla="*/ 235133 w 648072"/>
              <a:gd name="connsiteY2" fmla="*/ 0 h 1080120"/>
              <a:gd name="connsiteX3" fmla="*/ 648072 w 648072"/>
              <a:gd name="connsiteY3" fmla="*/ 540060 h 1080120"/>
              <a:gd name="connsiteX4" fmla="*/ 235133 w 648072"/>
              <a:gd name="connsiteY4" fmla="*/ 1080120 h 1080120"/>
              <a:gd name="connsiteX5" fmla="*/ 235133 w 648072"/>
              <a:gd name="connsiteY5" fmla="*/ 810090 h 1080120"/>
              <a:gd name="connsiteX6" fmla="*/ 0 w 648072"/>
              <a:gd name="connsiteY6" fmla="*/ 810090 h 1080120"/>
              <a:gd name="connsiteX7" fmla="*/ 0 w 648072"/>
              <a:gd name="connsiteY7" fmla="*/ 270030 h 1080120"/>
              <a:gd name="connsiteX0" fmla="*/ 0 w 1638388"/>
              <a:gd name="connsiteY0" fmla="*/ 270030 h 1080120"/>
              <a:gd name="connsiteX1" fmla="*/ 235133 w 1638388"/>
              <a:gd name="connsiteY1" fmla="*/ 270030 h 1080120"/>
              <a:gd name="connsiteX2" fmla="*/ 235133 w 1638388"/>
              <a:gd name="connsiteY2" fmla="*/ 0 h 1080120"/>
              <a:gd name="connsiteX3" fmla="*/ 1638388 w 1638388"/>
              <a:gd name="connsiteY3" fmla="*/ 660191 h 1080120"/>
              <a:gd name="connsiteX4" fmla="*/ 235133 w 1638388"/>
              <a:gd name="connsiteY4" fmla="*/ 1080120 h 1080120"/>
              <a:gd name="connsiteX5" fmla="*/ 235133 w 1638388"/>
              <a:gd name="connsiteY5" fmla="*/ 810090 h 1080120"/>
              <a:gd name="connsiteX6" fmla="*/ 0 w 1638388"/>
              <a:gd name="connsiteY6" fmla="*/ 810090 h 1080120"/>
              <a:gd name="connsiteX7" fmla="*/ 0 w 1638388"/>
              <a:gd name="connsiteY7" fmla="*/ 270030 h 1080120"/>
              <a:gd name="connsiteX0" fmla="*/ 0 w 1638388"/>
              <a:gd name="connsiteY0" fmla="*/ 270030 h 1019127"/>
              <a:gd name="connsiteX1" fmla="*/ 235133 w 1638388"/>
              <a:gd name="connsiteY1" fmla="*/ 270030 h 1019127"/>
              <a:gd name="connsiteX2" fmla="*/ 235133 w 1638388"/>
              <a:gd name="connsiteY2" fmla="*/ 0 h 1019127"/>
              <a:gd name="connsiteX3" fmla="*/ 1638388 w 1638388"/>
              <a:gd name="connsiteY3" fmla="*/ 660191 h 1019127"/>
              <a:gd name="connsiteX4" fmla="*/ 601002 w 1638388"/>
              <a:gd name="connsiteY4" fmla="*/ 1019127 h 1019127"/>
              <a:gd name="connsiteX5" fmla="*/ 235133 w 1638388"/>
              <a:gd name="connsiteY5" fmla="*/ 810090 h 1019127"/>
              <a:gd name="connsiteX6" fmla="*/ 0 w 1638388"/>
              <a:gd name="connsiteY6" fmla="*/ 810090 h 1019127"/>
              <a:gd name="connsiteX7" fmla="*/ 0 w 1638388"/>
              <a:gd name="connsiteY7" fmla="*/ 270030 h 1019127"/>
              <a:gd name="connsiteX0" fmla="*/ 0 w 1638388"/>
              <a:gd name="connsiteY0" fmla="*/ 505071 h 1254168"/>
              <a:gd name="connsiteX1" fmla="*/ 235133 w 1638388"/>
              <a:gd name="connsiteY1" fmla="*/ 505071 h 1254168"/>
              <a:gd name="connsiteX2" fmla="*/ 16087 w 1638388"/>
              <a:gd name="connsiteY2" fmla="*/ 0 h 1254168"/>
              <a:gd name="connsiteX3" fmla="*/ 1638388 w 1638388"/>
              <a:gd name="connsiteY3" fmla="*/ 895232 h 1254168"/>
              <a:gd name="connsiteX4" fmla="*/ 601002 w 1638388"/>
              <a:gd name="connsiteY4" fmla="*/ 1254168 h 1254168"/>
              <a:gd name="connsiteX5" fmla="*/ 235133 w 1638388"/>
              <a:gd name="connsiteY5" fmla="*/ 1045131 h 1254168"/>
              <a:gd name="connsiteX6" fmla="*/ 0 w 1638388"/>
              <a:gd name="connsiteY6" fmla="*/ 1045131 h 1254168"/>
              <a:gd name="connsiteX7" fmla="*/ 0 w 1638388"/>
              <a:gd name="connsiteY7" fmla="*/ 505071 h 1254168"/>
              <a:gd name="connsiteX0" fmla="*/ 0 w 1638388"/>
              <a:gd name="connsiteY0" fmla="*/ 396626 h 1145723"/>
              <a:gd name="connsiteX1" fmla="*/ 235133 w 1638388"/>
              <a:gd name="connsiteY1" fmla="*/ 396626 h 1145723"/>
              <a:gd name="connsiteX2" fmla="*/ 29316 w 1638388"/>
              <a:gd name="connsiteY2" fmla="*/ 0 h 1145723"/>
              <a:gd name="connsiteX3" fmla="*/ 1638388 w 1638388"/>
              <a:gd name="connsiteY3" fmla="*/ 786787 h 1145723"/>
              <a:gd name="connsiteX4" fmla="*/ 601002 w 1638388"/>
              <a:gd name="connsiteY4" fmla="*/ 1145723 h 1145723"/>
              <a:gd name="connsiteX5" fmla="*/ 235133 w 1638388"/>
              <a:gd name="connsiteY5" fmla="*/ 936686 h 1145723"/>
              <a:gd name="connsiteX6" fmla="*/ 0 w 1638388"/>
              <a:gd name="connsiteY6" fmla="*/ 936686 h 1145723"/>
              <a:gd name="connsiteX7" fmla="*/ 0 w 1638388"/>
              <a:gd name="connsiteY7" fmla="*/ 39662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192587 w 1830975"/>
              <a:gd name="connsiteY6" fmla="*/ 936686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555394 w 1830975"/>
              <a:gd name="connsiteY5" fmla="*/ 861619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1230 w 1830975"/>
              <a:gd name="connsiteY5" fmla="*/ 767325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230042 w 1830975"/>
              <a:gd name="connsiteY6" fmla="*/ 841393 h 1145723"/>
              <a:gd name="connsiteX7" fmla="*/ 0 w 1830975"/>
              <a:gd name="connsiteY7" fmla="*/ 378476 h 1145723"/>
              <a:gd name="connsiteX0" fmla="*/ 0 w 1830975"/>
              <a:gd name="connsiteY0" fmla="*/ 378476 h 1132572"/>
              <a:gd name="connsiteX1" fmla="*/ 427720 w 1830975"/>
              <a:gd name="connsiteY1" fmla="*/ 39662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30975"/>
              <a:gd name="connsiteY0" fmla="*/ 378476 h 1132572"/>
              <a:gd name="connsiteX1" fmla="*/ 401340 w 1830975"/>
              <a:gd name="connsiteY1" fmla="*/ 33886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93812"/>
              <a:gd name="connsiteY0" fmla="*/ 387629 h 1132572"/>
              <a:gd name="connsiteX1" fmla="*/ 464177 w 1893812"/>
              <a:gd name="connsiteY1" fmla="*/ 33886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05372 w 1893812"/>
              <a:gd name="connsiteY5" fmla="*/ 807856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20600 w 1893812"/>
              <a:gd name="connsiteY5" fmla="*/ 859541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8295 w 1893812"/>
              <a:gd name="connsiteY5" fmla="*/ 847389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79068 w 1874585"/>
              <a:gd name="connsiteY5" fmla="*/ 847389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54764 w 1874585"/>
              <a:gd name="connsiteY5" fmla="*/ 891998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67510"/>
              <a:gd name="connsiteY0" fmla="*/ 325792 h 1132572"/>
              <a:gd name="connsiteX1" fmla="*/ 443950 w 1867510"/>
              <a:gd name="connsiteY1" fmla="*/ 367246 h 1132572"/>
              <a:gd name="connsiteX2" fmla="*/ 265513 w 1867510"/>
              <a:gd name="connsiteY2" fmla="*/ 0 h 1132572"/>
              <a:gd name="connsiteX3" fmla="*/ 1867510 w 1867510"/>
              <a:gd name="connsiteY3" fmla="*/ 826319 h 1132572"/>
              <a:gd name="connsiteX4" fmla="*/ 786514 w 1867510"/>
              <a:gd name="connsiteY4" fmla="*/ 1132572 h 1132572"/>
              <a:gd name="connsiteX5" fmla="*/ 654764 w 1867510"/>
              <a:gd name="connsiteY5" fmla="*/ 891998 h 1132572"/>
              <a:gd name="connsiteX6" fmla="*/ 273652 w 1867510"/>
              <a:gd name="connsiteY6" fmla="*/ 841393 h 1132572"/>
              <a:gd name="connsiteX7" fmla="*/ 0 w 1867510"/>
              <a:gd name="connsiteY7" fmla="*/ 325792 h 113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7510" h="1132572">
                <a:moveTo>
                  <a:pt x="0" y="325792"/>
                </a:moveTo>
                <a:lnTo>
                  <a:pt x="443950" y="367246"/>
                </a:lnTo>
                <a:lnTo>
                  <a:pt x="265513" y="0"/>
                </a:lnTo>
                <a:lnTo>
                  <a:pt x="1867510" y="826319"/>
                </a:lnTo>
                <a:lnTo>
                  <a:pt x="786514" y="1132572"/>
                </a:lnTo>
                <a:lnTo>
                  <a:pt x="654764" y="891998"/>
                </a:lnTo>
                <a:lnTo>
                  <a:pt x="273652" y="841393"/>
                </a:lnTo>
                <a:lnTo>
                  <a:pt x="0" y="32579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</a:gradFill>
          <a:ln w="9525">
            <a:noFill/>
            <a:round/>
            <a:headEnd/>
            <a:tailEnd/>
          </a:ln>
          <a:scene3d>
            <a:camera prst="legacyObliqueBottom"/>
            <a:lightRig rig="legacyFlat3" dir="b"/>
          </a:scene3d>
          <a:sp3d extrusionH="227000" prstMaterial="legacyMatte">
            <a:bevelT w="13500" h="1397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4128964" y="1940109"/>
            <a:ext cx="1159619" cy="648315"/>
          </a:xfrm>
          <a:prstGeom prst="ellipse">
            <a:avLst/>
          </a:prstGeom>
          <a:gradFill flip="none" rotWithShape="1">
            <a:gsLst>
              <a:gs pos="0">
                <a:srgbClr val="689CFF">
                  <a:alpha val="5000"/>
                </a:srgbClr>
              </a:gs>
              <a:gs pos="100000">
                <a:sysClr val="window" lastClr="FFFFFF">
                  <a:lumMod val="95000"/>
                  <a:lumOff val="5000"/>
                  <a:alpha val="60000"/>
                </a:sys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40174" y="1479281"/>
            <a:ext cx="2153919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4D4D4D"/>
                </a:solidFill>
                <a:ea typeface="微软雅黑" pitchFamily="34" charset="-122"/>
              </a:defRPr>
            </a:lvl1pPr>
          </a:lstStyle>
          <a:p>
            <a:pPr lvl="0" algn="r">
              <a:defRPr/>
            </a:pPr>
            <a:r>
              <a:rPr lang="zh-CN" altLang="en-US" sz="2000" dirty="0">
                <a:latin typeface="微软雅黑" pitchFamily="34" charset="-122"/>
              </a:rPr>
              <a:t>接受</a:t>
            </a:r>
            <a:r>
              <a:rPr lang="zh-CN" altLang="en-US" sz="2000" dirty="0" smtClean="0">
                <a:latin typeface="微软雅黑" pitchFamily="34" charset="-122"/>
              </a:rPr>
              <a:t>会场任务，布置会场任务。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3298092"/>
            <a:ext cx="1873572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4D4D4D"/>
                </a:solidFill>
                <a:ea typeface="微软雅黑" pitchFamily="34" charset="-122"/>
              </a:defRPr>
            </a:lvl1pPr>
          </a:lstStyle>
          <a:p>
            <a:pPr lvl="0" algn="r">
              <a:defRPr/>
            </a:pPr>
            <a:r>
              <a:rPr lang="zh-CN" altLang="en-US" sz="2000" dirty="0">
                <a:latin typeface="微软雅黑" pitchFamily="34" charset="-122"/>
              </a:rPr>
              <a:t>依据会议</a:t>
            </a:r>
            <a:r>
              <a:rPr lang="zh-CN" altLang="en-US" sz="2000" dirty="0" smtClean="0">
                <a:latin typeface="微软雅黑" pitchFamily="34" charset="-122"/>
              </a:rPr>
              <a:t>通知，会议</a:t>
            </a:r>
            <a:r>
              <a:rPr lang="zh-CN" altLang="en-US" sz="2000" dirty="0">
                <a:latin typeface="微软雅黑" pitchFamily="34" charset="-122"/>
              </a:rPr>
              <a:t>相关</a:t>
            </a:r>
            <a:r>
              <a:rPr lang="zh-CN" altLang="en-US" sz="2000" dirty="0" smtClean="0">
                <a:latin typeface="微软雅黑" pitchFamily="34" charset="-122"/>
              </a:rPr>
              <a:t>资料。</a:t>
            </a:r>
            <a:endParaRPr lang="zh-CN" altLang="en-US" sz="2000" dirty="0">
              <a:latin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68102" y="3415898"/>
            <a:ext cx="1975898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4D4D4D"/>
                </a:solidFill>
                <a:ea typeface="微软雅黑" pitchFamily="34" charset="-122"/>
              </a:defRPr>
            </a:lvl1pPr>
          </a:lstStyle>
          <a:p>
            <a:pPr lvl="0">
              <a:defRPr/>
            </a:pPr>
            <a:r>
              <a:rPr lang="zh-CN" altLang="en-US" sz="2000" dirty="0">
                <a:latin typeface="微软雅黑" pitchFamily="34" charset="-122"/>
              </a:rPr>
              <a:t>组织相关部门，分配工作任务。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37150" y="1558992"/>
            <a:ext cx="1864137" cy="961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4D4D4D"/>
                </a:solidFill>
                <a:ea typeface="微软雅黑" pitchFamily="34" charset="-122"/>
              </a:defRPr>
            </a:lvl1pPr>
          </a:lstStyle>
          <a:p>
            <a:pPr lvl="0">
              <a:defRPr/>
            </a:pPr>
            <a:r>
              <a:rPr lang="zh-CN" altLang="en-US" sz="2000" dirty="0" smtClean="0">
                <a:latin typeface="微软雅黑" pitchFamily="34" charset="-122"/>
              </a:rPr>
              <a:t>分析会场</a:t>
            </a:r>
            <a:r>
              <a:rPr lang="zh-CN" altLang="en-US" sz="2000" dirty="0">
                <a:latin typeface="微软雅黑" pitchFamily="34" charset="-122"/>
              </a:rPr>
              <a:t>布置任务的重</a:t>
            </a:r>
            <a:r>
              <a:rPr lang="zh-CN" altLang="en-US" sz="2000" dirty="0" smtClean="0">
                <a:latin typeface="微软雅黑" pitchFamily="34" charset="-122"/>
              </a:rPr>
              <a:t>难点。</a:t>
            </a:r>
            <a:endParaRPr lang="zh-CN" altLang="en-US" sz="2000" dirty="0">
              <a:latin typeface="微软雅黑" pitchFamily="34" charset="-122"/>
            </a:endParaRPr>
          </a:p>
        </p:txBody>
      </p:sp>
      <p:grpSp>
        <p:nvGrpSpPr>
          <p:cNvPr id="25" name="组合 10"/>
          <p:cNvGrpSpPr/>
          <p:nvPr/>
        </p:nvGrpSpPr>
        <p:grpSpPr>
          <a:xfrm>
            <a:off x="3404512" y="1724854"/>
            <a:ext cx="2016374" cy="2016829"/>
            <a:chOff x="4828393" y="2858615"/>
            <a:chExt cx="1931237" cy="1931674"/>
          </a:xfrm>
          <a:effectLst/>
        </p:grpSpPr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4828393" y="2858615"/>
              <a:ext cx="1931237" cy="1931674"/>
            </a:xfrm>
            <a:prstGeom prst="ellipse">
              <a:avLst/>
            </a:prstGeom>
            <a:gradFill rotWithShape="1">
              <a:gsLst>
                <a:gs pos="0">
                  <a:srgbClr val="C00000">
                    <a:lumMod val="40000"/>
                    <a:lumOff val="60000"/>
                  </a:srgbClr>
                </a:gs>
                <a:gs pos="100000">
                  <a:srgbClr val="C0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未知"/>
            <p:cNvSpPr>
              <a:spLocks/>
            </p:cNvSpPr>
            <p:nvPr/>
          </p:nvSpPr>
          <p:spPr bwMode="auto">
            <a:xfrm>
              <a:off x="5049911" y="2902929"/>
              <a:ext cx="1490214" cy="727147"/>
            </a:xfrm>
            <a:custGeom>
              <a:avLst/>
              <a:gdLst>
                <a:gd name="T0" fmla="*/ 729 w 1321"/>
                <a:gd name="T1" fmla="*/ 203 h 712"/>
                <a:gd name="T2" fmla="*/ 738 w 1321"/>
                <a:gd name="T3" fmla="*/ 224 h 712"/>
                <a:gd name="T4" fmla="*/ 740 w 1321"/>
                <a:gd name="T5" fmla="*/ 244 h 712"/>
                <a:gd name="T6" fmla="*/ 737 w 1321"/>
                <a:gd name="T7" fmla="*/ 262 h 712"/>
                <a:gd name="T8" fmla="*/ 727 w 1321"/>
                <a:gd name="T9" fmla="*/ 279 h 712"/>
                <a:gd name="T10" fmla="*/ 713 w 1321"/>
                <a:gd name="T11" fmla="*/ 294 h 712"/>
                <a:gd name="T12" fmla="*/ 694 w 1321"/>
                <a:gd name="T13" fmla="*/ 306 h 712"/>
                <a:gd name="T14" fmla="*/ 670 w 1321"/>
                <a:gd name="T15" fmla="*/ 318 h 712"/>
                <a:gd name="T16" fmla="*/ 643 w 1321"/>
                <a:gd name="T17" fmla="*/ 329 h 712"/>
                <a:gd name="T18" fmla="*/ 612 w 1321"/>
                <a:gd name="T19" fmla="*/ 338 h 712"/>
                <a:gd name="T20" fmla="*/ 578 w 1321"/>
                <a:gd name="T21" fmla="*/ 346 h 712"/>
                <a:gd name="T22" fmla="*/ 542 w 1321"/>
                <a:gd name="T23" fmla="*/ 352 h 712"/>
                <a:gd name="T24" fmla="*/ 502 w 1321"/>
                <a:gd name="T25" fmla="*/ 357 h 712"/>
                <a:gd name="T26" fmla="*/ 462 w 1321"/>
                <a:gd name="T27" fmla="*/ 360 h 712"/>
                <a:gd name="T28" fmla="*/ 445 w 1321"/>
                <a:gd name="T29" fmla="*/ 361 h 712"/>
                <a:gd name="T30" fmla="*/ 267 w 1321"/>
                <a:gd name="T31" fmla="*/ 361 h 712"/>
                <a:gd name="T32" fmla="*/ 264 w 1321"/>
                <a:gd name="T33" fmla="*/ 361 h 712"/>
                <a:gd name="T34" fmla="*/ 229 w 1321"/>
                <a:gd name="T35" fmla="*/ 359 h 712"/>
                <a:gd name="T36" fmla="*/ 195 w 1321"/>
                <a:gd name="T37" fmla="*/ 357 h 712"/>
                <a:gd name="T38" fmla="*/ 162 w 1321"/>
                <a:gd name="T39" fmla="*/ 353 h 712"/>
                <a:gd name="T40" fmla="*/ 132 w 1321"/>
                <a:gd name="T41" fmla="*/ 349 h 712"/>
                <a:gd name="T42" fmla="*/ 104 w 1321"/>
                <a:gd name="T43" fmla="*/ 343 h 712"/>
                <a:gd name="T44" fmla="*/ 79 w 1321"/>
                <a:gd name="T45" fmla="*/ 336 h 712"/>
                <a:gd name="T46" fmla="*/ 57 w 1321"/>
                <a:gd name="T47" fmla="*/ 329 h 712"/>
                <a:gd name="T48" fmla="*/ 38 w 1321"/>
                <a:gd name="T49" fmla="*/ 319 h 712"/>
                <a:gd name="T50" fmla="*/ 22 w 1321"/>
                <a:gd name="T51" fmla="*/ 308 h 712"/>
                <a:gd name="T52" fmla="*/ 10 w 1321"/>
                <a:gd name="T53" fmla="*/ 296 h 712"/>
                <a:gd name="T54" fmla="*/ 3 w 1321"/>
                <a:gd name="T55" fmla="*/ 281 h 712"/>
                <a:gd name="T56" fmla="*/ 0 w 1321"/>
                <a:gd name="T57" fmla="*/ 266 h 712"/>
                <a:gd name="T58" fmla="*/ 0 w 1321"/>
                <a:gd name="T59" fmla="*/ 264 h 712"/>
                <a:gd name="T60" fmla="*/ 2 w 1321"/>
                <a:gd name="T61" fmla="*/ 247 h 712"/>
                <a:gd name="T62" fmla="*/ 9 w 1321"/>
                <a:gd name="T63" fmla="*/ 226 h 712"/>
                <a:gd name="T64" fmla="*/ 29 w 1321"/>
                <a:gd name="T65" fmla="*/ 188 h 712"/>
                <a:gd name="T66" fmla="*/ 53 w 1321"/>
                <a:gd name="T67" fmla="*/ 152 h 712"/>
                <a:gd name="T68" fmla="*/ 82 w 1321"/>
                <a:gd name="T69" fmla="*/ 119 h 712"/>
                <a:gd name="T70" fmla="*/ 114 w 1321"/>
                <a:gd name="T71" fmla="*/ 89 h 712"/>
                <a:gd name="T72" fmla="*/ 151 w 1321"/>
                <a:gd name="T73" fmla="*/ 63 h 712"/>
                <a:gd name="T74" fmla="*/ 191 w 1321"/>
                <a:gd name="T75" fmla="*/ 42 h 712"/>
                <a:gd name="T76" fmla="*/ 232 w 1321"/>
                <a:gd name="T77" fmla="*/ 24 h 712"/>
                <a:gd name="T78" fmla="*/ 278 w 1321"/>
                <a:gd name="T79" fmla="*/ 11 h 712"/>
                <a:gd name="T80" fmla="*/ 325 w 1321"/>
                <a:gd name="T81" fmla="*/ 3 h 712"/>
                <a:gd name="T82" fmla="*/ 374 w 1321"/>
                <a:gd name="T83" fmla="*/ 0 h 712"/>
                <a:gd name="T84" fmla="*/ 374 w 1321"/>
                <a:gd name="T85" fmla="*/ 0 h 712"/>
                <a:gd name="T86" fmla="*/ 425 w 1321"/>
                <a:gd name="T87" fmla="*/ 3 h 712"/>
                <a:gd name="T88" fmla="*/ 474 w 1321"/>
                <a:gd name="T89" fmla="*/ 12 h 712"/>
                <a:gd name="T90" fmla="*/ 522 w 1321"/>
                <a:gd name="T91" fmla="*/ 27 h 712"/>
                <a:gd name="T92" fmla="*/ 566 w 1321"/>
                <a:gd name="T93" fmla="*/ 46 h 712"/>
                <a:gd name="T94" fmla="*/ 606 w 1321"/>
                <a:gd name="T95" fmla="*/ 69 h 712"/>
                <a:gd name="T96" fmla="*/ 644 w 1321"/>
                <a:gd name="T97" fmla="*/ 98 h 712"/>
                <a:gd name="T98" fmla="*/ 677 w 1321"/>
                <a:gd name="T99" fmla="*/ 130 h 712"/>
                <a:gd name="T100" fmla="*/ 705 w 1321"/>
                <a:gd name="T101" fmla="*/ 165 h 712"/>
                <a:gd name="T102" fmla="*/ 729 w 1321"/>
                <a:gd name="T103" fmla="*/ 203 h 712"/>
                <a:gd name="T104" fmla="*/ 729 w 1321"/>
                <a:gd name="T105" fmla="*/ 203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0000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35795" y="2548602"/>
            <a:ext cx="172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FFFF00"/>
                </a:solidFill>
              </a:rPr>
              <a:t>接受工作标准</a:t>
            </a:r>
            <a:endParaRPr lang="zh-SG" altLang="en-US" sz="1800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20" y="863600"/>
            <a:ext cx="8229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2400" b="1" kern="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接受会场布置任务，收集会议相关资料。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0587603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Line 6"/>
          <p:cNvSpPr>
            <a:spLocks noChangeShapeType="1"/>
          </p:cNvSpPr>
          <p:nvPr/>
        </p:nvSpPr>
        <p:spPr bwMode="auto">
          <a:xfrm flipV="1">
            <a:off x="795638" y="1508801"/>
            <a:ext cx="0" cy="1410494"/>
          </a:xfrm>
          <a:prstGeom prst="line">
            <a:avLst/>
          </a:prstGeom>
          <a:noFill/>
          <a:ln w="19050" cmpd="sng">
            <a:solidFill>
              <a:srgbClr val="3A0004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 flipV="1">
            <a:off x="4290418" y="1397999"/>
            <a:ext cx="0" cy="1410494"/>
          </a:xfrm>
          <a:prstGeom prst="line">
            <a:avLst/>
          </a:prstGeom>
          <a:noFill/>
          <a:ln w="19050" cmpd="sng">
            <a:solidFill>
              <a:srgbClr val="3A0004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 flipV="1">
            <a:off x="3283050" y="3318725"/>
            <a:ext cx="0" cy="1366837"/>
          </a:xfrm>
          <a:prstGeom prst="line">
            <a:avLst/>
          </a:prstGeom>
          <a:noFill/>
          <a:ln w="19050" cmpd="sng">
            <a:solidFill>
              <a:srgbClr val="3A0004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Line 9"/>
          <p:cNvSpPr>
            <a:spLocks noChangeShapeType="1"/>
          </p:cNvSpPr>
          <p:nvPr/>
        </p:nvSpPr>
        <p:spPr bwMode="auto">
          <a:xfrm flipV="1">
            <a:off x="5515075" y="3318725"/>
            <a:ext cx="0" cy="1366837"/>
          </a:xfrm>
          <a:prstGeom prst="line">
            <a:avLst/>
          </a:prstGeom>
          <a:noFill/>
          <a:ln w="19050" cmpd="sng">
            <a:solidFill>
              <a:srgbClr val="3A0004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747156" y="1023994"/>
            <a:ext cx="3257990" cy="1439863"/>
            <a:chOff x="755650" y="1803400"/>
            <a:chExt cx="3257990" cy="1439863"/>
          </a:xfrm>
        </p:grpSpPr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773552" y="2363787"/>
              <a:ext cx="3240088" cy="792163"/>
            </a:xfrm>
            <a:prstGeom prst="rect">
              <a:avLst/>
            </a:prstGeom>
            <a:gradFill rotWithShape="1">
              <a:gsLst>
                <a:gs pos="0">
                  <a:srgbClr val="B2B2B2">
                    <a:alpha val="39999"/>
                  </a:srgbClr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755650" y="1803400"/>
              <a:ext cx="2373969" cy="1439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kern="0" dirty="0">
                  <a:solidFill>
                    <a:sysClr val="windowText" lastClr="000000"/>
                  </a:solidFill>
                  <a:latin typeface="Calibri" panose="020F0502020204030204"/>
                  <a:ea typeface="等线" panose="02010600030101010101" pitchFamily="2" charset="-122"/>
                </a:rPr>
                <a:t>校团委分解具体任务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14961" y="3312637"/>
            <a:ext cx="2968090" cy="1255768"/>
            <a:chOff x="308511" y="4754143"/>
            <a:chExt cx="2968090" cy="1255768"/>
          </a:xfrm>
        </p:grpSpPr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 rot="10800000">
              <a:off x="466725" y="5043488"/>
              <a:ext cx="2809875" cy="792162"/>
            </a:xfrm>
            <a:prstGeom prst="rect">
              <a:avLst/>
            </a:prstGeom>
            <a:gradFill rotWithShape="1">
              <a:gsLst>
                <a:gs pos="0">
                  <a:srgbClr val="B2B2B2">
                    <a:alpha val="39999"/>
                  </a:srgbClr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Rectangle 12"/>
            <p:cNvSpPr>
              <a:spLocks noChangeArrowheads="1"/>
            </p:cNvSpPr>
            <p:nvPr/>
          </p:nvSpPr>
          <p:spPr bwMode="auto">
            <a:xfrm>
              <a:off x="308511" y="4754143"/>
              <a:ext cx="2968090" cy="1255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lvl="0" algn="ctr" defTabSz="914400">
                <a:lnSpc>
                  <a:spcPct val="120000"/>
                </a:lnSpc>
                <a:defRPr/>
              </a:pPr>
              <a:endParaRPr lang="en-US" altLang="zh-CN" sz="1600" kern="0" dirty="0" smtClea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  <a:p>
              <a:pPr lvl="0" algn="ctr" defTabSz="914400">
                <a:lnSpc>
                  <a:spcPct val="120000"/>
                </a:lnSpc>
                <a:defRPr/>
              </a:pPr>
              <a:r>
                <a:rPr lang="zh-CN" altLang="en-US" sz="1800" kern="0" dirty="0" smtClean="0">
                  <a:solidFill>
                    <a:sysClr val="windowText" lastClr="000000"/>
                  </a:solidFill>
                  <a:latin typeface="Calibri" panose="020F0502020204030204"/>
                  <a:ea typeface="等线" panose="02010600030101010101" pitchFamily="2" charset="-122"/>
                </a:rPr>
                <a:t>任务</a:t>
              </a:r>
              <a:r>
                <a:rPr lang="zh-CN" altLang="en-US" sz="1800" kern="0" dirty="0">
                  <a:solidFill>
                    <a:sysClr val="windowText" lastClr="000000"/>
                  </a:solidFill>
                  <a:latin typeface="Calibri" panose="020F0502020204030204"/>
                  <a:ea typeface="等线" panose="02010600030101010101" pitchFamily="2" charset="-122"/>
                </a:rPr>
                <a:t>下发给各</a:t>
              </a:r>
              <a:r>
                <a:rPr lang="zh-CN" altLang="en-US" sz="1800" kern="0" dirty="0" smtClean="0">
                  <a:solidFill>
                    <a:sysClr val="windowText" lastClr="000000"/>
                  </a:solidFill>
                  <a:latin typeface="Calibri" panose="020F0502020204030204"/>
                  <a:ea typeface="等线" panose="02010600030101010101" pitchFamily="2" charset="-122"/>
                </a:rPr>
                <a:t>部门。</a:t>
              </a:r>
              <a:endParaRPr lang="zh-CN" altLang="en-US" sz="1800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494438" y="3265432"/>
            <a:ext cx="3097212" cy="1439862"/>
            <a:chOff x="5487988" y="4706938"/>
            <a:chExt cx="3097212" cy="1439862"/>
          </a:xfrm>
        </p:grpSpPr>
        <p:sp>
          <p:nvSpPr>
            <p:cNvPr id="42" name="Rectangle 3"/>
            <p:cNvSpPr>
              <a:spLocks noChangeArrowheads="1"/>
            </p:cNvSpPr>
            <p:nvPr/>
          </p:nvSpPr>
          <p:spPr bwMode="auto">
            <a:xfrm>
              <a:off x="5487988" y="5043488"/>
              <a:ext cx="3097212" cy="792162"/>
            </a:xfrm>
            <a:prstGeom prst="rect">
              <a:avLst/>
            </a:prstGeom>
            <a:gradFill rotWithShape="1">
              <a:gsLst>
                <a:gs pos="0">
                  <a:srgbClr val="B2B2B2">
                    <a:alpha val="39999"/>
                  </a:srgbClr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5508625" y="4706938"/>
              <a:ext cx="2531645" cy="1439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lvl="0" algn="ctr" defTabSz="914400">
                <a:lnSpc>
                  <a:spcPct val="120000"/>
                </a:lnSpc>
                <a:defRPr/>
              </a:pPr>
              <a:r>
                <a:rPr lang="zh-CN" altLang="en-US" sz="1800" kern="0" dirty="0">
                  <a:solidFill>
                    <a:sysClr val="windowText" lastClr="000000"/>
                  </a:solidFill>
                  <a:latin typeface="Calibri" panose="020F0502020204030204"/>
                  <a:ea typeface="等线" panose="02010600030101010101" pitchFamily="2" charset="-122"/>
                </a:rPr>
                <a:t>依据环境，拟写方案。</a:t>
              </a:r>
            </a:p>
          </p:txBody>
        </p:sp>
      </p:grpSp>
      <p:grpSp>
        <p:nvGrpSpPr>
          <p:cNvPr id="44" name="Group 14"/>
          <p:cNvGrpSpPr>
            <a:grpSpLocks/>
          </p:cNvGrpSpPr>
          <p:nvPr/>
        </p:nvGrpSpPr>
        <p:grpSpPr bwMode="auto">
          <a:xfrm>
            <a:off x="555494" y="2489314"/>
            <a:ext cx="8083550" cy="923925"/>
            <a:chOff x="0" y="0"/>
            <a:chExt cx="4502" cy="749"/>
          </a:xfrm>
        </p:grpSpPr>
        <p:sp>
          <p:nvSpPr>
            <p:cNvPr id="45" name="AutoShape 15"/>
            <p:cNvSpPr>
              <a:spLocks noChangeArrowheads="1"/>
            </p:cNvSpPr>
            <p:nvPr/>
          </p:nvSpPr>
          <p:spPr bwMode="auto">
            <a:xfrm>
              <a:off x="0" y="0"/>
              <a:ext cx="1009" cy="749"/>
            </a:xfrm>
            <a:prstGeom prst="homePlate">
              <a:avLst>
                <a:gd name="adj" fmla="val 33678"/>
              </a:avLst>
            </a:prstGeom>
            <a:gradFill rotWithShape="1">
              <a:gsLst>
                <a:gs pos="0">
                  <a:srgbClr val="BC000D"/>
                </a:gs>
                <a:gs pos="100000">
                  <a:srgbClr val="FF051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AutoShape 16"/>
            <p:cNvSpPr>
              <a:spLocks noChangeArrowheads="1"/>
            </p:cNvSpPr>
            <p:nvPr/>
          </p:nvSpPr>
          <p:spPr bwMode="auto">
            <a:xfrm>
              <a:off x="897" y="0"/>
              <a:ext cx="1009" cy="749"/>
            </a:xfrm>
            <a:prstGeom prst="chevron">
              <a:avLst>
                <a:gd name="adj" fmla="val 33678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B2B2B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AutoShape 17"/>
            <p:cNvSpPr>
              <a:spLocks noChangeArrowheads="1"/>
            </p:cNvSpPr>
            <p:nvPr/>
          </p:nvSpPr>
          <p:spPr bwMode="auto">
            <a:xfrm>
              <a:off x="1770" y="0"/>
              <a:ext cx="1009" cy="749"/>
            </a:xfrm>
            <a:prstGeom prst="chevron">
              <a:avLst>
                <a:gd name="adj" fmla="val 33678"/>
              </a:avLst>
            </a:prstGeom>
            <a:gradFill rotWithShape="1">
              <a:gsLst>
                <a:gs pos="0">
                  <a:srgbClr val="BC000D"/>
                </a:gs>
                <a:gs pos="100000">
                  <a:srgbClr val="FF051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AutoShape 18"/>
            <p:cNvSpPr>
              <a:spLocks noChangeArrowheads="1"/>
            </p:cNvSpPr>
            <p:nvPr/>
          </p:nvSpPr>
          <p:spPr bwMode="auto">
            <a:xfrm>
              <a:off x="2631" y="0"/>
              <a:ext cx="1009" cy="749"/>
            </a:xfrm>
            <a:prstGeom prst="chevron">
              <a:avLst>
                <a:gd name="adj" fmla="val 33678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B2B2B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AutoShape 19"/>
            <p:cNvSpPr>
              <a:spLocks noChangeArrowheads="1"/>
            </p:cNvSpPr>
            <p:nvPr/>
          </p:nvSpPr>
          <p:spPr bwMode="auto">
            <a:xfrm>
              <a:off x="3493" y="0"/>
              <a:ext cx="1009" cy="749"/>
            </a:xfrm>
            <a:prstGeom prst="chevron">
              <a:avLst>
                <a:gd name="adj" fmla="val 33678"/>
              </a:avLst>
            </a:prstGeom>
            <a:gradFill rotWithShape="1">
              <a:gsLst>
                <a:gs pos="0">
                  <a:srgbClr val="BC000D"/>
                </a:gs>
                <a:gs pos="100000">
                  <a:srgbClr val="FF051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0" name="WordArt 20"/>
          <p:cNvSpPr>
            <a:spLocks noChangeArrowheads="1" noChangeShapeType="1"/>
          </p:cNvSpPr>
          <p:nvPr/>
        </p:nvSpPr>
        <p:spPr bwMode="auto">
          <a:xfrm>
            <a:off x="897038" y="2712920"/>
            <a:ext cx="733425" cy="4127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 w="9525" cmpd="sng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分解任务</a:t>
            </a:r>
            <a:endParaRPr kumimoji="0" lang="zh-CN" altLang="en-US" sz="2400" b="0" i="0" u="none" strike="noStrike" kern="0" cap="none" spc="0" normalizeH="0" baseline="0" noProof="0" dirty="0">
              <a:ln w="9525" cmpd="sng">
                <a:solidFill>
                  <a:srgbClr val="FFFFFF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</p:txBody>
      </p:sp>
      <p:sp>
        <p:nvSpPr>
          <p:cNvPr id="51" name="WordArt 21"/>
          <p:cNvSpPr>
            <a:spLocks noChangeArrowheads="1" noChangeShapeType="1"/>
          </p:cNvSpPr>
          <p:nvPr/>
        </p:nvSpPr>
        <p:spPr bwMode="auto">
          <a:xfrm>
            <a:off x="2754413" y="2744901"/>
            <a:ext cx="733425" cy="4127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下发部门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</p:txBody>
      </p:sp>
      <p:sp>
        <p:nvSpPr>
          <p:cNvPr id="52" name="WordArt 22"/>
          <p:cNvSpPr>
            <a:spLocks noChangeArrowheads="1" noChangeShapeType="1"/>
          </p:cNvSpPr>
          <p:nvPr/>
        </p:nvSpPr>
        <p:spPr bwMode="auto">
          <a:xfrm>
            <a:off x="4337150" y="2712920"/>
            <a:ext cx="733425" cy="4127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 w="9525" cmpd="sng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选择场地</a:t>
            </a:r>
            <a:endParaRPr kumimoji="0" lang="zh-CN" altLang="en-US" sz="2400" b="0" i="0" u="none" strike="noStrike" kern="0" cap="none" spc="0" normalizeH="0" baseline="0" noProof="0" dirty="0">
              <a:ln w="9525" cmpd="sng">
                <a:solidFill>
                  <a:srgbClr val="FFFFFF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</p:txBody>
      </p:sp>
      <p:sp>
        <p:nvSpPr>
          <p:cNvPr id="53" name="WordArt 23"/>
          <p:cNvSpPr>
            <a:spLocks noChangeArrowheads="1" noChangeShapeType="1"/>
          </p:cNvSpPr>
          <p:nvPr/>
        </p:nvSpPr>
        <p:spPr bwMode="auto">
          <a:xfrm>
            <a:off x="5861149" y="2744901"/>
            <a:ext cx="733425" cy="4127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制定方案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7286725" y="1802663"/>
            <a:ext cx="1157288" cy="1235075"/>
            <a:chOff x="7280275" y="2952750"/>
            <a:chExt cx="1157288" cy="1235075"/>
          </a:xfrm>
        </p:grpSpPr>
        <p:pic>
          <p:nvPicPr>
            <p:cNvPr id="55" name="Picture 24" descr="flag_source_128"/>
            <p:cNvPicPr>
              <a:picLocks noChangeAspect="1" noChangeArrowheads="1"/>
            </p:cNvPicPr>
            <p:nvPr/>
          </p:nvPicPr>
          <p:blipFill>
            <a:blip r:embed="rId4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0019827">
              <a:off x="7280275" y="3040063"/>
              <a:ext cx="1147763" cy="1147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25" descr="flag_source_12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0019827">
              <a:off x="7289800" y="2952750"/>
              <a:ext cx="1147763" cy="1147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7" name="组合 56"/>
          <p:cNvGrpSpPr/>
          <p:nvPr/>
        </p:nvGrpSpPr>
        <p:grpSpPr>
          <a:xfrm>
            <a:off x="4290418" y="1220793"/>
            <a:ext cx="3240088" cy="1109663"/>
            <a:chOff x="908050" y="1955800"/>
            <a:chExt cx="3240088" cy="1109663"/>
          </a:xfrm>
        </p:grpSpPr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908050" y="2273300"/>
              <a:ext cx="3240088" cy="792163"/>
            </a:xfrm>
            <a:prstGeom prst="rect">
              <a:avLst/>
            </a:prstGeom>
            <a:gradFill rotWithShape="1">
              <a:gsLst>
                <a:gs pos="0">
                  <a:srgbClr val="B2B2B2">
                    <a:alpha val="39999"/>
                  </a:srgbClr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9" name="Rectangle 10"/>
            <p:cNvSpPr>
              <a:spLocks noChangeArrowheads="1"/>
            </p:cNvSpPr>
            <p:nvPr/>
          </p:nvSpPr>
          <p:spPr bwMode="auto">
            <a:xfrm>
              <a:off x="908050" y="1955800"/>
              <a:ext cx="2737596" cy="1108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defTabSz="914400">
                <a:lnSpc>
                  <a:spcPct val="120000"/>
                </a:lnSpc>
                <a:defRPr/>
              </a:pPr>
              <a:endParaRPr lang="en-US" altLang="zh-CN" sz="1600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  <a:p>
              <a:pPr algn="ctr" defTabSz="914400">
                <a:lnSpc>
                  <a:spcPct val="120000"/>
                </a:lnSpc>
                <a:defRPr/>
              </a:pPr>
              <a:r>
                <a:rPr lang="zh-CN" altLang="en-US" sz="1800" kern="0" dirty="0" smtClean="0">
                  <a:solidFill>
                    <a:sysClr val="windowText" lastClr="000000"/>
                  </a:solidFill>
                  <a:latin typeface="Calibri" panose="020F0502020204030204"/>
                  <a:ea typeface="等线" panose="02010600030101010101" pitchFamily="2" charset="-122"/>
                </a:rPr>
                <a:t>选择</a:t>
              </a:r>
              <a:r>
                <a:rPr lang="zh-CN" altLang="en-US" sz="1800" kern="0" dirty="0">
                  <a:solidFill>
                    <a:sysClr val="windowText" lastClr="000000"/>
                  </a:solidFill>
                  <a:latin typeface="Calibri" panose="020F0502020204030204"/>
                  <a:ea typeface="等线" panose="02010600030101010101" pitchFamily="2" charset="-122"/>
                </a:rPr>
                <a:t>合适的会场地址。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1364" y="735851"/>
            <a:ext cx="8107680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2400" b="1" kern="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选定会场地点，会场布置设计。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6993874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等线 Light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511</Words>
  <Application>Microsoft Office PowerPoint</Application>
  <PresentationFormat>全屏显示(16:9)</PresentationFormat>
  <Paragraphs>137</Paragraphs>
  <Slides>19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第一PPT，www.1ppt.com</vt:lpstr>
      <vt:lpstr>PowerPoint 演示文稿</vt:lpstr>
      <vt:lpstr>PowerPoint 演示文稿</vt:lpstr>
      <vt:lpstr>PowerPoint 演示文稿</vt:lpstr>
      <vt:lpstr>必备条件</vt:lpstr>
      <vt:lpstr>必要条件</vt:lpstr>
      <vt:lpstr>PowerPoint 演示文稿</vt:lpstr>
      <vt:lpstr>具体流程</vt:lpstr>
      <vt:lpstr>具体流程</vt:lpstr>
      <vt:lpstr>具体流程</vt:lpstr>
      <vt:lpstr>具体流程</vt:lpstr>
      <vt:lpstr>具体流程</vt:lpstr>
      <vt:lpstr> 具体流程</vt:lpstr>
      <vt:lpstr>具体流程</vt:lpstr>
      <vt:lpstr>PowerPoint 演示文稿</vt:lpstr>
      <vt:lpstr>总结探讨</vt:lpstr>
      <vt:lpstr>总结探讨</vt:lpstr>
      <vt:lpstr>总结探讨</vt:lpstr>
      <vt:lpstr> 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工作计划</dc:title>
  <dc:creator>第一PPT</dc:creator>
  <cp:keywords>www.1ppt.com</cp:keywords>
  <cp:lastModifiedBy>ASUS</cp:lastModifiedBy>
  <cp:revision>50</cp:revision>
  <dcterms:created xsi:type="dcterms:W3CDTF">2016-12-25T02:27:54Z</dcterms:created>
  <dcterms:modified xsi:type="dcterms:W3CDTF">2019-04-14T01:57:49Z</dcterms:modified>
</cp:coreProperties>
</file>