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56" r:id="rId5"/>
    <p:sldId id="263" r:id="rId6"/>
    <p:sldId id="257" r:id="rId7"/>
    <p:sldId id="258" r:id="rId8"/>
    <p:sldId id="266" r:id="rId9"/>
    <p:sldId id="264" r:id="rId10"/>
    <p:sldId id="265" r:id="rId11"/>
    <p:sldId id="268" r:id="rId12"/>
    <p:sldId id="267" r:id="rId13"/>
    <p:sldId id="261" r:id="rId14"/>
    <p:sldId id="269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0DCBD4-8038-453E-BB04-6D6F8136C490}" v="94" dt="2022-03-11T10:16:06.880"/>
    <p1510:client id="{FE2B8C0A-463C-4F09-8304-DDA012B79D17}" v="41" dt="2022-04-07T10:03:51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25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C778A-3B52-400E-B8B8-FCF0BB0568DE}" type="datetimeFigureOut">
              <a:rPr lang="en-US" smtClean="0"/>
              <a:t>4/7/22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CA834-C85D-4321-A26E-942F650E8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52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AD-A79B-4FF2-A2AD-8FFCB2A3D2EB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E53A-6968-4272-8BC2-4567D025D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31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AD-A79B-4FF2-A2AD-8FFCB2A3D2EB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E53A-6968-4272-8BC2-4567D025D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25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AD-A79B-4FF2-A2AD-8FFCB2A3D2EB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E53A-6968-4272-8BC2-4567D025D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6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AD-A79B-4FF2-A2AD-8FFCB2A3D2EB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E53A-6968-4272-8BC2-4567D025D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80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AD-A79B-4FF2-A2AD-8FFCB2A3D2EB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E53A-6968-4272-8BC2-4567D025D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27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AD-A79B-4FF2-A2AD-8FFCB2A3D2EB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E53A-6968-4272-8BC2-4567D025D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76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AD-A79B-4FF2-A2AD-8FFCB2A3D2EB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E53A-6968-4272-8BC2-4567D025D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163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AD-A79B-4FF2-A2AD-8FFCB2A3D2EB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E53A-6968-4272-8BC2-4567D025D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325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AD-A79B-4FF2-A2AD-8FFCB2A3D2EB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E53A-6968-4272-8BC2-4567D025D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8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AD-A79B-4FF2-A2AD-8FFCB2A3D2EB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E53A-6968-4272-8BC2-4567D025D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08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08CAD-A79B-4FF2-A2AD-8FFCB2A3D2EB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6E53A-6968-4272-8BC2-4567D025D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6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8CAD-A79B-4FF2-A2AD-8FFCB2A3D2EB}" type="datetimeFigureOut">
              <a:rPr lang="ru-RU" smtClean="0"/>
              <a:t>07.04.2022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6E53A-6968-4272-8BC2-4567D025D9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55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884"/>
            <a:ext cx="9144000" cy="6858000"/>
          </a:xfrm>
          <a:prstGeom prst="rect">
            <a:avLst/>
          </a:prstGeom>
        </p:spPr>
      </p:pic>
      <p:sp>
        <p:nvSpPr>
          <p:cNvPr id="6" name="Заголовок 5"/>
          <p:cNvSpPr txBox="1">
            <a:spLocks noGrp="1"/>
          </p:cNvSpPr>
          <p:nvPr>
            <p:ph type="ctrTitle"/>
          </p:nvPr>
        </p:nvSpPr>
        <p:spPr>
          <a:xfrm>
            <a:off x="234071" y="2651770"/>
            <a:ext cx="8675858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Тема дипломного проекта: ____________</a:t>
            </a:r>
            <a:b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460" y="818256"/>
            <a:ext cx="3895843" cy="8836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63632" y="3869434"/>
            <a:ext cx="62054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Научный руководитель: ФИО, степень, должность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Студент: ФИО студента (-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ов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Специальность / Образовательная программа:  шифр и наименование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15884"/>
            <a:ext cx="9144000" cy="702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kk-KZ" cap="all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Қазақстан Республикасы Білім және ғылым министрлігі </a:t>
            </a:r>
            <a:r>
              <a:rPr lang="ru-RU" cap="all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МИНИСТЕРСТВО ОБРАЗОВАНИЯ И НАУКИ РЕСПУБЛИКИ КАЗАХСТАН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63633" y="5947505"/>
            <a:ext cx="6205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Алматы 2022 </a:t>
            </a:r>
          </a:p>
        </p:txBody>
      </p:sp>
    </p:spTree>
    <p:extLst>
      <p:ext uri="{BB962C8B-B14F-4D97-AF65-F5344CB8AC3E}">
        <p14:creationId xmlns:p14="http://schemas.microsoft.com/office/powerpoint/2010/main" val="399784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 /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010" y="1444625"/>
            <a:ext cx="7886700" cy="4351338"/>
          </a:xfrm>
        </p:spPr>
        <p:txBody>
          <a:bodyPr/>
          <a:lstStyle/>
          <a:p>
            <a:r>
              <a:rPr lang="ru-RU" b="1" dirty="0"/>
              <a:t>Сформулируйте выводы на предпоследнем слайде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2658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7170" y="29846"/>
            <a:ext cx="7886700" cy="1325563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использованных источников / литератур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7170" y="1355409"/>
            <a:ext cx="78867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18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4330" y="-122554"/>
            <a:ext cx="7886700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250" y="1917065"/>
            <a:ext cx="7886700" cy="4351338"/>
          </a:xfrm>
        </p:spPr>
        <p:txBody>
          <a:bodyPr/>
          <a:lstStyle/>
          <a:p>
            <a:r>
              <a:rPr lang="ru-RU" b="1" dirty="0"/>
              <a:t>Добавьте заключительный слайд «Спасибо за внимание!»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379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3910" y="52535"/>
            <a:ext cx="7886700" cy="1325563"/>
          </a:xfrm>
        </p:spPr>
        <p:txBody>
          <a:bodyPr>
            <a:normAutofit/>
          </a:bodyPr>
          <a:lstStyle/>
          <a:p>
            <a:r>
              <a:rPr lang="kk-KZ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Содержание презентации</a:t>
            </a:r>
            <a:b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1450" y="1400035"/>
            <a:ext cx="7886700" cy="4351338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 …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2…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3…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96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3910" y="-61911"/>
            <a:ext cx="7886700" cy="1325563"/>
          </a:xfrm>
        </p:spPr>
        <p:txBody>
          <a:bodyPr/>
          <a:lstStyle/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03910" y="1405354"/>
            <a:ext cx="7886700" cy="4351338"/>
          </a:xfrm>
        </p:spPr>
        <p:txBody>
          <a:bodyPr/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Укажите </a:t>
            </a:r>
            <a:r>
              <a:rPr lang="kk-KZ" b="1" dirty="0">
                <a:latin typeface="Arial" panose="020B0604020202020204" pitchFamily="34" charset="0"/>
                <a:cs typeface="Arial" panose="020B0604020202020204" pitchFamily="34" charset="0"/>
              </a:rPr>
              <a:t>тему, </a:t>
            </a: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цели, задачи, актуальность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303910" y="1527274"/>
            <a:ext cx="830743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/>
            <a:endParaRPr lang="en-US" sz="2000" b="1" dirty="0">
              <a:solidFill>
                <a:schemeClr val="accent5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 fontAlgn="base">
              <a:buFont typeface="+mj-lt"/>
              <a:buAutoNum type="arabicPeriod"/>
            </a:pPr>
            <a:endParaRPr lang="ru-RU" sz="2000" b="1" dirty="0">
              <a:solidFill>
                <a:schemeClr val="accent5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0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3910" y="-16191"/>
            <a:ext cx="78867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по теме ДП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03910" y="1527274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- Расскажите об этапах своего исследования</a:t>
            </a:r>
          </a:p>
          <a:p>
            <a:pPr marL="0" indent="0">
              <a:buNone/>
            </a:pPr>
            <a:r>
              <a:rPr lang="kk-KZ" b="1" dirty="0"/>
              <a:t> - Стравнитаельные анализы (существующие системы, технологии, методы, алгоритмы и др. )</a:t>
            </a:r>
            <a:endParaRPr lang="ru-RU" b="1" dirty="0"/>
          </a:p>
          <a:p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303910" y="1527274"/>
            <a:ext cx="830743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/>
            <a:endParaRPr lang="en-US" sz="2000" b="1" dirty="0">
              <a:solidFill>
                <a:schemeClr val="accent5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 fontAlgn="base">
              <a:buFont typeface="+mj-lt"/>
              <a:buAutoNum type="arabicPeriod"/>
            </a:pPr>
            <a:endParaRPr lang="ru-RU" sz="2000" b="1" dirty="0">
              <a:solidFill>
                <a:schemeClr val="accent5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2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303910" y="-16191"/>
            <a:ext cx="7886700" cy="132556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по теме ДП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303910" y="1527274"/>
            <a:ext cx="830743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fontAlgn="base"/>
            <a:endParaRPr lang="en-US" sz="2000" b="1" dirty="0">
              <a:solidFill>
                <a:schemeClr val="accent5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  <a:p>
            <a:pPr marL="457200" indent="-457200" fontAlgn="base">
              <a:buFont typeface="+mj-lt"/>
              <a:buAutoNum type="arabicPeriod"/>
            </a:pPr>
            <a:endParaRPr lang="ru-RU" sz="2000" b="1" dirty="0">
              <a:solidFill>
                <a:schemeClr val="accent5">
                  <a:lumMod val="75000"/>
                </a:schemeClr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03910" y="152727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Сделайте наглядную </a:t>
            </a:r>
            <a:r>
              <a:rPr lang="ru-RU" b="1" dirty="0" err="1"/>
              <a:t>инфографику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92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370" y="0"/>
            <a:ext cx="78867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Среда разработки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3370" y="1657985"/>
            <a:ext cx="7886700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технологии, 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1-2 презентации не более 2-х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9252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" y="1"/>
            <a:ext cx="7886700" cy="124968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410" y="1398904"/>
            <a:ext cx="7886700" cy="533717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Показывать обобщенную структуру или архитектуру проекта (системы, приложении и др. )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UML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диаграммы</a:t>
            </a:r>
          </a:p>
          <a:p>
            <a:pPr marL="514350" indent="-51435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 –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модель базы данных (БД) если применяется в проекте БД </a:t>
            </a:r>
          </a:p>
          <a:p>
            <a:pPr marL="514350" indent="-514350"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Если веб разработка добавить: карта сайта,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mock-up/wireframe,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дизайн сайта, далее логика приложении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back-end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k-KZ" dirty="0">
                <a:latin typeface="Arial" panose="020B0604020202020204" pitchFamily="34" charset="0"/>
                <a:cs typeface="Arial" panose="020B0604020202020204" pitchFamily="34" charset="0"/>
              </a:rPr>
              <a:t>и др.</a:t>
            </a:r>
          </a:p>
          <a:p>
            <a:pPr marL="514350" indent="-514350">
              <a:buAutoNum type="arabicPeriod"/>
            </a:pPr>
            <a:r>
              <a:rPr lang="kk-KZ" dirty="0">
                <a:latin typeface="Arial" panose="020B0604020202020204" pitchFamily="34" charset="0"/>
                <a:cs typeface="Arial" panose="020B0604020202020204" pitchFamily="34" charset="0"/>
              </a:rPr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45090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" y="1"/>
            <a:ext cx="7886700" cy="124968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проекта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410" y="1249681"/>
            <a:ext cx="7886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k-KZ" dirty="0">
                <a:latin typeface="Arial" panose="020B0604020202020204" pitchFamily="34" charset="0"/>
                <a:cs typeface="Arial" panose="020B0604020202020204" pitchFamily="34" charset="0"/>
              </a:rPr>
              <a:t>Описание модели и методов;</a:t>
            </a:r>
          </a:p>
          <a:p>
            <a:pPr marL="514350" indent="-514350">
              <a:buAutoNum type="arabicPeriod"/>
            </a:pPr>
            <a:r>
              <a:rPr lang="kk-KZ" dirty="0">
                <a:latin typeface="Arial" panose="020B0604020202020204" pitchFamily="34" charset="0"/>
                <a:cs typeface="Arial" panose="020B0604020202020204" pitchFamily="34" charset="0"/>
              </a:rPr>
              <a:t>Блок-схемы алгоритмов</a:t>
            </a:r>
          </a:p>
          <a:p>
            <a:pPr marL="514350" indent="-514350">
              <a:buAutoNum type="arabicPeriod"/>
            </a:pPr>
            <a:r>
              <a:rPr lang="kk-KZ" dirty="0">
                <a:latin typeface="Arial" panose="020B0604020202020204" pitchFamily="34" charset="0"/>
                <a:cs typeface="Arial" panose="020B0604020202020204" pitchFamily="34" charset="0"/>
              </a:rPr>
              <a:t>и др.</a:t>
            </a:r>
          </a:p>
          <a:p>
            <a:pPr marL="514350" indent="-514350">
              <a:buAutoNum type="arabicPeriod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53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2410" y="1"/>
            <a:ext cx="7886700" cy="124968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Реализация проекта 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2410" y="1249681"/>
            <a:ext cx="7886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Показывать </a:t>
            </a:r>
            <a:r>
              <a:rPr lang="kk-KZ" dirty="0">
                <a:latin typeface="Arial" panose="020B0604020202020204" pitchFamily="34" charset="0"/>
                <a:cs typeface="Arial" panose="020B0604020202020204" pitchFamily="34" charset="0"/>
              </a:rPr>
              <a:t>результатов,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screenshots </a:t>
            </a:r>
            <a:r>
              <a:rPr lang="kk-KZ" dirty="0">
                <a:latin typeface="Arial" panose="020B0604020202020204" pitchFamily="34" charset="0"/>
                <a:cs typeface="Arial" panose="020B0604020202020204" pitchFamily="34" charset="0"/>
              </a:rPr>
              <a:t>и др.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Добавьте таблицы и другие наглядные материалы </a:t>
            </a:r>
          </a:p>
          <a:p>
            <a:pPr marL="514350" indent="-514350">
              <a:buAutoNum type="arabicPeriod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72905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9652f5f-9d20-421b-883c-2a379c51534c">
      <UserInfo>
        <DisplayName>CSE4571 – Разработка комп. игр (Лекция. Вторник 13.15-14.05) Members</DisplayName>
        <AccountId>7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FACF8CD18D514EB79D968403D45771" ma:contentTypeVersion="4" ma:contentTypeDescription="Create a new document." ma:contentTypeScope="" ma:versionID="298cdc94c0e4e03b57e01966d8326d90">
  <xsd:schema xmlns:xsd="http://www.w3.org/2001/XMLSchema" xmlns:xs="http://www.w3.org/2001/XMLSchema" xmlns:p="http://schemas.microsoft.com/office/2006/metadata/properties" xmlns:ns2="7d033fc4-4b54-4cce-81da-20ea9a477b3f" xmlns:ns3="49652f5f-9d20-421b-883c-2a379c51534c" targetNamespace="http://schemas.microsoft.com/office/2006/metadata/properties" ma:root="true" ma:fieldsID="46871c12e4f3f54c17e39bda2b6077dd" ns2:_="" ns3:_="">
    <xsd:import namespace="7d033fc4-4b54-4cce-81da-20ea9a477b3f"/>
    <xsd:import namespace="49652f5f-9d20-421b-883c-2a379c5153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033fc4-4b54-4cce-81da-20ea9a477b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652f5f-9d20-421b-883c-2a379c51534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BDAB77-D3B7-431B-AF00-2AF7D187A7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903FDA-D595-4B7E-9A26-B7AE9FB65E5B}">
  <ds:schemaRefs>
    <ds:schemaRef ds:uri="http://schemas.openxmlformats.org/package/2006/metadata/core-properties"/>
    <ds:schemaRef ds:uri="http://schemas.microsoft.com/office/2006/documentManagement/types"/>
    <ds:schemaRef ds:uri="d789257f-78e4-47d7-b917-3ac18e70e168"/>
    <ds:schemaRef ds:uri="http://purl.org/dc/terms/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a7c08ec8-8eba-4c25-a5a5-3ac0573b28d8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6B7C952-7FFF-47CA-AD0C-C0EE7E599C1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2668</TotalTime>
  <Words>215</Words>
  <Application>Microsoft Macintosh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Тема дипломного проекта: ____________ ____________________________________</vt:lpstr>
      <vt:lpstr>Содержание презентации </vt:lpstr>
      <vt:lpstr>PowerPoint Presentation</vt:lpstr>
      <vt:lpstr>Обзор по теме ДП</vt:lpstr>
      <vt:lpstr>Обзор по теме ДП</vt:lpstr>
      <vt:lpstr>Среда разработки</vt:lpstr>
      <vt:lpstr>Проектирование </vt:lpstr>
      <vt:lpstr>Реализация проекта </vt:lpstr>
      <vt:lpstr>Реализация проекта </vt:lpstr>
      <vt:lpstr>Заключение / Вывод</vt:lpstr>
      <vt:lpstr>Список использованных источников / литератур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Alisher Omar</dc:creator>
  <cp:lastModifiedBy>Aiman Moldagulova</cp:lastModifiedBy>
  <cp:revision>325</cp:revision>
  <dcterms:created xsi:type="dcterms:W3CDTF">2017-10-09T05:58:02Z</dcterms:created>
  <dcterms:modified xsi:type="dcterms:W3CDTF">2022-04-07T14:57:55Z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0x01010002FACF8CD18D514EB79D968403D45771</vt:lpwstr>
  </property>
</Properties>
</file>