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3"/>
  </p:notesMasterIdLst>
  <p:sldIdLst>
    <p:sldId id="256" r:id="rId2"/>
    <p:sldId id="372" r:id="rId3"/>
    <p:sldId id="373" r:id="rId4"/>
    <p:sldId id="374" r:id="rId5"/>
    <p:sldId id="375" r:id="rId6"/>
    <p:sldId id="376" r:id="rId7"/>
    <p:sldId id="377" r:id="rId8"/>
    <p:sldId id="380" r:id="rId9"/>
    <p:sldId id="379" r:id="rId10"/>
    <p:sldId id="381" r:id="rId11"/>
    <p:sldId id="382" r:id="rId12"/>
    <p:sldId id="385" r:id="rId13"/>
    <p:sldId id="383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97" autoAdjust="0"/>
  </p:normalViewPr>
  <p:slideViewPr>
    <p:cSldViewPr snapToGrid="0">
      <p:cViewPr varScale="1">
        <p:scale>
          <a:sx n="66" d="100"/>
          <a:sy n="66" d="100"/>
        </p:scale>
        <p:origin x="12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7A33-6E26-4FD1-9662-CA7C5B768907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40900-23AC-4EF9-8DE4-F468A34D8FC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99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9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4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89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0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5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2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8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71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5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3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2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17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6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3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06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Front-end frameworks, </a:t>
            </a:r>
            <a:r>
              <a:rPr lang="en-GB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packages containing pre-written, standardized code in files and folders. They give you a base to build on while still allowing flexibility with the final design.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7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Front-end frameworks, </a:t>
            </a:r>
            <a:r>
              <a:rPr lang="en-GB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packages containing pre-written, standardized code in files and folders. They give you a base to build on while still allowing flexibility with the final design.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Front-end frameworks, </a:t>
            </a:r>
            <a:r>
              <a:rPr lang="en-GB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packages containing pre-written, standardized code in files and folders. They give you a base to build on while still allowing flexibility with the final design.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3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Front-end frameworks, </a:t>
            </a:r>
            <a:r>
              <a:rPr lang="en-GB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packages containing pre-written, standardized code in files and folders. They give you a base to build on while still allowing flexibility with the final design.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3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CA43-D735-418F-B336-0B6D1DE3A5C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5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99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987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64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25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89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0999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5342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851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2238"/>
            <a:ext cx="103632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46238"/>
            <a:ext cx="85344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lvl1pPr algn="ctr">
              <a:defRPr sz="1050" b="1"/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219200" y="838200"/>
            <a:ext cx="8534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104591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58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106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14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41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6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42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57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862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1465-97C0-4565-AEF8-99C43AB969A0}" type="datetimeFigureOut">
              <a:rPr lang="LID4096" smtClean="0"/>
              <a:t>01/25/2022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DD59CC-B6AE-4DF9-A676-473777F42EB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160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creator.ru/articles/yii" TargetMode="External"/><Relationship Id="rId7" Type="http://schemas.openxmlformats.org/officeDocument/2006/relationships/hyperlink" Target="https://web-creator.ru/articles/dot_net_and_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eb-creator.ru/articles/django" TargetMode="External"/><Relationship Id="rId5" Type="http://schemas.openxmlformats.org/officeDocument/2006/relationships/hyperlink" Target="https://web-creator.ru/articles/about_ruby_on_rails" TargetMode="External"/><Relationship Id="rId4" Type="http://schemas.openxmlformats.org/officeDocument/2006/relationships/hyperlink" Target="https://web-creator.ru/articles/symfon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104" y="2075166"/>
            <a:ext cx="9030296" cy="133363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 -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10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746D3AE-9A6B-4724-B938-46259D069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0928" y="3536240"/>
            <a:ext cx="8577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PhD, </a:t>
            </a:r>
            <a:r>
              <a:rPr lang="kk-KZ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ассоцированный-профессор Мукажанов Н.К.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BD4029-EFDA-462F-B708-2EFC7C5BCB9A}"/>
              </a:ext>
            </a:extLst>
          </p:cNvPr>
          <p:cNvSpPr/>
          <p:nvPr/>
        </p:nvSpPr>
        <p:spPr>
          <a:xfrm>
            <a:off x="3472811" y="57710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k-KZ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Алматы 2021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148600"/>
            <a:ext cx="10476200" cy="10207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0172" y="878656"/>
            <a:ext cx="10618287" cy="5100688"/>
          </a:xfrm>
        </p:spPr>
        <p:txBody>
          <a:bodyPr>
            <a:normAutofit/>
          </a:bodyPr>
          <a:lstStyle/>
          <a:p>
            <a:pPr marL="342900" indent="-342900" algn="just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это фреймворк для создания веб-приложений с помощью языка программирования Python.</a:t>
            </a:r>
          </a:p>
          <a:p>
            <a:pPr marL="342900" indent="-342900" algn="just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был создан в 2005 году, когда веб-разработчики из газеты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Lawrence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Journal-World стали использовать Python в качестве языка для создания веб-сайтов. А в 2008 году вышел публичный первый релиз фреймворка. На сегодняшний день он продолжает развиваться.</a:t>
            </a:r>
            <a:endParaRPr lang="en-GB" sz="2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 descr="Стабильные релизы">
            <a:extLst>
              <a:ext uri="{FF2B5EF4-FFF2-40B4-BE49-F238E27FC236}">
                <a16:creationId xmlns:a16="http://schemas.microsoft.com/office/drawing/2014/main" id="{C2553C20-D6B8-4C2C-8626-5492DDB9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92" y="3086524"/>
            <a:ext cx="7635514" cy="36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Model-View-Template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999" y="1212120"/>
            <a:ext cx="9150458" cy="5255199"/>
          </a:xfrm>
        </p:spPr>
        <p:txBody>
          <a:bodyPr>
            <a:normAutofit fontScale="92500" lnSpcReduction="10000"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реализует архитектурный паттерн Model-View-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сокращенно MVT, который по факту является модификацией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распростаненного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веб-программировании паттерна MVC (Model-View-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все сущности, такие как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(база данных), внутренний и внешний код, являются отдельными сущностями.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позволяет нам отделять код от статического носителя, включая изображения, файлы, CSS и JavaScript, которые составляют ваш сайт.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поддерживает полный список сторонних библиотек для веб-серверов, кеширования, управления производительностью, кластеризации и балансировки. Одним из преимуществ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является поддержка основных приложений и служб электронной почты и обмена сообщениями, таких как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Model-View-Template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217" y="1089290"/>
            <a:ext cx="6837857" cy="5692510"/>
          </a:xfrm>
        </p:spPr>
        <p:txBody>
          <a:bodyPr>
            <a:normAutofit fontScale="92500" lnSpcReduction="20000"/>
          </a:bodyPr>
          <a:lstStyle/>
          <a:p>
            <a:pPr indent="-342900" algn="just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получение запроса на основании запрошенного адреса URL определяет, какой ресурс должен обрабатывать данный запрос.</a:t>
            </a:r>
          </a:p>
          <a:p>
            <a:pPr indent="-342900" algn="just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запрос, обрабатывает его и отправляет в ответ пользователю некоторый ответ. Если для обработки запроса необходимо обращение к модели и базе данных, то View взаимодействует с ними. Для создания ответа может применять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шаблоны. В архитектуре MVC этому компоненту соответствуют контроллеры (но не представления).</a:t>
            </a:r>
          </a:p>
          <a:p>
            <a:pPr indent="-342900" algn="just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данные, используемые в приложении. Отдельные классы, как правило, соответствуют таблицам в базе данных.</a:t>
            </a:r>
          </a:p>
          <a:p>
            <a:pPr indent="-342900" algn="just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логику представления в виде сгенерированной разметки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MVC этому компоненту соответствует View, то есть представления.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C0CB7A-CB70-4AE8-884A-6155B1EC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946" y="1089290"/>
            <a:ext cx="4539109" cy="48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и настройка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7"/>
            <a:ext cx="9279406" cy="5100688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интерпретатор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u="sng" dirty="0">
                <a:effectLst/>
                <a:latin typeface="verdana" panose="020B0604030504040204" pitchFamily="34" charset="0"/>
                <a:hlinkClick r:id="rId3"/>
              </a:rPr>
              <a:t>https://bootstrap.pypa.io/get-pip.py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Виртуальная среда или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virtualenv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(pip install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virtualenv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virtualenv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ВирСреды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my_env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активация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(activate.bat)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проекта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7"/>
            <a:ext cx="9279406" cy="5100688"/>
          </a:xfrm>
        </p:spPr>
        <p:txBody>
          <a:bodyPr>
            <a:normAutofit fontScale="77500" lnSpcReduction="20000"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-admin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startproject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my_project_name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manage.py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исполняемый из командной строки файл Python, который является просто оболочкой для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django-admin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Это помогает нам управлять нашим проектом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FD3FE3-9213-4335-B746-09DEEC97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3" y="1761769"/>
            <a:ext cx="8037460" cy="32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6"/>
            <a:ext cx="8951860" cy="5678863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__init__.py — Это пустое и превращает каталог в импортируемый пакет Python.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settings.py — Как следует из названия, это место, где будет установлено большинство элементов конфигурации.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urls.py — URL-адреса устанавливаются с помощью urls.py. При этом нам не нужно явно писать каждый URL для проекта в этом файле. Тем не менее, мы должны сообщить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 том, где были объявлены URL-адреса (т. Е. Нам нужно связать другой URL-адрес в urls.py).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Wsgi.py — это приложение, помогающее в работе, и аналогично другим приложениям, таким как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Tornado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Pyramid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предоставляют некоторый объект «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настроек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6"/>
            <a:ext cx="8951860" cy="5678863"/>
          </a:xfrm>
        </p:spPr>
        <p:txBody>
          <a:bodyPr>
            <a:normAutofit fontScale="92500" lnSpcReduction="10000"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settings.py –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BASE_DIR — это полезно для поиска файлов. Внутри файла setting.py параметр BASE_DIR устанавливает абсолютный путь к базовому каталогу.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SECRET_KEY — используется для создания хэшей. В общем, мы использовали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secret_key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файлов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сессий, защиты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токенов авторизации.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— Мы можем настроить его на запуск проекта в режиме разработки или в режиме производства.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ALLOWED_HOSTS — Мы предоставляем список имен хостов, через которые обслуживается наше приложение. В режиме разработки установить необязательно; однако в производственной машине нам нужно установить наш проект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настроек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6"/>
            <a:ext cx="8951860" cy="5678863"/>
          </a:xfrm>
        </p:spPr>
        <p:txBody>
          <a:bodyPr>
            <a:normAutofit fontScale="92500" lnSpcReduction="10000"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settings.py –</a:t>
            </a:r>
          </a:p>
          <a:p>
            <a:pPr algn="just" fontAlgn="base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INSTALLED_APPS —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список «приложений»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Django,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которые в настоящее время установлены и работают в нашем проекте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Django.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Встроенный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предоставляет шесть установленных приложений следующим образом: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django.contrib.admin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django.contrib.auth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django.contrib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django.contrib.sessions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django.contrib.messages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django.contrib.staticfiles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настроек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6"/>
            <a:ext cx="10229140" cy="5678863"/>
          </a:xfrm>
        </p:spPr>
        <p:txBody>
          <a:bodyPr>
            <a:normAutofit fontScale="85000" lnSpcReduction="20000"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settings.py –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СРЕДНЕЕ ОБЕСПЕЧЕНИЕ — Это помогает нашему проекту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работать. Это класс Python, который подключается к обработке запросов / ответов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ШАБЛОНЫ — Он определяет, как документ должен отображаться в веб-интерфейсе. Шаблоны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используются для создания любого текстового формата.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WSGI_APPLICATION — Любой настроенный нами сервер должен знать, где находится файл WSGI. Если вы используете внешний сервер, он будет смотреть в своих настройках. По умолчанию он указывает на объекты в wsgi.py.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 — Он устанавливает базы данных, к которым в настоящее время обращается наш проект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Обязательно установить базу данных по умолчанию. В случае, если мы устанавливаем базу данных по своему выбору, нам нужно упомянуть несколько вещей, связанных с базой данных, таких как — HOST, USER, PASSWORD, PORT, NAME базы данных и соответствующий ENGINE.</a:t>
            </a: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STATIC_URL — это URL-адрес, используемый при обращении к статическим файлам, расположенным в STATIC_ROOT. По умолчанию это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71225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базы данных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6"/>
            <a:ext cx="10229140" cy="5678863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Существует множество различных программ для баз данных, которые могут хранить дату для вашего сайта. </a:t>
            </a:r>
          </a:p>
          <a:p>
            <a:pPr algn="just" fontAlgn="base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settings.py —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создать базу данных необходимо запустить в консоли следующее: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manage.py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migrate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(мы должны находиться в каталоге проекта, который содержит файл manage.py.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8F96B6-8A16-4110-AB53-A18FB181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05" y="3011745"/>
            <a:ext cx="684627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'default'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'ENGINE'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'django.db.backends.sqlite3'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'NAME'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BASE_DIR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'db.sqlite3'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kk-KZ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GB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088" y="1329180"/>
            <a:ext cx="8011212" cy="5100688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k-KZ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k-KZ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– </a:t>
            </a:r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фреймворки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MVC - </a:t>
            </a:r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фреймворки</a:t>
            </a:r>
            <a:endParaRPr lang="en-GB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71225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веб-сервера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6"/>
            <a:ext cx="10229140" cy="5678863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manage.py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runserver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093C0C-770D-45F8-9680-FC3A66D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27" y="1815191"/>
            <a:ext cx="10601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567" y="2887697"/>
            <a:ext cx="10476200" cy="71225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6"/>
            <a:ext cx="10229140" cy="5678863"/>
          </a:xfrm>
        </p:spPr>
        <p:txBody>
          <a:bodyPr>
            <a:normAutofit/>
          </a:bodyPr>
          <a:lstStyle/>
          <a:p>
            <a:pPr algn="just" fontAlgn="base"/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kk-KZ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088" y="1329180"/>
            <a:ext cx="8011212" cy="5100688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Веб-технологии - это общий термин, обозначающий множество языков, библиотек и мультимедийных пакетов, которые используются в сочетании друг с другом для создания динамических веб-сайтов.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Веб-разработка — процесс создания веб-сайта или веб-приложения. Процесс создания веб-сайта включает в себя веб-дизайн, вёрстку веб-страниц, веб-программирование, а также конфигурирование веб-сервера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088" y="1329180"/>
            <a:ext cx="8011212" cy="5100688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это разработка пользовательского интерфейса и функций, которые работают на клиентской стороне веб-сайта или приложения. Это всё, что видит пользователь, открывая веб-страницу, и с чем он взаимодействует.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набор аппаратно-программных средств, при помощи которых реализована логика работы сайта. 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7"/>
            <a:ext cx="8881227" cy="5100688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Model-View-Controller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(MVC, «Модель-Представление-Контроллер», «Модель-Вид-Контроллер») — схема разделения данных приложения, пользовательского интерфейса и управляющей логики на три отдельных компонента: модель, представление и контроллер — таким образом, что модификация каждого компонента может осуществляться независимо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 MVC была описана в 1979 г.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Трюгве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Реенскаугом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тогда работающим над языком программирования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Smalltalk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Xero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PARC. 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64" y="428132"/>
            <a:ext cx="10476200" cy="1020762"/>
          </a:xfrm>
        </p:spPr>
        <p:txBody>
          <a:bodyPr/>
          <a:lstStyle/>
          <a:p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Шаблон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088" y="1329180"/>
            <a:ext cx="6043759" cy="5100688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– классы, которые представляют данные приложения и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бизнесправила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которым должны удовлетворять эти данные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– файлы шаблонов, по которым генерируется динамический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HTMLответ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– классы, которые обрабатывают запросы пользователя,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получают данные от модели и выбирают представление для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формирования ответа пользователю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FBBB2B-C987-43DF-B42B-F3B38F72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10" y="1436801"/>
            <a:ext cx="4190198" cy="457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Траектория запроса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7"/>
            <a:ext cx="10040726" cy="5364382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069B32-B3D9-4F8A-8D80-CB86BEB2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3" y="1218463"/>
            <a:ext cx="78581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– </a:t>
            </a:r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7"/>
            <a:ext cx="8881227" cy="5100688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Фре́ймворк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остов, каркас, структура) — программная платформа, определяющая структуру программной системы; программное обеспечение, облегчающее разработку и объединение разных компонентов большого программного проекта.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 фреймворк - является основой программного обеспечения, которое предназначено для поддержки разработки веб - приложений , в том числе веб - служб, веб - ресурсов и веб - API. Веб фреймворк – это программные платформы, которые значительно облегчают и ускоряют разработку сайтов,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 мобильных приложений. 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7" y="390681"/>
            <a:ext cx="10476200" cy="1020762"/>
          </a:xfrm>
        </p:spPr>
        <p:txBody>
          <a:bodyPr/>
          <a:lstStyle/>
          <a:p>
            <a:r>
              <a:rPr lang="kk-KZ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Популярные фреймворки для веб-разработки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233" y="1102936"/>
            <a:ext cx="8881227" cy="5678863"/>
          </a:xfrm>
        </p:spPr>
        <p:txBody>
          <a:bodyPr numCol="2">
            <a:noAutofit/>
          </a:bodyPr>
          <a:lstStyle/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Популярные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php-</a:t>
            </a: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фреймворки:</a:t>
            </a:r>
            <a:endParaRPr lang="ru-RU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Yii</a:t>
            </a: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Symphony</a:t>
            </a: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Zend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Kohana</a:t>
            </a: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CodeIgniter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Наиболее популярные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Ruby-</a:t>
            </a: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фреймворки:</a:t>
            </a:r>
            <a:endParaRPr lang="ru-RU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Ruby on Rails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Sinatra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Популярные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Python-</a:t>
            </a: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фреймворки:</a:t>
            </a:r>
            <a:endParaRPr lang="ru-RU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Django</a:t>
            </a: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Plone</a:t>
            </a: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Tornado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Популярные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Go-</a:t>
            </a: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фреймворки:</a:t>
            </a:r>
            <a:endParaRPr lang="ru-RU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Gin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Martini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Популярные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Java-</a:t>
            </a: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фреймворки:</a:t>
            </a:r>
            <a:endParaRPr lang="ru-RU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MVC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JSF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GWT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Популярные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Kotlin-</a:t>
            </a: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фреймворки:</a:t>
            </a:r>
            <a:endParaRPr lang="ru-RU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ktor</a:t>
            </a: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Фреймворки от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(</a:t>
            </a:r>
            <a:r>
              <a:rPr lang="ru-RU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мультиязычные):</a:t>
            </a:r>
            <a:endParaRPr lang="ru-RU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ASP.NET (ASP.NET MVC) </a:t>
            </a:r>
            <a:r>
              <a:rPr lang="ru-RU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и .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Net Framework</a:t>
            </a: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BF795F15542141824369FE9D58DC3E" ma:contentTypeVersion="11" ma:contentTypeDescription="Create a new document." ma:contentTypeScope="" ma:versionID="7081ad839acbe8b8cd99754222c68f29">
  <xsd:schema xmlns:xsd="http://www.w3.org/2001/XMLSchema" xmlns:xs="http://www.w3.org/2001/XMLSchema" xmlns:p="http://schemas.microsoft.com/office/2006/metadata/properties" xmlns:ns2="3a7d023b-a394-4eef-ab08-ab4b9ef0abbe" xmlns:ns3="14380480-35ea-44a1-a859-8044ff5bc3ee" targetNamespace="http://schemas.microsoft.com/office/2006/metadata/properties" ma:root="true" ma:fieldsID="bcdee653877add8927b43909af5150bb" ns2:_="" ns3:_="">
    <xsd:import namespace="3a7d023b-a394-4eef-ab08-ab4b9ef0abbe"/>
    <xsd:import namespace="14380480-35ea-44a1-a859-8044ff5bc3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d023b-a394-4eef-ab08-ab4b9ef0ab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3d16395-1252-47c5-9090-e7a8c613a0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80480-35ea-44a1-a859-8044ff5bc3e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b9c1027-d53f-4d1d-bed8-7ac459dea314}" ma:internalName="TaxCatchAll" ma:showField="CatchAllData" ma:web="14380480-35ea-44a1-a859-8044ff5bc3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7d023b-a394-4eef-ab08-ab4b9ef0abbe">
      <Terms xmlns="http://schemas.microsoft.com/office/infopath/2007/PartnerControls"/>
    </lcf76f155ced4ddcb4097134ff3c332f>
    <TaxCatchAll xmlns="14380480-35ea-44a1-a859-8044ff5bc3ee" xsi:nil="true"/>
  </documentManagement>
</p:properties>
</file>

<file path=customXml/itemProps1.xml><?xml version="1.0" encoding="utf-8"?>
<ds:datastoreItem xmlns:ds="http://schemas.openxmlformats.org/officeDocument/2006/customXml" ds:itemID="{5DA5577A-49F3-4A40-B51A-C9F95FA9FA1F}"/>
</file>

<file path=customXml/itemProps2.xml><?xml version="1.0" encoding="utf-8"?>
<ds:datastoreItem xmlns:ds="http://schemas.openxmlformats.org/officeDocument/2006/customXml" ds:itemID="{D5098E6F-B16D-4073-8134-34C31D6BEDA2}"/>
</file>

<file path=customXml/itemProps3.xml><?xml version="1.0" encoding="utf-8"?>
<ds:datastoreItem xmlns:ds="http://schemas.openxmlformats.org/officeDocument/2006/customXml" ds:itemID="{48229459-F6BA-4F41-A6B4-A5E0EC311A66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1999</TotalTime>
  <Words>1449</Words>
  <Application>Microsoft Office PowerPoint</Application>
  <PresentationFormat>Широкоэкранный</PresentationFormat>
  <Paragraphs>178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Rockwell</vt:lpstr>
      <vt:lpstr>Times New Roman</vt:lpstr>
      <vt:lpstr>Trebuchet MS</vt:lpstr>
      <vt:lpstr>verdana</vt:lpstr>
      <vt:lpstr>Wingdings</vt:lpstr>
      <vt:lpstr>Wingdings 3</vt:lpstr>
      <vt:lpstr>Аспект</vt:lpstr>
      <vt:lpstr>Фреймворк - Django</vt:lpstr>
      <vt:lpstr>Содержание</vt:lpstr>
      <vt:lpstr>Введение</vt:lpstr>
      <vt:lpstr>Введение</vt:lpstr>
      <vt:lpstr>Концепция MVC</vt:lpstr>
      <vt:lpstr>Шаблон MVC для Web</vt:lpstr>
      <vt:lpstr>Траектория запроса</vt:lpstr>
      <vt:lpstr>MVC – фреймворки</vt:lpstr>
      <vt:lpstr>Популярные фреймворки для веб-разработки</vt:lpstr>
      <vt:lpstr>Django</vt:lpstr>
      <vt:lpstr>Model-View-Template</vt:lpstr>
      <vt:lpstr>Model-View-Template</vt:lpstr>
      <vt:lpstr>Установка и настройка Django</vt:lpstr>
      <vt:lpstr>Создание проекта Django</vt:lpstr>
      <vt:lpstr>Настройка Django</vt:lpstr>
      <vt:lpstr>Установка настроек</vt:lpstr>
      <vt:lpstr>Установка настроек</vt:lpstr>
      <vt:lpstr>Установка настроек</vt:lpstr>
      <vt:lpstr>Настройка базы данных</vt:lpstr>
      <vt:lpstr>Запуск веб-сервера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Введение. MVC-фреймворки. </dc:title>
  <dc:creator>Nurzhan Mukazhanov</dc:creator>
  <cp:lastModifiedBy>Nurzhan Mukazhan</cp:lastModifiedBy>
  <cp:revision>47</cp:revision>
  <dcterms:created xsi:type="dcterms:W3CDTF">2020-09-15T04:32:45Z</dcterms:created>
  <dcterms:modified xsi:type="dcterms:W3CDTF">2022-01-25T03:52:42Z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0x010100D0BF795F15542141824369FE9D58DC3E</vt:lpwstr>
  </property>
  <property fmtid="{D5CDD505-2E9C-101B-9397-08002B2CF9AE}" pid="3" name="MediaServiceImageTags">
    <vt:lpwstr/>
  </property>
</Properties>
</file>