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1686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yah Jimoh" userId="a3c4c2772f0e4691" providerId="LiveId" clId="{1F3A4158-68D4-4912-A8EA-9F0AD6797F20}"/>
    <pc:docChg chg="undo custSel modSld">
      <pc:chgData name="Aliyah Jimoh" userId="a3c4c2772f0e4691" providerId="LiveId" clId="{1F3A4158-68D4-4912-A8EA-9F0AD6797F20}" dt="2025-02-05T17:34:10.753" v="168" actId="20577"/>
      <pc:docMkLst>
        <pc:docMk/>
      </pc:docMkLst>
      <pc:sldChg chg="modSp mod">
        <pc:chgData name="Aliyah Jimoh" userId="a3c4c2772f0e4691" providerId="LiveId" clId="{1F3A4158-68D4-4912-A8EA-9F0AD6797F20}" dt="2025-02-05T17:34:10.753" v="168" actId="20577"/>
        <pc:sldMkLst>
          <pc:docMk/>
          <pc:sldMk cId="2981099056" sldId="256"/>
        </pc:sldMkLst>
        <pc:spChg chg="mod">
          <ac:chgData name="Aliyah Jimoh" userId="a3c4c2772f0e4691" providerId="LiveId" clId="{1F3A4158-68D4-4912-A8EA-9F0AD6797F20}" dt="2025-02-05T17:02:35.924" v="20" actId="14100"/>
          <ac:spMkLst>
            <pc:docMk/>
            <pc:sldMk cId="2981099056" sldId="256"/>
            <ac:spMk id="19" creationId="{00000000-0000-0000-0000-000000000000}"/>
          </ac:spMkLst>
        </pc:spChg>
        <pc:spChg chg="mod">
          <ac:chgData name="Aliyah Jimoh" userId="a3c4c2772f0e4691" providerId="LiveId" clId="{1F3A4158-68D4-4912-A8EA-9F0AD6797F20}" dt="2025-02-05T17:34:06.278" v="165" actId="1076"/>
          <ac:spMkLst>
            <pc:docMk/>
            <pc:sldMk cId="2981099056" sldId="256"/>
            <ac:spMk id="34" creationId="{00000000-0000-0000-0000-000000000000}"/>
          </ac:spMkLst>
        </pc:spChg>
        <pc:spChg chg="mod">
          <ac:chgData name="Aliyah Jimoh" userId="a3c4c2772f0e4691" providerId="LiveId" clId="{1F3A4158-68D4-4912-A8EA-9F0AD6797F20}" dt="2025-02-05T17:34:10.753" v="168" actId="20577"/>
          <ac:spMkLst>
            <pc:docMk/>
            <pc:sldMk cId="2981099056" sldId="256"/>
            <ac:spMk id="35" creationId="{00000000-0000-0000-0000-000000000000}"/>
          </ac:spMkLst>
        </pc:spChg>
        <pc:grpChg chg="mod">
          <ac:chgData name="Aliyah Jimoh" userId="a3c4c2772f0e4691" providerId="LiveId" clId="{1F3A4158-68D4-4912-A8EA-9F0AD6797F20}" dt="2025-02-05T17:12:34.449" v="105" actId="1076"/>
          <ac:grpSpMkLst>
            <pc:docMk/>
            <pc:sldMk cId="2981099056" sldId="256"/>
            <ac:grpSpMk id="90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189913" y="2838644"/>
            <a:ext cx="8858711" cy="1282670"/>
            <a:chOff x="189913" y="3351436"/>
            <a:chExt cx="8858711" cy="1282670"/>
          </a:xfrm>
        </p:grpSpPr>
        <p:grpSp>
          <p:nvGrpSpPr>
            <p:cNvPr id="10" name="Group 9"/>
            <p:cNvGrpSpPr/>
            <p:nvPr/>
          </p:nvGrpSpPr>
          <p:grpSpPr>
            <a:xfrm>
              <a:off x="189913" y="3387736"/>
              <a:ext cx="8858711" cy="1246370"/>
              <a:chOff x="189913" y="1721177"/>
              <a:chExt cx="8858711" cy="12463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874101" y="3381165"/>
              <a:ext cx="1495074" cy="1246370"/>
              <a:chOff x="3691917" y="1721177"/>
              <a:chExt cx="1495074" cy="1246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70329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`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691917" y="1866305"/>
                <a:ext cx="14950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Times New Roman"/>
                    <a:cs typeface="Times New Roman"/>
                  </a:rPr>
                  <a:t>2D Localizer</a:t>
                </a:r>
              </a:p>
            </p:txBody>
          </p:sp>
        </p:grpSp>
        <p:cxnSp>
          <p:nvCxnSpPr>
            <p:cNvPr id="25" name="Straight Arrow Connector 24"/>
            <p:cNvCxnSpPr>
              <a:stCxn id="4" idx="6"/>
              <a:endCxn id="18" idx="1"/>
            </p:cNvCxnSpPr>
            <p:nvPr/>
          </p:nvCxnSpPr>
          <p:spPr>
            <a:xfrm flipV="1">
              <a:off x="1436215" y="4004350"/>
              <a:ext cx="244926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369175" y="4010921"/>
              <a:ext cx="2449266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275341" y="3364590"/>
              <a:ext cx="25873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Observed measurements, sensors’ positions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380555" y="3351436"/>
              <a:ext cx="24103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Estimated poses for robot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Aliyah Jimoh</cp:lastModifiedBy>
  <cp:revision>8</cp:revision>
  <dcterms:created xsi:type="dcterms:W3CDTF">2016-09-17T12:04:26Z</dcterms:created>
  <dcterms:modified xsi:type="dcterms:W3CDTF">2025-02-05T17:34:17Z</dcterms:modified>
</cp:coreProperties>
</file>