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9DD0A-841E-4B1F-91B8-20E12227810E}" v="119" dt="2025-03-09T20:40:53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yah Jimoh" userId="a3c4c2772f0e4691" providerId="LiveId" clId="{D979DD0A-841E-4B1F-91B8-20E12227810E}"/>
    <pc:docChg chg="undo redo custSel modSld">
      <pc:chgData name="Aliyah Jimoh" userId="a3c4c2772f0e4691" providerId="LiveId" clId="{D979DD0A-841E-4B1F-91B8-20E12227810E}" dt="2025-03-09T20:41:09.555" v="460" actId="1076"/>
      <pc:docMkLst>
        <pc:docMk/>
      </pc:docMkLst>
      <pc:sldChg chg="addSp delSp modSp mod">
        <pc:chgData name="Aliyah Jimoh" userId="a3c4c2772f0e4691" providerId="LiveId" clId="{D979DD0A-841E-4B1F-91B8-20E12227810E}" dt="2025-03-09T20:41:09.555" v="460" actId="1076"/>
        <pc:sldMkLst>
          <pc:docMk/>
          <pc:sldMk cId="1142656066" sldId="256"/>
        </pc:sldMkLst>
        <pc:spChg chg="add mod">
          <ac:chgData name="Aliyah Jimoh" userId="a3c4c2772f0e4691" providerId="LiveId" clId="{D979DD0A-841E-4B1F-91B8-20E12227810E}" dt="2025-03-09T20:22:13.341" v="443" actId="165"/>
          <ac:spMkLst>
            <pc:docMk/>
            <pc:sldMk cId="1142656066" sldId="256"/>
            <ac:spMk id="6" creationId="{2B212A66-E63A-4672-9A87-4EEC1A745B55}"/>
          </ac:spMkLst>
        </pc:spChg>
        <pc:spChg chg="add del mod">
          <ac:chgData name="Aliyah Jimoh" userId="a3c4c2772f0e4691" providerId="LiveId" clId="{D979DD0A-841E-4B1F-91B8-20E12227810E}" dt="2025-03-09T19:54:09.211" v="284" actId="478"/>
          <ac:spMkLst>
            <pc:docMk/>
            <pc:sldMk cId="1142656066" sldId="256"/>
            <ac:spMk id="6" creationId="{EE4A4C78-67DB-4387-AB92-3229A2E64562}"/>
          </ac:spMkLst>
        </pc:spChg>
        <pc:spChg chg="add del mod">
          <ac:chgData name="Aliyah Jimoh" userId="a3c4c2772f0e4691" providerId="LiveId" clId="{D979DD0A-841E-4B1F-91B8-20E12227810E}" dt="2025-03-09T20:05:43.656" v="396" actId="34122"/>
          <ac:spMkLst>
            <pc:docMk/>
            <pc:sldMk cId="1142656066" sldId="256"/>
            <ac:spMk id="7" creationId="{1777BF68-E7BC-41BB-9E22-52796495FE4C}"/>
          </ac:spMkLst>
        </pc:spChg>
        <pc:spChg chg="add del mod">
          <ac:chgData name="Aliyah Jimoh" userId="a3c4c2772f0e4691" providerId="LiveId" clId="{D979DD0A-841E-4B1F-91B8-20E12227810E}" dt="2025-03-09T20:05:00.896" v="389" actId="478"/>
          <ac:spMkLst>
            <pc:docMk/>
            <pc:sldMk cId="1142656066" sldId="256"/>
            <ac:spMk id="7" creationId="{196D0123-B7CD-4E26-B60B-0125385DA8C9}"/>
          </ac:spMkLst>
        </pc:spChg>
        <pc:spChg chg="add mod">
          <ac:chgData name="Aliyah Jimoh" userId="a3c4c2772f0e4691" providerId="LiveId" clId="{D979DD0A-841E-4B1F-91B8-20E12227810E}" dt="2025-03-09T20:40:53.670" v="457" actId="113"/>
          <ac:spMkLst>
            <pc:docMk/>
            <pc:sldMk cId="1142656066" sldId="256"/>
            <ac:spMk id="7" creationId="{25D1D4C9-2184-4D84-86A1-E04316125C19}"/>
          </ac:spMkLst>
        </pc:spChg>
        <pc:spChg chg="add del">
          <ac:chgData name="Aliyah Jimoh" userId="a3c4c2772f0e4691" providerId="LiveId" clId="{D979DD0A-841E-4B1F-91B8-20E12227810E}" dt="2025-03-09T19:43:52.645" v="192" actId="478"/>
          <ac:spMkLst>
            <pc:docMk/>
            <pc:sldMk cId="1142656066" sldId="256"/>
            <ac:spMk id="10" creationId="{1BC6208E-551B-41C9-AD37-74FFFC45AE57}"/>
          </ac:spMkLst>
        </pc:spChg>
        <pc:spChg chg="add del mod">
          <ac:chgData name="Aliyah Jimoh" userId="a3c4c2772f0e4691" providerId="LiveId" clId="{D979DD0A-841E-4B1F-91B8-20E12227810E}" dt="2025-03-09T19:32:27.235" v="101" actId="34122"/>
          <ac:spMkLst>
            <pc:docMk/>
            <pc:sldMk cId="1142656066" sldId="256"/>
            <ac:spMk id="19" creationId="{26CAAEF3-DC6C-4AC8-B00C-C145FC7321A6}"/>
          </ac:spMkLst>
        </pc:spChg>
        <pc:spChg chg="add del">
          <ac:chgData name="Aliyah Jimoh" userId="a3c4c2772f0e4691" providerId="LiveId" clId="{D979DD0A-841E-4B1F-91B8-20E12227810E}" dt="2025-03-09T19:28:42.708" v="53" actId="478"/>
          <ac:spMkLst>
            <pc:docMk/>
            <pc:sldMk cId="1142656066" sldId="256"/>
            <ac:spMk id="34" creationId="{60EFA160-A84E-477A-9FD5-B81FCB865E7E}"/>
          </ac:spMkLst>
        </pc:spChg>
        <pc:spChg chg="add del mod">
          <ac:chgData name="Aliyah Jimoh" userId="a3c4c2772f0e4691" providerId="LiveId" clId="{D979DD0A-841E-4B1F-91B8-20E12227810E}" dt="2025-03-09T19:28:40.970" v="51" actId="34122"/>
          <ac:spMkLst>
            <pc:docMk/>
            <pc:sldMk cId="1142656066" sldId="256"/>
            <ac:spMk id="34" creationId="{F9074629-63A4-43B8-A9EF-102628AC93DE}"/>
          </ac:spMkLst>
        </pc:spChg>
        <pc:spChg chg="add del mod">
          <ac:chgData name="Aliyah Jimoh" userId="a3c4c2772f0e4691" providerId="LiveId" clId="{D979DD0A-841E-4B1F-91B8-20E12227810E}" dt="2025-03-09T19:29:15.637" v="59" actId="478"/>
          <ac:spMkLst>
            <pc:docMk/>
            <pc:sldMk cId="1142656066" sldId="256"/>
            <ac:spMk id="39" creationId="{9E3E3189-E955-F399-4A2F-B318D5384E3E}"/>
          </ac:spMkLst>
        </pc:spChg>
        <pc:spChg chg="add del mod">
          <ac:chgData name="Aliyah Jimoh" userId="a3c4c2772f0e4691" providerId="LiveId" clId="{D979DD0A-841E-4B1F-91B8-20E12227810E}" dt="2025-03-09T19:36:53.906" v="139" actId="478"/>
          <ac:spMkLst>
            <pc:docMk/>
            <pc:sldMk cId="1142656066" sldId="256"/>
            <ac:spMk id="40" creationId="{799F70CB-5D74-729F-4AF3-BE9D2C2F45F1}"/>
          </ac:spMkLst>
        </pc:spChg>
        <pc:spChg chg="add del mod">
          <ac:chgData name="Aliyah Jimoh" userId="a3c4c2772f0e4691" providerId="LiveId" clId="{D979DD0A-841E-4B1F-91B8-20E12227810E}" dt="2025-03-09T19:28:16.822" v="38" actId="34122"/>
          <ac:spMkLst>
            <pc:docMk/>
            <pc:sldMk cId="1142656066" sldId="256"/>
            <ac:spMk id="47" creationId="{B20132B2-6C40-4903-B71C-670821880FB6}"/>
          </ac:spMkLst>
        </pc:spChg>
        <pc:spChg chg="add del mod">
          <ac:chgData name="Aliyah Jimoh" userId="a3c4c2772f0e4691" providerId="LiveId" clId="{D979DD0A-841E-4B1F-91B8-20E12227810E}" dt="2025-03-09T19:35:54.328" v="130" actId="478"/>
          <ac:spMkLst>
            <pc:docMk/>
            <pc:sldMk cId="1142656066" sldId="256"/>
            <ac:spMk id="61" creationId="{EFEDAE31-DE9D-9032-DD31-E902CB51623C}"/>
          </ac:spMkLst>
        </pc:spChg>
        <pc:spChg chg="add mod ord">
          <ac:chgData name="Aliyah Jimoh" userId="a3c4c2772f0e4691" providerId="LiveId" clId="{D979DD0A-841E-4B1F-91B8-20E12227810E}" dt="2025-03-09T20:40:53.670" v="457" actId="113"/>
          <ac:spMkLst>
            <pc:docMk/>
            <pc:sldMk cId="1142656066" sldId="256"/>
            <ac:spMk id="62" creationId="{06B7BBDB-F0C7-D539-2F22-4D54319F98CC}"/>
          </ac:spMkLst>
        </pc:spChg>
        <pc:spChg chg="add mod">
          <ac:chgData name="Aliyah Jimoh" userId="a3c4c2772f0e4691" providerId="LiveId" clId="{D979DD0A-841E-4B1F-91B8-20E12227810E}" dt="2025-03-09T20:40:53.670" v="457" actId="113"/>
          <ac:spMkLst>
            <pc:docMk/>
            <pc:sldMk cId="1142656066" sldId="256"/>
            <ac:spMk id="66" creationId="{137D13DA-C2FE-AD9E-7239-D46CD7E7BDF5}"/>
          </ac:spMkLst>
        </pc:spChg>
        <pc:spChg chg="add mod">
          <ac:chgData name="Aliyah Jimoh" userId="a3c4c2772f0e4691" providerId="LiveId" clId="{D979DD0A-841E-4B1F-91B8-20E12227810E}" dt="2025-03-09T20:40:41.009" v="454" actId="113"/>
          <ac:spMkLst>
            <pc:docMk/>
            <pc:sldMk cId="1142656066" sldId="256"/>
            <ac:spMk id="67" creationId="{CF078757-9ABE-AE21-B186-428855991443}"/>
          </ac:spMkLst>
        </pc:spChg>
        <pc:spChg chg="add del mod">
          <ac:chgData name="Aliyah Jimoh" userId="a3c4c2772f0e4691" providerId="LiveId" clId="{D979DD0A-841E-4B1F-91B8-20E12227810E}" dt="2025-03-09T19:54:36.581" v="288" actId="478"/>
          <ac:spMkLst>
            <pc:docMk/>
            <pc:sldMk cId="1142656066" sldId="256"/>
            <ac:spMk id="72" creationId="{AA7ABEF7-97D8-66D8-0F12-A223B451FD0C}"/>
          </ac:spMkLst>
        </pc:spChg>
        <pc:spChg chg="add mod">
          <ac:chgData name="Aliyah Jimoh" userId="a3c4c2772f0e4691" providerId="LiveId" clId="{D979DD0A-841E-4B1F-91B8-20E12227810E}" dt="2025-03-09T20:40:53.670" v="457" actId="113"/>
          <ac:spMkLst>
            <pc:docMk/>
            <pc:sldMk cId="1142656066" sldId="256"/>
            <ac:spMk id="80" creationId="{F05F35DC-FECA-F570-A9EE-DC6C9A0EA98C}"/>
          </ac:spMkLst>
        </pc:spChg>
        <pc:spChg chg="add mod">
          <ac:chgData name="Aliyah Jimoh" userId="a3c4c2772f0e4691" providerId="LiveId" clId="{D979DD0A-841E-4B1F-91B8-20E12227810E}" dt="2025-03-09T20:22:13.341" v="443" actId="165"/>
          <ac:spMkLst>
            <pc:docMk/>
            <pc:sldMk cId="1142656066" sldId="256"/>
            <ac:spMk id="86" creationId="{A84D25C2-CAB2-ABF5-34D0-E1F9911FFD1D}"/>
          </ac:spMkLst>
        </pc:spChg>
        <pc:spChg chg="add mod">
          <ac:chgData name="Aliyah Jimoh" userId="a3c4c2772f0e4691" providerId="LiveId" clId="{D979DD0A-841E-4B1F-91B8-20E12227810E}" dt="2025-03-09T20:41:09.555" v="460" actId="1076"/>
          <ac:spMkLst>
            <pc:docMk/>
            <pc:sldMk cId="1142656066" sldId="256"/>
            <ac:spMk id="87" creationId="{46545197-258A-0AD3-1E2D-CEBC6283ED19}"/>
          </ac:spMkLst>
        </pc:spChg>
        <pc:spChg chg="add mod">
          <ac:chgData name="Aliyah Jimoh" userId="a3c4c2772f0e4691" providerId="LiveId" clId="{D979DD0A-841E-4B1F-91B8-20E12227810E}" dt="2025-03-09T19:50:44.655" v="255" actId="1076"/>
          <ac:spMkLst>
            <pc:docMk/>
            <pc:sldMk cId="1142656066" sldId="256"/>
            <ac:spMk id="88" creationId="{039E05BB-1BD3-E942-13FD-A04A6EC5A40F}"/>
          </ac:spMkLst>
        </pc:spChg>
        <pc:spChg chg="add mod">
          <ac:chgData name="Aliyah Jimoh" userId="a3c4c2772f0e4691" providerId="LiveId" clId="{D979DD0A-841E-4B1F-91B8-20E12227810E}" dt="2025-03-09T20:40:53.670" v="457" actId="113"/>
          <ac:spMkLst>
            <pc:docMk/>
            <pc:sldMk cId="1142656066" sldId="256"/>
            <ac:spMk id="89" creationId="{FD65851E-BEF4-2EB3-208E-94410A59103D}"/>
          </ac:spMkLst>
        </pc:spChg>
        <pc:spChg chg="add del mod">
          <ac:chgData name="Aliyah Jimoh" userId="a3c4c2772f0e4691" providerId="LiveId" clId="{D979DD0A-841E-4B1F-91B8-20E12227810E}" dt="2025-03-09T19:57:21.692" v="307" actId="478"/>
          <ac:spMkLst>
            <pc:docMk/>
            <pc:sldMk cId="1142656066" sldId="256"/>
            <ac:spMk id="90" creationId="{EDAB0A66-3368-761E-E557-BC3BBD161C85}"/>
          </ac:spMkLst>
        </pc:spChg>
        <pc:spChg chg="add del mod">
          <ac:chgData name="Aliyah Jimoh" userId="a3c4c2772f0e4691" providerId="LiveId" clId="{D979DD0A-841E-4B1F-91B8-20E12227810E}" dt="2025-03-09T19:56:28.575" v="297" actId="478"/>
          <ac:spMkLst>
            <pc:docMk/>
            <pc:sldMk cId="1142656066" sldId="256"/>
            <ac:spMk id="91" creationId="{8086CD43-23CD-F3EF-BA4C-8680BB1AE7C0}"/>
          </ac:spMkLst>
        </pc:spChg>
        <pc:spChg chg="add mod">
          <ac:chgData name="Aliyah Jimoh" userId="a3c4c2772f0e4691" providerId="LiveId" clId="{D979DD0A-841E-4B1F-91B8-20E12227810E}" dt="2025-03-09T20:40:53.670" v="457" actId="113"/>
          <ac:spMkLst>
            <pc:docMk/>
            <pc:sldMk cId="1142656066" sldId="256"/>
            <ac:spMk id="98" creationId="{39B164BE-A6E6-00E0-3D2A-F01A22932AFA}"/>
          </ac:spMkLst>
        </pc:spChg>
        <pc:spChg chg="add del mod">
          <ac:chgData name="Aliyah Jimoh" userId="a3c4c2772f0e4691" providerId="LiveId" clId="{D979DD0A-841E-4B1F-91B8-20E12227810E}" dt="2025-03-09T19:57:58.302" v="310" actId="478"/>
          <ac:spMkLst>
            <pc:docMk/>
            <pc:sldMk cId="1142656066" sldId="256"/>
            <ac:spMk id="99" creationId="{B71AC41A-3EF7-C8EB-AAB8-8F6D9153F080}"/>
          </ac:spMkLst>
        </pc:spChg>
        <pc:spChg chg="add mod">
          <ac:chgData name="Aliyah Jimoh" userId="a3c4c2772f0e4691" providerId="LiveId" clId="{D979DD0A-841E-4B1F-91B8-20E12227810E}" dt="2025-03-09T20:14:41.351" v="424" actId="164"/>
          <ac:spMkLst>
            <pc:docMk/>
            <pc:sldMk cId="1142656066" sldId="256"/>
            <ac:spMk id="102" creationId="{F95FF060-FE56-3BC9-AF5B-4439495380BA}"/>
          </ac:spMkLst>
        </pc:spChg>
        <pc:spChg chg="add mod">
          <ac:chgData name="Aliyah Jimoh" userId="a3c4c2772f0e4691" providerId="LiveId" clId="{D979DD0A-841E-4B1F-91B8-20E12227810E}" dt="2025-03-09T20:40:53.670" v="457" actId="113"/>
          <ac:spMkLst>
            <pc:docMk/>
            <pc:sldMk cId="1142656066" sldId="256"/>
            <ac:spMk id="103" creationId="{EAF061F2-1F65-C516-11A7-6ACC01B6C961}"/>
          </ac:spMkLst>
        </pc:spChg>
        <pc:spChg chg="add mod">
          <ac:chgData name="Aliyah Jimoh" userId="a3c4c2772f0e4691" providerId="LiveId" clId="{D979DD0A-841E-4B1F-91B8-20E12227810E}" dt="2025-03-09T20:40:53.670" v="457" actId="113"/>
          <ac:spMkLst>
            <pc:docMk/>
            <pc:sldMk cId="1142656066" sldId="256"/>
            <ac:spMk id="104" creationId="{6B106145-9E77-60CB-593E-BE7FEFEA8A6C}"/>
          </ac:spMkLst>
        </pc:spChg>
        <pc:spChg chg="add mod ord topLvl">
          <ac:chgData name="Aliyah Jimoh" userId="a3c4c2772f0e4691" providerId="LiveId" clId="{D979DD0A-841E-4B1F-91B8-20E12227810E}" dt="2025-03-09T20:41:03.853" v="459" actId="1076"/>
          <ac:spMkLst>
            <pc:docMk/>
            <pc:sldMk cId="1142656066" sldId="256"/>
            <ac:spMk id="109" creationId="{E969B5D4-FF69-6ED8-57A1-B61F878B5D70}"/>
          </ac:spMkLst>
        </pc:spChg>
        <pc:grpChg chg="del mod">
          <ac:chgData name="Aliyah Jimoh" userId="a3c4c2772f0e4691" providerId="LiveId" clId="{D979DD0A-841E-4B1F-91B8-20E12227810E}" dt="2025-03-09T19:25:02.982" v="6"/>
          <ac:grpSpMkLst>
            <pc:docMk/>
            <pc:sldMk cId="1142656066" sldId="256"/>
            <ac:grpSpMk id="8" creationId="{76769590-B5AA-A548-05A2-AC5CEF785B67}"/>
          </ac:grpSpMkLst>
        </pc:grpChg>
        <pc:grpChg chg="del mod">
          <ac:chgData name="Aliyah Jimoh" userId="a3c4c2772f0e4691" providerId="LiveId" clId="{D979DD0A-841E-4B1F-91B8-20E12227810E}" dt="2025-03-09T19:25:04.446" v="9"/>
          <ac:grpSpMkLst>
            <pc:docMk/>
            <pc:sldMk cId="1142656066" sldId="256"/>
            <ac:grpSpMk id="10" creationId="{A09439CB-B430-6791-D32F-73A3D2703728}"/>
          </ac:grpSpMkLst>
        </pc:grpChg>
        <pc:grpChg chg="del mod">
          <ac:chgData name="Aliyah Jimoh" userId="a3c4c2772f0e4691" providerId="LiveId" clId="{D979DD0A-841E-4B1F-91B8-20E12227810E}" dt="2025-03-09T19:25:09.100" v="11"/>
          <ac:grpSpMkLst>
            <pc:docMk/>
            <pc:sldMk cId="1142656066" sldId="256"/>
            <ac:grpSpMk id="13" creationId="{188F6253-AE91-50A9-433F-4C21DFA03E77}"/>
          </ac:grpSpMkLst>
        </pc:grpChg>
        <pc:grpChg chg="del mod">
          <ac:chgData name="Aliyah Jimoh" userId="a3c4c2772f0e4691" providerId="LiveId" clId="{D979DD0A-841E-4B1F-91B8-20E12227810E}" dt="2025-03-09T19:38:53.620" v="148" actId="478"/>
          <ac:grpSpMkLst>
            <pc:docMk/>
            <pc:sldMk cId="1142656066" sldId="256"/>
            <ac:grpSpMk id="15" creationId="{2ED42391-F9C8-1284-9786-1231BD546B62}"/>
          </ac:grpSpMkLst>
        </pc:grpChg>
        <pc:grpChg chg="del mod">
          <ac:chgData name="Aliyah Jimoh" userId="a3c4c2772f0e4691" providerId="LiveId" clId="{D979DD0A-841E-4B1F-91B8-20E12227810E}" dt="2025-03-09T19:25:18.030" v="17"/>
          <ac:grpSpMkLst>
            <pc:docMk/>
            <pc:sldMk cId="1142656066" sldId="256"/>
            <ac:grpSpMk id="18" creationId="{10106F67-80B7-B5D5-BB96-09A7B266BECD}"/>
          </ac:grpSpMkLst>
        </pc:grpChg>
        <pc:grpChg chg="del mod">
          <ac:chgData name="Aliyah Jimoh" userId="a3c4c2772f0e4691" providerId="LiveId" clId="{D979DD0A-841E-4B1F-91B8-20E12227810E}" dt="2025-03-09T19:25:22.098" v="19"/>
          <ac:grpSpMkLst>
            <pc:docMk/>
            <pc:sldMk cId="1142656066" sldId="256"/>
            <ac:grpSpMk id="21" creationId="{CD80E9D4-6797-8B3C-1D5D-E97B761CDAC4}"/>
          </ac:grpSpMkLst>
        </pc:grpChg>
        <pc:grpChg chg="del mod">
          <ac:chgData name="Aliyah Jimoh" userId="a3c4c2772f0e4691" providerId="LiveId" clId="{D979DD0A-841E-4B1F-91B8-20E12227810E}" dt="2025-03-09T19:25:27.288" v="22"/>
          <ac:grpSpMkLst>
            <pc:docMk/>
            <pc:sldMk cId="1142656066" sldId="256"/>
            <ac:grpSpMk id="23" creationId="{F58942AA-5444-F42E-1630-067A9E58198B}"/>
          </ac:grpSpMkLst>
        </pc:grpChg>
        <pc:grpChg chg="add del mod">
          <ac:chgData name="Aliyah Jimoh" userId="a3c4c2772f0e4691" providerId="LiveId" clId="{D979DD0A-841E-4B1F-91B8-20E12227810E}" dt="2025-03-09T19:38:49.914" v="147" actId="478"/>
          <ac:grpSpMkLst>
            <pc:docMk/>
            <pc:sldMk cId="1142656066" sldId="256"/>
            <ac:grpSpMk id="26" creationId="{2903AAD1-3AE3-341A-3C18-54DF6D5E89DA}"/>
          </ac:grpSpMkLst>
        </pc:grpChg>
        <pc:grpChg chg="add del mod">
          <ac:chgData name="Aliyah Jimoh" userId="a3c4c2772f0e4691" providerId="LiveId" clId="{D979DD0A-841E-4B1F-91B8-20E12227810E}" dt="2025-03-09T19:32:03.074" v="93"/>
          <ac:grpSpMkLst>
            <pc:docMk/>
            <pc:sldMk cId="1142656066" sldId="256"/>
            <ac:grpSpMk id="29" creationId="{5F007459-F7A3-3289-9133-D3499F628173}"/>
          </ac:grpSpMkLst>
        </pc:grpChg>
        <pc:grpChg chg="del mod">
          <ac:chgData name="Aliyah Jimoh" userId="a3c4c2772f0e4691" providerId="LiveId" clId="{D979DD0A-841E-4B1F-91B8-20E12227810E}" dt="2025-03-09T19:56:45.135" v="301"/>
          <ac:grpSpMkLst>
            <pc:docMk/>
            <pc:sldMk cId="1142656066" sldId="256"/>
            <ac:grpSpMk id="33" creationId="{0ECD8DE8-E45A-3FE9-89CC-7F91349C48AA}"/>
          </ac:grpSpMkLst>
        </pc:grpChg>
        <pc:grpChg chg="add del mod">
          <ac:chgData name="Aliyah Jimoh" userId="a3c4c2772f0e4691" providerId="LiveId" clId="{D979DD0A-841E-4B1F-91B8-20E12227810E}" dt="2025-03-09T19:28:17.404" v="42"/>
          <ac:grpSpMkLst>
            <pc:docMk/>
            <pc:sldMk cId="1142656066" sldId="256"/>
            <ac:grpSpMk id="36" creationId="{FBAE8816-7B6F-8758-B756-9B76FF83ED1D}"/>
          </ac:grpSpMkLst>
        </pc:grpChg>
        <pc:grpChg chg="del mod">
          <ac:chgData name="Aliyah Jimoh" userId="a3c4c2772f0e4691" providerId="LiveId" clId="{D979DD0A-841E-4B1F-91B8-20E12227810E}" dt="2025-03-09T19:30:58.772" v="81"/>
          <ac:grpSpMkLst>
            <pc:docMk/>
            <pc:sldMk cId="1142656066" sldId="256"/>
            <ac:grpSpMk id="43" creationId="{6DC9A049-BCA3-68DF-D469-9FC65DCEE45C}"/>
          </ac:grpSpMkLst>
        </pc:grpChg>
        <pc:grpChg chg="del mod">
          <ac:chgData name="Aliyah Jimoh" userId="a3c4c2772f0e4691" providerId="LiveId" clId="{D979DD0A-841E-4B1F-91B8-20E12227810E}" dt="2025-03-09T19:39:13.536" v="149" actId="478"/>
          <ac:grpSpMkLst>
            <pc:docMk/>
            <pc:sldMk cId="1142656066" sldId="256"/>
            <ac:grpSpMk id="49" creationId="{6C17E7FF-0BA0-838A-B077-D543892F8F1B}"/>
          </ac:grpSpMkLst>
        </pc:grpChg>
        <pc:grpChg chg="mod">
          <ac:chgData name="Aliyah Jimoh" userId="a3c4c2772f0e4691" providerId="LiveId" clId="{D979DD0A-841E-4B1F-91B8-20E12227810E}" dt="2025-03-09T19:31:08.655" v="85"/>
          <ac:grpSpMkLst>
            <pc:docMk/>
            <pc:sldMk cId="1142656066" sldId="256"/>
            <ac:grpSpMk id="51" creationId="{90CB27DC-DD54-882B-0562-FECCC9FDBCD6}"/>
          </ac:grpSpMkLst>
        </pc:grpChg>
        <pc:grpChg chg="add mod">
          <ac:chgData name="Aliyah Jimoh" userId="a3c4c2772f0e4691" providerId="LiveId" clId="{D979DD0A-841E-4B1F-91B8-20E12227810E}" dt="2025-03-09T19:35:02.329" v="124" actId="14100"/>
          <ac:grpSpMkLst>
            <pc:docMk/>
            <pc:sldMk cId="1142656066" sldId="256"/>
            <ac:grpSpMk id="60" creationId="{DA02D37C-0D12-089F-4666-E1638693ADF9}"/>
          </ac:grpSpMkLst>
        </pc:grpChg>
        <pc:grpChg chg="add mod">
          <ac:chgData name="Aliyah Jimoh" userId="a3c4c2772f0e4691" providerId="LiveId" clId="{D979DD0A-841E-4B1F-91B8-20E12227810E}" dt="2025-03-09T19:37:55.576" v="144" actId="1076"/>
          <ac:grpSpMkLst>
            <pc:docMk/>
            <pc:sldMk cId="1142656066" sldId="256"/>
            <ac:grpSpMk id="63" creationId="{D963F6D9-A3E7-9E24-4E5B-E2CF0D99F9C8}"/>
          </ac:grpSpMkLst>
        </pc:grpChg>
        <pc:grpChg chg="del mod">
          <ac:chgData name="Aliyah Jimoh" userId="a3c4c2772f0e4691" providerId="LiveId" clId="{D979DD0A-841E-4B1F-91B8-20E12227810E}" dt="2025-03-09T19:43:48.427" v="191" actId="34122"/>
          <ac:grpSpMkLst>
            <pc:docMk/>
            <pc:sldMk cId="1142656066" sldId="256"/>
            <ac:grpSpMk id="79" creationId="{A635ACC7-000F-ACF2-8053-F56A7148FF79}"/>
          </ac:grpSpMkLst>
        </pc:grpChg>
        <pc:grpChg chg="add mod">
          <ac:chgData name="Aliyah Jimoh" userId="a3c4c2772f0e4691" providerId="LiveId" clId="{D979DD0A-841E-4B1F-91B8-20E12227810E}" dt="2025-03-09T20:09:57.923" v="423" actId="1076"/>
          <ac:grpSpMkLst>
            <pc:docMk/>
            <pc:sldMk cId="1142656066" sldId="256"/>
            <ac:grpSpMk id="92" creationId="{60045474-B85E-6513-F97E-92496AC0252A}"/>
          </ac:grpSpMkLst>
        </pc:grpChg>
        <pc:grpChg chg="del mod">
          <ac:chgData name="Aliyah Jimoh" userId="a3c4c2772f0e4691" providerId="LiveId" clId="{D979DD0A-841E-4B1F-91B8-20E12227810E}" dt="2025-03-09T19:56:59.289" v="302" actId="478"/>
          <ac:grpSpMkLst>
            <pc:docMk/>
            <pc:sldMk cId="1142656066" sldId="256"/>
            <ac:grpSpMk id="97" creationId="{77897F3D-0569-B8B9-343A-2D39F6F58D4C}"/>
          </ac:grpSpMkLst>
        </pc:grpChg>
        <pc:grpChg chg="mod">
          <ac:chgData name="Aliyah Jimoh" userId="a3c4c2772f0e4691" providerId="LiveId" clId="{D979DD0A-841E-4B1F-91B8-20E12227810E}" dt="2025-03-09T20:23:16.354" v="451" actId="164"/>
          <ac:grpSpMkLst>
            <pc:docMk/>
            <pc:sldMk cId="1142656066" sldId="256"/>
            <ac:grpSpMk id="108" creationId="{72BE18D5-397C-467A-9F83-2916C8E02CF5}"/>
          </ac:grpSpMkLst>
        </pc:grpChg>
        <pc:grpChg chg="add mod">
          <ac:chgData name="Aliyah Jimoh" userId="a3c4c2772f0e4691" providerId="LiveId" clId="{D979DD0A-841E-4B1F-91B8-20E12227810E}" dt="2025-03-09T20:18:42.997" v="442" actId="164"/>
          <ac:grpSpMkLst>
            <pc:docMk/>
            <pc:sldMk cId="1142656066" sldId="256"/>
            <ac:grpSpMk id="110" creationId="{19DB270C-BB3D-163E-9D25-7D9B78E55CB9}"/>
          </ac:grpSpMkLst>
        </pc:grpChg>
        <pc:grpChg chg="add mod">
          <ac:chgData name="Aliyah Jimoh" userId="a3c4c2772f0e4691" providerId="LiveId" clId="{D979DD0A-841E-4B1F-91B8-20E12227810E}" dt="2025-03-09T20:23:23.644" v="452" actId="1076"/>
          <ac:grpSpMkLst>
            <pc:docMk/>
            <pc:sldMk cId="1142656066" sldId="256"/>
            <ac:grpSpMk id="111" creationId="{DD35CE65-2340-F14F-7AD7-D1DE5E0068BA}"/>
          </ac:grpSpMkLst>
        </pc:grpChg>
        <pc:inkChg chg="add del">
          <ac:chgData name="Aliyah Jimoh" userId="a3c4c2772f0e4691" providerId="LiveId" clId="{D979DD0A-841E-4B1F-91B8-20E12227810E}" dt="2025-03-09T19:28:42.242" v="52" actId="34122"/>
          <ac:inkMkLst>
            <pc:docMk/>
            <pc:sldMk cId="1142656066" sldId="256"/>
            <ac:inkMk id="4" creationId="{C0BF3DAC-3468-32E5-1854-C310A618C14A}"/>
          </ac:inkMkLst>
        </pc:inkChg>
        <pc:inkChg chg="add del">
          <ac:chgData name="Aliyah Jimoh" userId="a3c4c2772f0e4691" providerId="LiveId" clId="{D979DD0A-841E-4B1F-91B8-20E12227810E}" dt="2025-03-09T19:28:42.242" v="52" actId="34122"/>
          <ac:inkMkLst>
            <pc:docMk/>
            <pc:sldMk cId="1142656066" sldId="256"/>
            <ac:inkMk id="5" creationId="{B0FE4C1E-ECD0-74A3-7E77-86FCAB539223}"/>
          </ac:inkMkLst>
        </pc:inkChg>
        <pc:inkChg chg="add mod">
          <ac:chgData name="Aliyah Jimoh" userId="a3c4c2772f0e4691" providerId="LiveId" clId="{D979DD0A-841E-4B1F-91B8-20E12227810E}" dt="2025-03-09T19:25:09.100" v="11"/>
          <ac:inkMkLst>
            <pc:docMk/>
            <pc:sldMk cId="1142656066" sldId="256"/>
            <ac:inkMk id="6" creationId="{E9581FEE-5FDE-6415-B418-9DE0656260A9}"/>
          </ac:inkMkLst>
        </pc:inkChg>
        <pc:inkChg chg="add mod">
          <ac:chgData name="Aliyah Jimoh" userId="a3c4c2772f0e4691" providerId="LiveId" clId="{D979DD0A-841E-4B1F-91B8-20E12227810E}" dt="2025-03-09T19:25:09.100" v="11"/>
          <ac:inkMkLst>
            <pc:docMk/>
            <pc:sldMk cId="1142656066" sldId="256"/>
            <ac:inkMk id="7" creationId="{5CCB0F9B-F308-0BF8-95D9-8C891B05EB53}"/>
          </ac:inkMkLst>
        </pc:inkChg>
        <pc:inkChg chg="add mod">
          <ac:chgData name="Aliyah Jimoh" userId="a3c4c2772f0e4691" providerId="LiveId" clId="{D979DD0A-841E-4B1F-91B8-20E12227810E}" dt="2025-03-09T19:25:09.100" v="11"/>
          <ac:inkMkLst>
            <pc:docMk/>
            <pc:sldMk cId="1142656066" sldId="256"/>
            <ac:inkMk id="9" creationId="{63A472B1-C32E-DEFE-37CE-C30DA6A362BA}"/>
          </ac:inkMkLst>
        </pc:inkChg>
        <pc:inkChg chg="add mod">
          <ac:chgData name="Aliyah Jimoh" userId="a3c4c2772f0e4691" providerId="LiveId" clId="{D979DD0A-841E-4B1F-91B8-20E12227810E}" dt="2025-03-09T19:25:09.100" v="11"/>
          <ac:inkMkLst>
            <pc:docMk/>
            <pc:sldMk cId="1142656066" sldId="256"/>
            <ac:inkMk id="11" creationId="{6AF2109C-A8CD-4F7B-7813-566BB1373A58}"/>
          </ac:inkMkLst>
        </pc:inkChg>
        <pc:inkChg chg="add mod">
          <ac:chgData name="Aliyah Jimoh" userId="a3c4c2772f0e4691" providerId="LiveId" clId="{D979DD0A-841E-4B1F-91B8-20E12227810E}" dt="2025-03-09T19:25:09.100" v="11"/>
          <ac:inkMkLst>
            <pc:docMk/>
            <pc:sldMk cId="1142656066" sldId="256"/>
            <ac:inkMk id="12" creationId="{836AFEDA-3139-AC2D-7682-3FD8FD070ADF}"/>
          </ac:inkMkLst>
        </pc:inkChg>
        <pc:inkChg chg="add mod">
          <ac:chgData name="Aliyah Jimoh" userId="a3c4c2772f0e4691" providerId="LiveId" clId="{D979DD0A-841E-4B1F-91B8-20E12227810E}" dt="2025-03-09T19:25:09.100" v="11"/>
          <ac:inkMkLst>
            <pc:docMk/>
            <pc:sldMk cId="1142656066" sldId="256"/>
            <ac:inkMk id="14" creationId="{F8BEACF3-BCD8-E4C9-6357-DEBD94CBFF75}"/>
          </ac:inkMkLst>
        </pc:inkChg>
        <pc:inkChg chg="add del mod topLvl">
          <ac:chgData name="Aliyah Jimoh" userId="a3c4c2772f0e4691" providerId="LiveId" clId="{D979DD0A-841E-4B1F-91B8-20E12227810E}" dt="2025-03-09T19:32:27.235" v="101" actId="34122"/>
          <ac:inkMkLst>
            <pc:docMk/>
            <pc:sldMk cId="1142656066" sldId="256"/>
            <ac:inkMk id="16" creationId="{7A535F87-EA5C-59C4-5FD1-AA6FA8BFC856}"/>
          </ac:inkMkLst>
        </pc:inkChg>
        <pc:inkChg chg="add del mod topLvl">
          <ac:chgData name="Aliyah Jimoh" userId="a3c4c2772f0e4691" providerId="LiveId" clId="{D979DD0A-841E-4B1F-91B8-20E12227810E}" dt="2025-03-09T19:32:27.235" v="101" actId="34122"/>
          <ac:inkMkLst>
            <pc:docMk/>
            <pc:sldMk cId="1142656066" sldId="256"/>
            <ac:inkMk id="17" creationId="{AA1E9C58-6385-8BCF-ACB2-2AEA4F8B3E14}"/>
          </ac:inkMkLst>
        </pc:inkChg>
        <pc:inkChg chg="add del mod">
          <ac:chgData name="Aliyah Jimoh" userId="a3c4c2772f0e4691" providerId="LiveId" clId="{D979DD0A-841E-4B1F-91B8-20E12227810E}" dt="2025-03-09T19:32:02.456" v="92"/>
          <ac:inkMkLst>
            <pc:docMk/>
            <pc:sldMk cId="1142656066" sldId="256"/>
            <ac:inkMk id="19" creationId="{78A9D8F5-895B-56CB-6FDB-30C3B6697FD7}"/>
          </ac:inkMkLst>
        </pc:inkChg>
        <pc:inkChg chg="add del mod">
          <ac:chgData name="Aliyah Jimoh" userId="a3c4c2772f0e4691" providerId="LiveId" clId="{D979DD0A-841E-4B1F-91B8-20E12227810E}" dt="2025-03-09T19:32:03.737" v="94"/>
          <ac:inkMkLst>
            <pc:docMk/>
            <pc:sldMk cId="1142656066" sldId="256"/>
            <ac:inkMk id="20" creationId="{EB61167F-BF1B-D39D-6383-8BBAC852DCB6}"/>
          </ac:inkMkLst>
        </pc:inkChg>
        <pc:inkChg chg="add del mod">
          <ac:chgData name="Aliyah Jimoh" userId="a3c4c2772f0e4691" providerId="LiveId" clId="{D979DD0A-841E-4B1F-91B8-20E12227810E}" dt="2025-03-09T19:32:01.928" v="91"/>
          <ac:inkMkLst>
            <pc:docMk/>
            <pc:sldMk cId="1142656066" sldId="256"/>
            <ac:inkMk id="22" creationId="{E1FD4D06-C143-2681-F42F-80073E48BBC2}"/>
          </ac:inkMkLst>
        </pc:inkChg>
        <pc:inkChg chg="add del">
          <ac:chgData name="Aliyah Jimoh" userId="a3c4c2772f0e4691" providerId="LiveId" clId="{D979DD0A-841E-4B1F-91B8-20E12227810E}" dt="2025-03-09T20:08:49.006" v="407" actId="478"/>
          <ac:inkMkLst>
            <pc:docMk/>
            <pc:sldMk cId="1142656066" sldId="256"/>
            <ac:inkMk id="24" creationId="{BE6EB789-3CB3-CBC2-B5AC-1520BE8589D1}"/>
          </ac:inkMkLst>
        </pc:inkChg>
        <pc:inkChg chg="add del mod">
          <ac:chgData name="Aliyah Jimoh" userId="a3c4c2772f0e4691" providerId="LiveId" clId="{D979DD0A-841E-4B1F-91B8-20E12227810E}" dt="2025-03-09T19:32:04.140" v="95"/>
          <ac:inkMkLst>
            <pc:docMk/>
            <pc:sldMk cId="1142656066" sldId="256"/>
            <ac:inkMk id="25" creationId="{4C7191E6-EC6C-960B-FA49-3D4B61459E8B}"/>
          </ac:inkMkLst>
        </pc:inkChg>
        <pc:inkChg chg="add del mod">
          <ac:chgData name="Aliyah Jimoh" userId="a3c4c2772f0e4691" providerId="LiveId" clId="{D979DD0A-841E-4B1F-91B8-20E12227810E}" dt="2025-03-09T19:32:04.547" v="96"/>
          <ac:inkMkLst>
            <pc:docMk/>
            <pc:sldMk cId="1142656066" sldId="256"/>
            <ac:inkMk id="27" creationId="{F8FF039E-A5A4-5873-A696-5840EB575C3A}"/>
          </ac:inkMkLst>
        </pc:inkChg>
        <pc:inkChg chg="add del mod">
          <ac:chgData name="Aliyah Jimoh" userId="a3c4c2772f0e4691" providerId="LiveId" clId="{D979DD0A-841E-4B1F-91B8-20E12227810E}" dt="2025-03-09T19:32:03.074" v="93"/>
          <ac:inkMkLst>
            <pc:docMk/>
            <pc:sldMk cId="1142656066" sldId="256"/>
            <ac:inkMk id="28" creationId="{D3856325-D04E-8B19-0C2F-D79F54192417}"/>
          </ac:inkMkLst>
        </pc:inkChg>
        <pc:inkChg chg="add del">
          <ac:chgData name="Aliyah Jimoh" userId="a3c4c2772f0e4691" providerId="LiveId" clId="{D979DD0A-841E-4B1F-91B8-20E12227810E}" dt="2025-03-09T20:08:47.834" v="406" actId="478"/>
          <ac:inkMkLst>
            <pc:docMk/>
            <pc:sldMk cId="1142656066" sldId="256"/>
            <ac:inkMk id="30" creationId="{F589DAD6-19D6-4098-6AAC-873263E2AFF8}"/>
          </ac:inkMkLst>
        </pc:inkChg>
        <pc:inkChg chg="add del mod">
          <ac:chgData name="Aliyah Jimoh" userId="a3c4c2772f0e4691" providerId="LiveId" clId="{D979DD0A-841E-4B1F-91B8-20E12227810E}" dt="2025-03-09T19:56:59.289" v="302" actId="478"/>
          <ac:inkMkLst>
            <pc:docMk/>
            <pc:sldMk cId="1142656066" sldId="256"/>
            <ac:inkMk id="31" creationId="{FA5982EB-DF34-CD47-4DD5-E3E36A070D76}"/>
          </ac:inkMkLst>
        </pc:inkChg>
        <pc:inkChg chg="add del mod topLvl">
          <ac:chgData name="Aliyah Jimoh" userId="a3c4c2772f0e4691" providerId="LiveId" clId="{D979DD0A-841E-4B1F-91B8-20E12227810E}" dt="2025-03-09T19:56:59.289" v="302" actId="478"/>
          <ac:inkMkLst>
            <pc:docMk/>
            <pc:sldMk cId="1142656066" sldId="256"/>
            <ac:inkMk id="32" creationId="{593B6AF6-FB46-0FF8-A928-C122718FFBA1}"/>
          </ac:inkMkLst>
        </pc:inkChg>
        <pc:inkChg chg="add del mod topLvl">
          <ac:chgData name="Aliyah Jimoh" userId="a3c4c2772f0e4691" providerId="LiveId" clId="{D979DD0A-841E-4B1F-91B8-20E12227810E}" dt="2025-03-09T19:28:17.610" v="43" actId="9405"/>
          <ac:inkMkLst>
            <pc:docMk/>
            <pc:sldMk cId="1142656066" sldId="256"/>
            <ac:inkMk id="34" creationId="{7CA63A3E-1983-4841-2362-09F2D6ED52F3}"/>
          </ac:inkMkLst>
        </pc:inkChg>
        <pc:inkChg chg="add del mod topLvl">
          <ac:chgData name="Aliyah Jimoh" userId="a3c4c2772f0e4691" providerId="LiveId" clId="{D979DD0A-841E-4B1F-91B8-20E12227810E}" dt="2025-03-09T19:28:17.404" v="42"/>
          <ac:inkMkLst>
            <pc:docMk/>
            <pc:sldMk cId="1142656066" sldId="256"/>
            <ac:inkMk id="35" creationId="{E710995E-4421-FF61-DB82-FA620B3BD840}"/>
          </ac:inkMkLst>
        </pc:inkChg>
        <pc:inkChg chg="add del">
          <ac:chgData name="Aliyah Jimoh" userId="a3c4c2772f0e4691" providerId="LiveId" clId="{D979DD0A-841E-4B1F-91B8-20E12227810E}" dt="2025-03-09T19:28:17.204" v="40" actId="9405"/>
          <ac:inkMkLst>
            <pc:docMk/>
            <pc:sldMk cId="1142656066" sldId="256"/>
            <ac:inkMk id="37" creationId="{06EAF83C-443F-8AF7-5035-873492D3A7E4}"/>
          </ac:inkMkLst>
        </pc:inkChg>
        <pc:inkChg chg="add del">
          <ac:chgData name="Aliyah Jimoh" userId="a3c4c2772f0e4691" providerId="LiveId" clId="{D979DD0A-841E-4B1F-91B8-20E12227810E}" dt="2025-03-09T19:28:17.014" v="39" actId="9405"/>
          <ac:inkMkLst>
            <pc:docMk/>
            <pc:sldMk cId="1142656066" sldId="256"/>
            <ac:inkMk id="38" creationId="{8F473631-F2A7-B7EE-3A66-C02DD05A7809}"/>
          </ac:inkMkLst>
        </pc:inkChg>
        <pc:inkChg chg="add mod">
          <ac:chgData name="Aliyah Jimoh" userId="a3c4c2772f0e4691" providerId="LiveId" clId="{D979DD0A-841E-4B1F-91B8-20E12227810E}" dt="2025-03-09T19:30:58.772" v="81"/>
          <ac:inkMkLst>
            <pc:docMk/>
            <pc:sldMk cId="1142656066" sldId="256"/>
            <ac:inkMk id="41" creationId="{1C34A79A-C897-EB32-04FD-C0E51CC07875}"/>
          </ac:inkMkLst>
        </pc:inkChg>
        <pc:inkChg chg="add mod">
          <ac:chgData name="Aliyah Jimoh" userId="a3c4c2772f0e4691" providerId="LiveId" clId="{D979DD0A-841E-4B1F-91B8-20E12227810E}" dt="2025-03-09T19:30:58.772" v="81"/>
          <ac:inkMkLst>
            <pc:docMk/>
            <pc:sldMk cId="1142656066" sldId="256"/>
            <ac:inkMk id="42" creationId="{62DCC970-EDA1-C922-F02A-848405CD19AF}"/>
          </ac:inkMkLst>
        </pc:inkChg>
        <pc:inkChg chg="add mod">
          <ac:chgData name="Aliyah Jimoh" userId="a3c4c2772f0e4691" providerId="LiveId" clId="{D979DD0A-841E-4B1F-91B8-20E12227810E}" dt="2025-03-09T19:30:58.772" v="81"/>
          <ac:inkMkLst>
            <pc:docMk/>
            <pc:sldMk cId="1142656066" sldId="256"/>
            <ac:inkMk id="44" creationId="{50734F8F-BEB0-D707-9BE7-01D3CA1D5080}"/>
          </ac:inkMkLst>
        </pc:inkChg>
        <pc:inkChg chg="add mod">
          <ac:chgData name="Aliyah Jimoh" userId="a3c4c2772f0e4691" providerId="LiveId" clId="{D979DD0A-841E-4B1F-91B8-20E12227810E}" dt="2025-03-09T19:30:58.772" v="81"/>
          <ac:inkMkLst>
            <pc:docMk/>
            <pc:sldMk cId="1142656066" sldId="256"/>
            <ac:inkMk id="45" creationId="{3F2F542B-C8BF-83D9-52FE-AD0768EBBD9D}"/>
          </ac:inkMkLst>
        </pc:inkChg>
        <pc:inkChg chg="add mod">
          <ac:chgData name="Aliyah Jimoh" userId="a3c4c2772f0e4691" providerId="LiveId" clId="{D979DD0A-841E-4B1F-91B8-20E12227810E}" dt="2025-03-09T19:30:58.772" v="81"/>
          <ac:inkMkLst>
            <pc:docMk/>
            <pc:sldMk cId="1142656066" sldId="256"/>
            <ac:inkMk id="46" creationId="{2E476191-436D-170A-A189-5769D8C0AAB5}"/>
          </ac:inkMkLst>
        </pc:inkChg>
        <pc:inkChg chg="add mod">
          <ac:chgData name="Aliyah Jimoh" userId="a3c4c2772f0e4691" providerId="LiveId" clId="{D979DD0A-841E-4B1F-91B8-20E12227810E}" dt="2025-03-09T19:30:58.772" v="81"/>
          <ac:inkMkLst>
            <pc:docMk/>
            <pc:sldMk cId="1142656066" sldId="256"/>
            <ac:inkMk id="48" creationId="{2E3A4829-8B52-BA56-A06E-F09F1C9C4812}"/>
          </ac:inkMkLst>
        </pc:inkChg>
        <pc:inkChg chg="add del mod">
          <ac:chgData name="Aliyah Jimoh" userId="a3c4c2772f0e4691" providerId="LiveId" clId="{D979DD0A-841E-4B1F-91B8-20E12227810E}" dt="2025-03-09T19:31:08.655" v="85"/>
          <ac:inkMkLst>
            <pc:docMk/>
            <pc:sldMk cId="1142656066" sldId="256"/>
            <ac:inkMk id="50" creationId="{231CF6A4-3B78-FC54-2E25-59B3AB27DB2E}"/>
          </ac:inkMkLst>
        </pc:inkChg>
        <pc:inkChg chg="add del">
          <ac:chgData name="Aliyah Jimoh" userId="a3c4c2772f0e4691" providerId="LiveId" clId="{D979DD0A-841E-4B1F-91B8-20E12227810E}" dt="2025-03-09T19:32:05.539" v="97"/>
          <ac:inkMkLst>
            <pc:docMk/>
            <pc:sldMk cId="1142656066" sldId="256"/>
            <ac:inkMk id="52" creationId="{92715008-D58B-5F07-4CBD-73CAEEEAF315}"/>
          </ac:inkMkLst>
        </pc:inkChg>
        <pc:inkChg chg="add del">
          <ac:chgData name="Aliyah Jimoh" userId="a3c4c2772f0e4691" providerId="LiveId" clId="{D979DD0A-841E-4B1F-91B8-20E12227810E}" dt="2025-03-09T19:43:30.171" v="181" actId="9405"/>
          <ac:inkMkLst>
            <pc:docMk/>
            <pc:sldMk cId="1142656066" sldId="256"/>
            <ac:inkMk id="73" creationId="{53CCD5CD-7B86-4779-8844-841290931AA6}"/>
          </ac:inkMkLst>
        </pc:inkChg>
        <pc:inkChg chg="add">
          <ac:chgData name="Aliyah Jimoh" userId="a3c4c2772f0e4691" providerId="LiveId" clId="{D979DD0A-841E-4B1F-91B8-20E12227810E}" dt="2025-03-09T19:43:27.461" v="179"/>
          <ac:inkMkLst>
            <pc:docMk/>
            <pc:sldMk cId="1142656066" sldId="256"/>
            <ac:inkMk id="74" creationId="{B283E144-7225-891C-B965-65B387BA7039}"/>
          </ac:inkMkLst>
        </pc:inkChg>
        <pc:inkChg chg="add del">
          <ac:chgData name="Aliyah Jimoh" userId="a3c4c2772f0e4691" providerId="LiveId" clId="{D979DD0A-841E-4B1F-91B8-20E12227810E}" dt="2025-03-09T19:43:34.588" v="187" actId="9405"/>
          <ac:inkMkLst>
            <pc:docMk/>
            <pc:sldMk cId="1142656066" sldId="256"/>
            <ac:inkMk id="75" creationId="{EFF17150-2977-22D9-D240-01B4FEF32A9D}"/>
          </ac:inkMkLst>
        </pc:inkChg>
        <pc:inkChg chg="add mod">
          <ac:chgData name="Aliyah Jimoh" userId="a3c4c2772f0e4691" providerId="LiveId" clId="{D979DD0A-841E-4B1F-91B8-20E12227810E}" dt="2025-03-09T19:43:33.178" v="185"/>
          <ac:inkMkLst>
            <pc:docMk/>
            <pc:sldMk cId="1142656066" sldId="256"/>
            <ac:inkMk id="76" creationId="{0CBE4B72-6901-5FA0-8000-FF94FC0896A5}"/>
          </ac:inkMkLst>
        </pc:inkChg>
        <pc:inkChg chg="add del mod topLvl">
          <ac:chgData name="Aliyah Jimoh" userId="a3c4c2772f0e4691" providerId="LiveId" clId="{D979DD0A-841E-4B1F-91B8-20E12227810E}" dt="2025-03-09T19:43:48.427" v="191" actId="34122"/>
          <ac:inkMkLst>
            <pc:docMk/>
            <pc:sldMk cId="1142656066" sldId="256"/>
            <ac:inkMk id="77" creationId="{2BBD2A58-204C-FE6F-BE74-7FD877D7B26B}"/>
          </ac:inkMkLst>
        </pc:inkChg>
        <pc:inkChg chg="add del mod topLvl">
          <ac:chgData name="Aliyah Jimoh" userId="a3c4c2772f0e4691" providerId="LiveId" clId="{D979DD0A-841E-4B1F-91B8-20E12227810E}" dt="2025-03-09T19:43:48.427" v="191" actId="34122"/>
          <ac:inkMkLst>
            <pc:docMk/>
            <pc:sldMk cId="1142656066" sldId="256"/>
            <ac:inkMk id="78" creationId="{7BD5C4C4-794C-243B-173B-25DCABE28046}"/>
          </ac:inkMkLst>
        </pc:inkChg>
        <pc:inkChg chg="add del">
          <ac:chgData name="Aliyah Jimoh" userId="a3c4c2772f0e4691" providerId="LiveId" clId="{D979DD0A-841E-4B1F-91B8-20E12227810E}" dt="2025-03-09T19:53:56.372" v="281" actId="34122"/>
          <ac:inkMkLst>
            <pc:docMk/>
            <pc:sldMk cId="1142656066" sldId="256"/>
            <ac:inkMk id="93" creationId="{4CB98A5F-7B04-85EA-68F5-5D461870750C}"/>
          </ac:inkMkLst>
        </pc:inkChg>
        <pc:inkChg chg="add del">
          <ac:chgData name="Aliyah Jimoh" userId="a3c4c2772f0e4691" providerId="LiveId" clId="{D979DD0A-841E-4B1F-91B8-20E12227810E}" dt="2025-03-09T19:54:27.393" v="286" actId="34122"/>
          <ac:inkMkLst>
            <pc:docMk/>
            <pc:sldMk cId="1142656066" sldId="256"/>
            <ac:inkMk id="94" creationId="{B9D58289-4156-73EB-93B1-C4677B57B5C8}"/>
          </ac:inkMkLst>
        </pc:inkChg>
        <pc:inkChg chg="add del">
          <ac:chgData name="Aliyah Jimoh" userId="a3c4c2772f0e4691" providerId="LiveId" clId="{D979DD0A-841E-4B1F-91B8-20E12227810E}" dt="2025-03-09T19:56:37.818" v="299" actId="9405"/>
          <ac:inkMkLst>
            <pc:docMk/>
            <pc:sldMk cId="1142656066" sldId="256"/>
            <ac:inkMk id="95" creationId="{34D5B6D5-7F7A-2EDE-FD4C-CBB91BBF64C2}"/>
          </ac:inkMkLst>
        </pc:inkChg>
        <pc:inkChg chg="add del mod topLvl">
          <ac:chgData name="Aliyah Jimoh" userId="a3c4c2772f0e4691" providerId="LiveId" clId="{D979DD0A-841E-4B1F-91B8-20E12227810E}" dt="2025-03-09T19:56:59.289" v="302" actId="478"/>
          <ac:inkMkLst>
            <pc:docMk/>
            <pc:sldMk cId="1142656066" sldId="256"/>
            <ac:inkMk id="96" creationId="{9395CA30-D617-104E-32E5-D0E82F92CEA6}"/>
          </ac:inkMkLst>
        </pc:inkChg>
        <pc:inkChg chg="add del">
          <ac:chgData name="Aliyah Jimoh" userId="a3c4c2772f0e4691" providerId="LiveId" clId="{D979DD0A-841E-4B1F-91B8-20E12227810E}" dt="2025-03-09T19:58:09.898" v="312" actId="9405"/>
          <ac:inkMkLst>
            <pc:docMk/>
            <pc:sldMk cId="1142656066" sldId="256"/>
            <ac:inkMk id="100" creationId="{8DFE0216-C84D-B271-E6A7-87D2EE9D7FCB}"/>
          </ac:inkMkLst>
        </pc:inkChg>
        <pc:inkChg chg="add del">
          <ac:chgData name="Aliyah Jimoh" userId="a3c4c2772f0e4691" providerId="LiveId" clId="{D979DD0A-841E-4B1F-91B8-20E12227810E}" dt="2025-03-09T19:58:28.346" v="314" actId="34122"/>
          <ac:inkMkLst>
            <pc:docMk/>
            <pc:sldMk cId="1142656066" sldId="256"/>
            <ac:inkMk id="101" creationId="{CADE6D0C-65FA-442A-5373-D09382306A8E}"/>
          </ac:inkMkLst>
        </pc:inkChg>
        <pc:inkChg chg="add del">
          <ac:chgData name="Aliyah Jimoh" userId="a3c4c2772f0e4691" providerId="LiveId" clId="{D979DD0A-841E-4B1F-91B8-20E12227810E}" dt="2025-03-09T20:05:09.442" v="391" actId="9405"/>
          <ac:inkMkLst>
            <pc:docMk/>
            <pc:sldMk cId="1142656066" sldId="256"/>
            <ac:inkMk id="105" creationId="{684D06A1-657C-8C31-40E2-CC6710DDD251}"/>
          </ac:inkMkLst>
        </pc:inkChg>
        <pc:inkChg chg="add del">
          <ac:chgData name="Aliyah Jimoh" userId="a3c4c2772f0e4691" providerId="LiveId" clId="{D979DD0A-841E-4B1F-91B8-20E12227810E}" dt="2025-03-09T20:05:44.111" v="397" actId="9405"/>
          <ac:inkMkLst>
            <pc:docMk/>
            <pc:sldMk cId="1142656066" sldId="256"/>
            <ac:inkMk id="106" creationId="{E2D4059F-997A-F440-5E5D-B82D0039A921}"/>
          </ac:inkMkLst>
        </pc:inkChg>
        <pc:inkChg chg="add del">
          <ac:chgData name="Aliyah Jimoh" userId="a3c4c2772f0e4691" providerId="LiveId" clId="{D979DD0A-841E-4B1F-91B8-20E12227810E}" dt="2025-03-09T20:06:04.374" v="399" actId="34122"/>
          <ac:inkMkLst>
            <pc:docMk/>
            <pc:sldMk cId="1142656066" sldId="256"/>
            <ac:inkMk id="107" creationId="{41A4E460-5088-F73B-4212-F2BF2D03D05C}"/>
          </ac:inkMkLst>
        </pc:inkChg>
        <pc:cxnChg chg="add mod">
          <ac:chgData name="Aliyah Jimoh" userId="a3c4c2772f0e4691" providerId="LiveId" clId="{D979DD0A-841E-4B1F-91B8-20E12227810E}" dt="2025-03-09T20:01:07.751" v="342" actId="208"/>
          <ac:cxnSpMkLst>
            <pc:docMk/>
            <pc:sldMk cId="1142656066" sldId="256"/>
            <ac:cxnSpMk id="55" creationId="{08E01683-74E4-3B49-68C5-57571AA5B47F}"/>
          </ac:cxnSpMkLst>
        </pc:cxnChg>
        <pc:cxnChg chg="add mod">
          <ac:chgData name="Aliyah Jimoh" userId="a3c4c2772f0e4691" providerId="LiveId" clId="{D979DD0A-841E-4B1F-91B8-20E12227810E}" dt="2025-03-09T20:01:07.751" v="342" actId="208"/>
          <ac:cxnSpMkLst>
            <pc:docMk/>
            <pc:sldMk cId="1142656066" sldId="256"/>
            <ac:cxnSpMk id="59" creationId="{7E4DEA11-8457-4524-9EA0-DA5CAA0A79D3}"/>
          </ac:cxnSpMkLst>
        </pc:cxnChg>
        <pc:cxnChg chg="mod">
          <ac:chgData name="Aliyah Jimoh" userId="a3c4c2772f0e4691" providerId="LiveId" clId="{D979DD0A-841E-4B1F-91B8-20E12227810E}" dt="2025-03-09T20:01:00.118" v="341" actId="208"/>
          <ac:cxnSpMkLst>
            <pc:docMk/>
            <pc:sldMk cId="1142656066" sldId="256"/>
            <ac:cxnSpMk id="64" creationId="{55960C70-73CD-836B-686B-831663802089}"/>
          </ac:cxnSpMkLst>
        </pc:cxnChg>
        <pc:cxnChg chg="mod">
          <ac:chgData name="Aliyah Jimoh" userId="a3c4c2772f0e4691" providerId="LiveId" clId="{D979DD0A-841E-4B1F-91B8-20E12227810E}" dt="2025-03-09T20:01:00.118" v="341" actId="208"/>
          <ac:cxnSpMkLst>
            <pc:docMk/>
            <pc:sldMk cId="1142656066" sldId="256"/>
            <ac:cxnSpMk id="65" creationId="{C0FE1707-FDC3-1EBA-A0B0-81F841DADADE}"/>
          </ac:cxnSpMkLst>
        </pc:cxnChg>
        <pc:cxnChg chg="add del mod">
          <ac:chgData name="Aliyah Jimoh" userId="a3c4c2772f0e4691" providerId="LiveId" clId="{D979DD0A-841E-4B1F-91B8-20E12227810E}" dt="2025-03-09T19:42:06.419" v="165" actId="478"/>
          <ac:cxnSpMkLst>
            <pc:docMk/>
            <pc:sldMk cId="1142656066" sldId="256"/>
            <ac:cxnSpMk id="69" creationId="{0BBA4890-4B36-6DED-3F44-3A7915E1F1E2}"/>
          </ac:cxnSpMkLst>
        </pc:cxnChg>
        <pc:cxnChg chg="add del mod">
          <ac:chgData name="Aliyah Jimoh" userId="a3c4c2772f0e4691" providerId="LiveId" clId="{D979DD0A-841E-4B1F-91B8-20E12227810E}" dt="2025-03-09T19:47:36.614" v="213" actId="478"/>
          <ac:cxnSpMkLst>
            <pc:docMk/>
            <pc:sldMk cId="1142656066" sldId="256"/>
            <ac:cxnSpMk id="82" creationId="{692677D3-19A9-46AC-B958-89A63326A5E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AACF-ED07-894F-D9C1-FEB6D6DBC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9220F-C672-58EA-4B45-C4E7C2DBF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8A4F9-B78F-07E5-7C74-46699334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8E20D-C87B-B248-2B59-0166DFFE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E4A26-EE3D-B976-49CD-19093DCF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43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502F-5A56-9C02-7A42-1328B7D6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C8DE6-BC9F-6367-571D-589F394E9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CD4AC-A449-DE75-1B24-4849D35C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343B-F9A9-2036-BF8C-3588718C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2AA3-275B-057F-C2A3-F788D9F9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34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CB6C3-D4B0-9AA5-A398-0A678B10A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14709-0DBB-17FF-8487-D992F10C2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860A5-C806-A09D-E393-E75508A9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805B-732E-A10C-9540-F2E20E7D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D550-9C34-09B3-42CA-EAC39CD3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07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6621-8950-9687-872C-215AC4F4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9A19-F258-13FE-A141-B76E3ACD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53789-F95E-09C1-CEE6-B31140C0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11056-F6CB-2494-FBFA-E2CA9D7A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B772F-0A55-27FF-B1BA-405633E1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44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522A-060D-3DA2-75F0-1BF99C02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2AE8D-4830-FB0D-2688-DCF1F4B2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2235-7312-7FEC-6EC0-0248D06F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F294-E41F-CCB5-E8EA-9ED84567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9B69-78E8-202F-204B-A07CC03F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59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E7F-1B5C-9338-4598-6C1A9E51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322C-CB42-0255-4A1B-26D1D912E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B1E6-7B17-AAA4-7A52-59609B992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ECF3C-98E8-9A2E-BE4B-0DD5A4BB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F97EF-BB16-A1DA-7D64-3A74E6D9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43F9F-4D48-38E4-B6AA-F2A3C560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74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1988-516F-7352-F16A-61F7A969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F8BA0-AC3F-5AA3-5BC1-ECA45C32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3BC2F-F344-B521-9B1D-54933440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945F7-948B-5DE1-DA77-7ACEE8692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A678B-691B-F226-8567-FE5E0FB9E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10BA1-6046-4FDD-1B81-9EA6C7A4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702A3-417F-C9DA-DEAD-6E5CE085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E652-13C8-DA87-E719-E3F31CFE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08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E6F7-48CD-CB3D-BD04-88714C4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45031-6A14-D3B4-74D9-715E4319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92E6C-D0ED-2122-25D0-8676ECB5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C83A1-B238-DFA0-A040-DDC85ABF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94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67247-32BE-73EF-AAFB-88BA4289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BD09F-484C-8957-2D85-B67EB683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EA2E4-46A4-993F-FAFF-F8C84A43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28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5D4C-66F8-C6AC-DBAF-8C9E957B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E773-E541-5F48-6D5E-89FF8FD9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0AA70-845C-72D0-4733-0CB6A98C5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75CC1-72C1-A41F-F85E-CC8C906D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95D51-81F7-9E00-23A5-D60A6317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97D22-650F-1375-E97B-BD7143A5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67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4F81-76F1-0934-9FD1-6EA401C3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4A469-5505-A94E-965B-470DE85CB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BFB78-A02D-16D9-16B4-91DAC34B1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EE6A1-8610-043B-328A-8AD9BBA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62396-33A2-F749-B9DC-816D0504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AF98A-EA1F-E087-6AAE-963F06D1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7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608D7-4F0F-1498-CF58-3F05CF87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FA7EF-136F-C1EE-7E1A-D44B894F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4723-EAEF-1ECC-9500-B0D0268F8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6D48FC-185B-4955-8CC3-9A9FC2323E4C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92DA4-68BB-5976-A597-5E7542565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7176-288D-176E-53B8-05C5E95CB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F97576-791E-474D-AC95-9605786F6D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44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D35CE65-2340-F14F-7AD7-D1DE5E0068BA}"/>
              </a:ext>
            </a:extLst>
          </p:cNvPr>
          <p:cNvGrpSpPr/>
          <p:nvPr/>
        </p:nvGrpSpPr>
        <p:grpSpPr>
          <a:xfrm>
            <a:off x="1502875" y="996860"/>
            <a:ext cx="9186250" cy="4864279"/>
            <a:chOff x="1189022" y="962852"/>
            <a:chExt cx="9186250" cy="486427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969B5D4-FF69-6ED8-57A1-B61F878B5D70}"/>
                </a:ext>
              </a:extLst>
            </p:cNvPr>
            <p:cNvSpPr/>
            <p:nvPr/>
          </p:nvSpPr>
          <p:spPr>
            <a:xfrm>
              <a:off x="1520981" y="962852"/>
              <a:ext cx="8727542" cy="4716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2BE18D5-397C-467A-9F83-2916C8E02CF5}"/>
                </a:ext>
              </a:extLst>
            </p:cNvPr>
            <p:cNvGrpSpPr/>
            <p:nvPr/>
          </p:nvGrpSpPr>
          <p:grpSpPr>
            <a:xfrm>
              <a:off x="1189022" y="1065120"/>
              <a:ext cx="9186250" cy="4762011"/>
              <a:chOff x="1524000" y="1434172"/>
              <a:chExt cx="6843081" cy="3850977"/>
            </a:xfrm>
          </p:grpSpPr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06B7BBDB-F0C7-D539-2F22-4D54319F98CC}"/>
                  </a:ext>
                </a:extLst>
              </p:cNvPr>
              <p:cNvSpPr/>
              <p:nvPr/>
            </p:nvSpPr>
            <p:spPr>
              <a:xfrm rot="5400000">
                <a:off x="4374194" y="3056118"/>
                <a:ext cx="870725" cy="1084588"/>
              </a:xfrm>
              <a:prstGeom prst="triangle">
                <a:avLst>
                  <a:gd name="adj" fmla="val 56212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A02D37C-0D12-089F-4666-E1638693ADF9}"/>
                  </a:ext>
                </a:extLst>
              </p:cNvPr>
              <p:cNvGrpSpPr/>
              <p:nvPr/>
            </p:nvGrpSpPr>
            <p:grpSpPr>
              <a:xfrm>
                <a:off x="3799840" y="2383643"/>
                <a:ext cx="888544" cy="1292263"/>
                <a:chOff x="3799840" y="2383643"/>
                <a:chExt cx="888544" cy="1292263"/>
              </a:xfrm>
            </p:grpSpPr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08E01683-74E4-3B49-68C5-57571AA5B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675906"/>
                  <a:ext cx="88854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7E4DEA11-8457-4524-9EA0-DA5CAA0A79D3}"/>
                    </a:ext>
                  </a:extLst>
                </p:cNvPr>
                <p:cNvCxnSpPr/>
                <p:nvPr/>
              </p:nvCxnSpPr>
              <p:spPr>
                <a:xfrm flipV="1">
                  <a:off x="3799840" y="2383643"/>
                  <a:ext cx="0" cy="129226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963F6D9-A3E7-9E24-4E5B-E2CF0D99F9C8}"/>
                  </a:ext>
                </a:extLst>
              </p:cNvPr>
              <p:cNvGrpSpPr/>
              <p:nvPr/>
            </p:nvGrpSpPr>
            <p:grpSpPr>
              <a:xfrm>
                <a:off x="2012944" y="3454512"/>
                <a:ext cx="888544" cy="1292263"/>
                <a:chOff x="3799840" y="2383643"/>
                <a:chExt cx="888544" cy="1292263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55960C70-73CD-836B-686B-8316638020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675906"/>
                  <a:ext cx="88854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C0FE1707-FDC3-1EBA-A0B0-81F841DADADE}"/>
                    </a:ext>
                  </a:extLst>
                </p:cNvPr>
                <p:cNvCxnSpPr/>
                <p:nvPr/>
              </p:nvCxnSpPr>
              <p:spPr>
                <a:xfrm flipV="1">
                  <a:off x="3799840" y="2383643"/>
                  <a:ext cx="0" cy="129226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078757-9ABE-AE21-B186-428855991443}"/>
                  </a:ext>
                </a:extLst>
              </p:cNvPr>
              <p:cNvSpPr txBox="1"/>
              <p:nvPr/>
            </p:nvSpPr>
            <p:spPr>
              <a:xfrm>
                <a:off x="4631239" y="3859591"/>
                <a:ext cx="605099" cy="211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00" b="1" dirty="0"/>
                  <a:t>Robot</a:t>
                </a:r>
                <a:endParaRPr lang="en-CA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05F35DC-FECA-F570-A9EE-DC6C9A0EA98C}"/>
                      </a:ext>
                    </a:extLst>
                  </p:cNvPr>
                  <p:cNvSpPr txBox="1"/>
                  <p:nvPr/>
                </p:nvSpPr>
                <p:spPr>
                  <a:xfrm>
                    <a:off x="1524000" y="4781550"/>
                    <a:ext cx="1084589" cy="5035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groupChr>
                            <m:groupChrPr>
                              <m:chr m:val="→"/>
                              <m:vertJc m:val="bot"/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groupChr>
                        </m:oMath>
                      </m:oMathPara>
                    </a14:m>
                    <a:endParaRPr lang="en-CA" sz="24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05F35DC-FECA-F570-A9EE-DC6C9A0EA9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0" y="4781550"/>
                    <a:ext cx="1084589" cy="5035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0045474-B85E-6513-F97E-92496AC0252A}"/>
                  </a:ext>
                </a:extLst>
              </p:cNvPr>
              <p:cNvGrpSpPr/>
              <p:nvPr/>
            </p:nvGrpSpPr>
            <p:grpSpPr>
              <a:xfrm>
                <a:off x="7391402" y="1660062"/>
                <a:ext cx="657225" cy="671513"/>
                <a:chOff x="7496175" y="1647825"/>
                <a:chExt cx="657225" cy="671513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137D13DA-C2FE-AD9E-7239-D46CD7E7BDF5}"/>
                    </a:ext>
                  </a:extLst>
                </p:cNvPr>
                <p:cNvSpPr/>
                <p:nvPr/>
              </p:nvSpPr>
              <p:spPr>
                <a:xfrm>
                  <a:off x="7496175" y="1647825"/>
                  <a:ext cx="657225" cy="67151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84D25C2-CAB2-ABF5-34D0-E1F9911FFD1D}"/>
                    </a:ext>
                  </a:extLst>
                </p:cNvPr>
                <p:cNvSpPr/>
                <p:nvPr/>
              </p:nvSpPr>
              <p:spPr>
                <a:xfrm>
                  <a:off x="7796212" y="1949645"/>
                  <a:ext cx="57150" cy="678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6545197-258A-0AD3-1E2D-CEBC6283ED19}"/>
                  </a:ext>
                </a:extLst>
              </p:cNvPr>
              <p:cNvSpPr txBox="1"/>
              <p:nvPr/>
            </p:nvSpPr>
            <p:spPr>
              <a:xfrm>
                <a:off x="7275275" y="1434172"/>
                <a:ext cx="881260" cy="211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00" b="1" dirty="0"/>
                  <a:t>Fiducial Marker</a:t>
                </a:r>
                <a:endParaRPr lang="en-CA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039E05BB-1BD3-E942-13FD-A04A6EC5A40F}"/>
                      </a:ext>
                    </a:extLst>
                  </p:cNvPr>
                  <p:cNvSpPr txBox="1"/>
                  <p:nvPr/>
                </p:nvSpPr>
                <p:spPr>
                  <a:xfrm>
                    <a:off x="3324225" y="3705030"/>
                    <a:ext cx="1084589" cy="5035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groupChr>
                            <m:groupChrPr>
                              <m:chr m:val="→"/>
                              <m:vertJc m:val="bot"/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groupChr>
                        </m:oMath>
                      </m:oMathPara>
                    </a14:m>
                    <a:endParaRPr lang="en-CA" sz="24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039E05BB-1BD3-E942-13FD-A04A6EC5A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225" y="3705030"/>
                    <a:ext cx="1084589" cy="5035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FD65851E-BEF4-2EB3-208E-94410A59103D}"/>
                      </a:ext>
                    </a:extLst>
                  </p:cNvPr>
                  <p:cNvSpPr txBox="1"/>
                  <p:nvPr/>
                </p:nvSpPr>
                <p:spPr>
                  <a:xfrm>
                    <a:off x="7282492" y="2395944"/>
                    <a:ext cx="1084589" cy="50725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groupChr>
                            <m:groupChrPr>
                              <m:chr m:val="→"/>
                              <m:vertJc m:val="bot"/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groupChr>
                        </m:oMath>
                      </m:oMathPara>
                    </a14:m>
                    <a:endParaRPr lang="en-CA" sz="24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FD65851E-BEF4-2EB3-208E-94410A5910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2492" y="2395944"/>
                    <a:ext cx="1084589" cy="50725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Conector: curvado 5">
                <a:extLst>
                  <a:ext uri="{FF2B5EF4-FFF2-40B4-BE49-F238E27FC236}">
                    <a16:creationId xmlns:a16="http://schemas.microsoft.com/office/drawing/2014/main" id="{2B212A66-E63A-4672-9A87-4EEC1A745B55}"/>
                  </a:ext>
                </a:extLst>
              </p:cNvPr>
              <p:cNvSpPr/>
              <p:nvPr/>
            </p:nvSpPr>
            <p:spPr>
              <a:xfrm rot="16200000">
                <a:off x="2370966" y="3317882"/>
                <a:ext cx="1070850" cy="1786893"/>
              </a:xfrm>
              <a:prstGeom prst="curvedConnector2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ector: curvado 5">
                <a:extLst>
                  <a:ext uri="{FF2B5EF4-FFF2-40B4-BE49-F238E27FC236}">
                    <a16:creationId xmlns:a16="http://schemas.microsoft.com/office/drawing/2014/main" id="{39B164BE-A6E6-00E0-3D2A-F01A22932AFA}"/>
                  </a:ext>
                </a:extLst>
              </p:cNvPr>
              <p:cNvSpPr/>
              <p:nvPr/>
            </p:nvSpPr>
            <p:spPr>
              <a:xfrm rot="16200000">
                <a:off x="4923785" y="879678"/>
                <a:ext cx="1672286" cy="3920173"/>
              </a:xfrm>
              <a:prstGeom prst="curvedConnector2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F95FF060-FE56-3BC9-AF5B-4439495380BA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651" y="3502629"/>
                    <a:ext cx="331917" cy="22400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𝒎𝒓</m:t>
                              </m:r>
                            </m:sub>
                          </m:sSub>
                        </m:oMath>
                      </m:oMathPara>
                    </a14:m>
                    <a:endParaRPr lang="en-CA" b="1" dirty="0"/>
                  </a:p>
                </p:txBody>
              </p:sp>
            </mc:Choice>
            <mc:Fallback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F95FF060-FE56-3BC9-AF5B-443949538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651" y="3502629"/>
                    <a:ext cx="331917" cy="2240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329" r="-411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EAF061F2-1F65-C516-11A7-6ACC01B6C9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63863" y="3807204"/>
                    <a:ext cx="335500" cy="245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𝒎𝒇</m:t>
                              </m:r>
                            </m:sub>
                          </m:sSub>
                        </m:oMath>
                      </m:oMathPara>
                    </a14:m>
                    <a:endParaRPr lang="en-CA" b="1" dirty="0"/>
                  </a:p>
                </p:txBody>
              </p:sp>
            </mc:Choice>
            <mc:Fallback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EAF061F2-1F65-C516-11A7-6ACC01B6C9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3863" y="3807204"/>
                    <a:ext cx="335500" cy="24521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162" r="-12162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6B106145-9E77-60CB-593E-BE7FEFEA8A6C}"/>
                      </a:ext>
                    </a:extLst>
                  </p:cNvPr>
                  <p:cNvSpPr txBox="1"/>
                  <p:nvPr/>
                </p:nvSpPr>
                <p:spPr>
                  <a:xfrm>
                    <a:off x="5070870" y="1835166"/>
                    <a:ext cx="936046" cy="2694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𝒓𝒇</m:t>
                              </m:r>
                            </m:sub>
                          </m:s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𝒇𝒓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n-CA" b="1" dirty="0"/>
                  </a:p>
                </p:txBody>
              </p:sp>
            </mc:Choice>
            <mc:Fallback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6B106145-9E77-60CB-593E-BE7FEFEA8A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0870" y="1835166"/>
                    <a:ext cx="936046" cy="26948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369" t="-1852" r="-2427" b="-2592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Conector: curvado 6">
                <a:extLst>
                  <a:ext uri="{FF2B5EF4-FFF2-40B4-BE49-F238E27FC236}">
                    <a16:creationId xmlns:a16="http://schemas.microsoft.com/office/drawing/2014/main" id="{25D1D4C9-2184-4D84-86A1-E04316125C19}"/>
                  </a:ext>
                </a:extLst>
              </p:cNvPr>
              <p:cNvSpPr/>
              <p:nvPr/>
            </p:nvSpPr>
            <p:spPr>
              <a:xfrm rot="21600000" flipV="1">
                <a:off x="2012943" y="2003600"/>
                <a:ext cx="5707066" cy="2743148"/>
              </a:xfrm>
              <a:prstGeom prst="curvedConnector2">
                <a:avLst/>
              </a:prstGeom>
              <a:solidFill>
                <a:srgbClr val="000000">
                  <a:alpha val="5000"/>
                </a:srgbClr>
              </a:solidFill>
              <a:ln w="18000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265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Aliyah Jimoh</dc:creator>
  <cp:lastModifiedBy>Aliyah Jimoh</cp:lastModifiedBy>
  <cp:revision>1</cp:revision>
  <dcterms:created xsi:type="dcterms:W3CDTF">2025-03-09T19:23:31Z</dcterms:created>
  <dcterms:modified xsi:type="dcterms:W3CDTF">2025-03-09T20:41:11Z</dcterms:modified>
</cp:coreProperties>
</file>