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67541A-1E80-4D1B-BC43-C516A75F46A9}" v="2" dt="2024-12-19T03:48:45.023"/>
    <p1510:client id="{83394F16-1006-ABBC-9945-9E1ED538D799}" v="510" dt="2024-12-18T20:08:55.9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yan Ahmed Cheema" userId="30ac915479c30907" providerId="LiveId" clId="{6967541A-1E80-4D1B-BC43-C516A75F46A9}"/>
    <pc:docChg chg="undo custSel modSld">
      <pc:chgData name="Aliyan Ahmed Cheema" userId="30ac915479c30907" providerId="LiveId" clId="{6967541A-1E80-4D1B-BC43-C516A75F46A9}" dt="2024-12-19T03:53:05.478" v="105" actId="26606"/>
      <pc:docMkLst>
        <pc:docMk/>
      </pc:docMkLst>
      <pc:sldChg chg="addSp delSp modSp mod modClrScheme chgLayout">
        <pc:chgData name="Aliyan Ahmed Cheema" userId="30ac915479c30907" providerId="LiveId" clId="{6967541A-1E80-4D1B-BC43-C516A75F46A9}" dt="2024-12-19T03:45:50.265" v="29" actId="20577"/>
        <pc:sldMkLst>
          <pc:docMk/>
          <pc:sldMk cId="109857222" sldId="256"/>
        </pc:sldMkLst>
        <pc:spChg chg="mod">
          <ac:chgData name="Aliyan Ahmed Cheema" userId="30ac915479c30907" providerId="LiveId" clId="{6967541A-1E80-4D1B-BC43-C516A75F46A9}" dt="2024-12-19T03:45:50.265" v="2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liyan Ahmed Cheema" userId="30ac915479c30907" providerId="LiveId" clId="{6967541A-1E80-4D1B-BC43-C516A75F46A9}" dt="2024-12-19T03:45:37.002" v="20" actId="27636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Aliyan Ahmed Cheema" userId="30ac915479c30907" providerId="LiveId" clId="{6967541A-1E80-4D1B-BC43-C516A75F46A9}" dt="2024-12-19T03:43:45.734" v="1" actId="26606"/>
          <ac:spMkLst>
            <pc:docMk/>
            <pc:sldMk cId="109857222" sldId="256"/>
            <ac:spMk id="8" creationId="{148B0695-A946-5113-705E-FF33A9B66ECC}"/>
          </ac:spMkLst>
        </pc:spChg>
        <pc:spChg chg="add del mod">
          <ac:chgData name="Aliyan Ahmed Cheema" userId="30ac915479c30907" providerId="LiveId" clId="{6967541A-1E80-4D1B-BC43-C516A75F46A9}" dt="2024-12-19T03:43:45.734" v="1" actId="26606"/>
          <ac:spMkLst>
            <pc:docMk/>
            <pc:sldMk cId="109857222" sldId="256"/>
            <ac:spMk id="10" creationId="{4AE32984-1ABF-B843-7244-24A974ABEC0F}"/>
          </ac:spMkLst>
        </pc:spChg>
        <pc:spChg chg="add del mod">
          <ac:chgData name="Aliyan Ahmed Cheema" userId="30ac915479c30907" providerId="LiveId" clId="{6967541A-1E80-4D1B-BC43-C516A75F46A9}" dt="2024-12-19T03:43:45.734" v="1" actId="26606"/>
          <ac:spMkLst>
            <pc:docMk/>
            <pc:sldMk cId="109857222" sldId="256"/>
            <ac:spMk id="12" creationId="{34E189AE-FDCB-C736-D8B7-A6EC6665389D}"/>
          </ac:spMkLst>
        </pc:spChg>
        <pc:spChg chg="add del mod">
          <ac:chgData name="Aliyan Ahmed Cheema" userId="30ac915479c30907" providerId="LiveId" clId="{6967541A-1E80-4D1B-BC43-C516A75F46A9}" dt="2024-12-19T03:43:47.779" v="3" actId="26606"/>
          <ac:spMkLst>
            <pc:docMk/>
            <pc:sldMk cId="109857222" sldId="256"/>
            <ac:spMk id="14" creationId="{361690F6-FCC3-D2AD-8A00-516AEEFF112D}"/>
          </ac:spMkLst>
        </pc:spChg>
        <pc:spChg chg="add del mod">
          <ac:chgData name="Aliyan Ahmed Cheema" userId="30ac915479c30907" providerId="LiveId" clId="{6967541A-1E80-4D1B-BC43-C516A75F46A9}" dt="2024-12-19T03:43:47.779" v="3" actId="26606"/>
          <ac:spMkLst>
            <pc:docMk/>
            <pc:sldMk cId="109857222" sldId="256"/>
            <ac:spMk id="15" creationId="{0CAC3023-BAFD-7A4F-3590-0CC907182FBB}"/>
          </ac:spMkLst>
        </pc:spChg>
        <pc:spChg chg="add del mod">
          <ac:chgData name="Aliyan Ahmed Cheema" userId="30ac915479c30907" providerId="LiveId" clId="{6967541A-1E80-4D1B-BC43-C516A75F46A9}" dt="2024-12-19T03:43:47.779" v="3" actId="26606"/>
          <ac:spMkLst>
            <pc:docMk/>
            <pc:sldMk cId="109857222" sldId="256"/>
            <ac:spMk id="16" creationId="{8FB1CBDF-6EDE-61A1-E0ED-8DDBEE030D56}"/>
          </ac:spMkLst>
        </pc:spChg>
        <pc:spChg chg="add del mod">
          <ac:chgData name="Aliyan Ahmed Cheema" userId="30ac915479c30907" providerId="LiveId" clId="{6967541A-1E80-4D1B-BC43-C516A75F46A9}" dt="2024-12-19T03:43:51.723" v="5" actId="26606"/>
          <ac:spMkLst>
            <pc:docMk/>
            <pc:sldMk cId="109857222" sldId="256"/>
            <ac:spMk id="18" creationId="{2E217D65-EEC3-28C3-14CB-0BFA00227C03}"/>
          </ac:spMkLst>
        </pc:spChg>
        <pc:spChg chg="add del mod">
          <ac:chgData name="Aliyan Ahmed Cheema" userId="30ac915479c30907" providerId="LiveId" clId="{6967541A-1E80-4D1B-BC43-C516A75F46A9}" dt="2024-12-19T03:43:51.723" v="5" actId="26606"/>
          <ac:spMkLst>
            <pc:docMk/>
            <pc:sldMk cId="109857222" sldId="256"/>
            <ac:spMk id="19" creationId="{FF357905-AA6E-59CC-DA4C-F8E9FF7268C3}"/>
          </ac:spMkLst>
        </pc:spChg>
        <pc:spChg chg="add del mod">
          <ac:chgData name="Aliyan Ahmed Cheema" userId="30ac915479c30907" providerId="LiveId" clId="{6967541A-1E80-4D1B-BC43-C516A75F46A9}" dt="2024-12-19T03:43:51.723" v="5" actId="26606"/>
          <ac:spMkLst>
            <pc:docMk/>
            <pc:sldMk cId="109857222" sldId="256"/>
            <ac:spMk id="20" creationId="{BD15CFEF-C7BD-AE5C-F9DD-A54520B1760E}"/>
          </ac:spMkLst>
        </pc:spChg>
        <pc:spChg chg="add del mod">
          <ac:chgData name="Aliyan Ahmed Cheema" userId="30ac915479c30907" providerId="LiveId" clId="{6967541A-1E80-4D1B-BC43-C516A75F46A9}" dt="2024-12-19T03:43:51.723" v="5" actId="26606"/>
          <ac:spMkLst>
            <pc:docMk/>
            <pc:sldMk cId="109857222" sldId="256"/>
            <ac:spMk id="21" creationId="{69642A48-5221-2D8E-B259-0DFB9B7250D9}"/>
          </ac:spMkLst>
        </pc:spChg>
        <pc:spChg chg="add del mod">
          <ac:chgData name="Aliyan Ahmed Cheema" userId="30ac915479c30907" providerId="LiveId" clId="{6967541A-1E80-4D1B-BC43-C516A75F46A9}" dt="2024-12-19T03:43:55.715" v="7" actId="26606"/>
          <ac:spMkLst>
            <pc:docMk/>
            <pc:sldMk cId="109857222" sldId="256"/>
            <ac:spMk id="23" creationId="{441465DA-BCB7-66FD-2F18-DD09E5BA5606}"/>
          </ac:spMkLst>
        </pc:spChg>
        <pc:spChg chg="add del mod">
          <ac:chgData name="Aliyan Ahmed Cheema" userId="30ac915479c30907" providerId="LiveId" clId="{6967541A-1E80-4D1B-BC43-C516A75F46A9}" dt="2024-12-19T03:43:55.715" v="7" actId="26606"/>
          <ac:spMkLst>
            <pc:docMk/>
            <pc:sldMk cId="109857222" sldId="256"/>
            <ac:spMk id="24" creationId="{0F6E28C8-EE9E-1C69-9578-9F2C93F54637}"/>
          </ac:spMkLst>
        </pc:spChg>
        <pc:spChg chg="add del mod">
          <ac:chgData name="Aliyan Ahmed Cheema" userId="30ac915479c30907" providerId="LiveId" clId="{6967541A-1E80-4D1B-BC43-C516A75F46A9}" dt="2024-12-19T03:43:55.715" v="7" actId="26606"/>
          <ac:spMkLst>
            <pc:docMk/>
            <pc:sldMk cId="109857222" sldId="256"/>
            <ac:spMk id="25" creationId="{6178BEEC-A2A9-F5BA-7C2D-29E0F81D9CC4}"/>
          </ac:spMkLst>
        </pc:spChg>
        <pc:spChg chg="add del mod">
          <ac:chgData name="Aliyan Ahmed Cheema" userId="30ac915479c30907" providerId="LiveId" clId="{6967541A-1E80-4D1B-BC43-C516A75F46A9}" dt="2024-12-19T03:43:55.715" v="7" actId="26606"/>
          <ac:spMkLst>
            <pc:docMk/>
            <pc:sldMk cId="109857222" sldId="256"/>
            <ac:spMk id="26" creationId="{FAD1BC2B-D74E-7144-50B4-C3763E484630}"/>
          </ac:spMkLst>
        </pc:spChg>
        <pc:spChg chg="add del mod">
          <ac:chgData name="Aliyan Ahmed Cheema" userId="30ac915479c30907" providerId="LiveId" clId="{6967541A-1E80-4D1B-BC43-C516A75F46A9}" dt="2024-12-19T03:43:55.715" v="7" actId="26606"/>
          <ac:spMkLst>
            <pc:docMk/>
            <pc:sldMk cId="109857222" sldId="256"/>
            <ac:spMk id="27" creationId="{563FC143-3C59-CDBB-809D-7ED2C1D486A8}"/>
          </ac:spMkLst>
        </pc:spChg>
        <pc:spChg chg="add del mod">
          <ac:chgData name="Aliyan Ahmed Cheema" userId="30ac915479c30907" providerId="LiveId" clId="{6967541A-1E80-4D1B-BC43-C516A75F46A9}" dt="2024-12-19T03:43:55.715" v="7" actId="26606"/>
          <ac:spMkLst>
            <pc:docMk/>
            <pc:sldMk cId="109857222" sldId="256"/>
            <ac:spMk id="28" creationId="{2AE683FE-6714-4CA4-919D-4EF5024FCE92}"/>
          </ac:spMkLst>
        </pc:spChg>
        <pc:spChg chg="add mod">
          <ac:chgData name="Aliyan Ahmed Cheema" userId="30ac915479c30907" providerId="LiveId" clId="{6967541A-1E80-4D1B-BC43-C516A75F46A9}" dt="2024-12-19T03:45:36.890" v="19"/>
          <ac:spMkLst>
            <pc:docMk/>
            <pc:sldMk cId="109857222" sldId="256"/>
            <ac:spMk id="30" creationId="{148B0695-A946-5113-705E-FF33A9B66ECC}"/>
          </ac:spMkLst>
        </pc:spChg>
        <pc:spChg chg="add mod">
          <ac:chgData name="Aliyan Ahmed Cheema" userId="30ac915479c30907" providerId="LiveId" clId="{6967541A-1E80-4D1B-BC43-C516A75F46A9}" dt="2024-12-19T03:45:36.890" v="19"/>
          <ac:spMkLst>
            <pc:docMk/>
            <pc:sldMk cId="109857222" sldId="256"/>
            <ac:spMk id="31" creationId="{4AE32984-1ABF-B843-7244-24A974ABEC0F}"/>
          </ac:spMkLst>
        </pc:spChg>
        <pc:spChg chg="add mod">
          <ac:chgData name="Aliyan Ahmed Cheema" userId="30ac915479c30907" providerId="LiveId" clId="{6967541A-1E80-4D1B-BC43-C516A75F46A9}" dt="2024-12-19T03:45:36.890" v="19"/>
          <ac:spMkLst>
            <pc:docMk/>
            <pc:sldMk cId="109857222" sldId="256"/>
            <ac:spMk id="32" creationId="{34E189AE-FDCB-C736-D8B7-A6EC6665389D}"/>
          </ac:spMkLst>
        </pc:spChg>
      </pc:sldChg>
      <pc:sldChg chg="modSp">
        <pc:chgData name="Aliyan Ahmed Cheema" userId="30ac915479c30907" providerId="LiveId" clId="{6967541A-1E80-4D1B-BC43-C516A75F46A9}" dt="2024-12-19T03:45:36.890" v="19"/>
        <pc:sldMkLst>
          <pc:docMk/>
          <pc:sldMk cId="639003685" sldId="257"/>
        </pc:sldMkLst>
        <pc:spChg chg="mod">
          <ac:chgData name="Aliyan Ahmed Cheema" userId="30ac915479c30907" providerId="LiveId" clId="{6967541A-1E80-4D1B-BC43-C516A75F46A9}" dt="2024-12-19T03:45:36.890" v="19"/>
          <ac:spMkLst>
            <pc:docMk/>
            <pc:sldMk cId="639003685" sldId="257"/>
            <ac:spMk id="4" creationId="{3E4AF1A1-4102-F20A-8C0F-96B132AC56B3}"/>
          </ac:spMkLst>
        </pc:spChg>
        <pc:spChg chg="mod">
          <ac:chgData name="Aliyan Ahmed Cheema" userId="30ac915479c30907" providerId="LiveId" clId="{6967541A-1E80-4D1B-BC43-C516A75F46A9}" dt="2024-12-19T03:45:36.890" v="19"/>
          <ac:spMkLst>
            <pc:docMk/>
            <pc:sldMk cId="639003685" sldId="257"/>
            <ac:spMk id="5" creationId="{21519935-3436-B661-43D6-A836D4B8B3D3}"/>
          </ac:spMkLst>
        </pc:spChg>
        <pc:spChg chg="mod">
          <ac:chgData name="Aliyan Ahmed Cheema" userId="30ac915479c30907" providerId="LiveId" clId="{6967541A-1E80-4D1B-BC43-C516A75F46A9}" dt="2024-12-19T03:45:36.890" v="19"/>
          <ac:spMkLst>
            <pc:docMk/>
            <pc:sldMk cId="639003685" sldId="257"/>
            <ac:spMk id="6" creationId="{49C17875-E270-8776-F0F5-4D52E98CC334}"/>
          </ac:spMkLst>
        </pc:spChg>
      </pc:sldChg>
      <pc:sldChg chg="addSp delSp modSp mod setBg modClrScheme setClrOvrMap chgLayout">
        <pc:chgData name="Aliyan Ahmed Cheema" userId="30ac915479c30907" providerId="LiveId" clId="{6967541A-1E80-4D1B-BC43-C516A75F46A9}" dt="2024-12-19T03:46:49.735" v="38" actId="1076"/>
        <pc:sldMkLst>
          <pc:docMk/>
          <pc:sldMk cId="3764225888" sldId="258"/>
        </pc:sldMkLst>
        <pc:spChg chg="mod">
          <ac:chgData name="Aliyan Ahmed Cheema" userId="30ac915479c30907" providerId="LiveId" clId="{6967541A-1E80-4D1B-BC43-C516A75F46A9}" dt="2024-12-19T03:46:26.593" v="35" actId="26606"/>
          <ac:spMkLst>
            <pc:docMk/>
            <pc:sldMk cId="3764225888" sldId="258"/>
            <ac:spMk id="2" creationId="{A7EC4697-CA14-6345-38EA-AF63F23C299C}"/>
          </ac:spMkLst>
        </pc:spChg>
        <pc:spChg chg="mod">
          <ac:chgData name="Aliyan Ahmed Cheema" userId="30ac915479c30907" providerId="LiveId" clId="{6967541A-1E80-4D1B-BC43-C516A75F46A9}" dt="2024-12-19T03:46:46.405" v="37" actId="27636"/>
          <ac:spMkLst>
            <pc:docMk/>
            <pc:sldMk cId="3764225888" sldId="258"/>
            <ac:spMk id="3" creationId="{FBA5D9FF-DACA-F444-2AAD-D66930A662E9}"/>
          </ac:spMkLst>
        </pc:spChg>
        <pc:spChg chg="mod ord">
          <ac:chgData name="Aliyan Ahmed Cheema" userId="30ac915479c30907" providerId="LiveId" clId="{6967541A-1E80-4D1B-BC43-C516A75F46A9}" dt="2024-12-19T03:46:26.593" v="35" actId="26606"/>
          <ac:spMkLst>
            <pc:docMk/>
            <pc:sldMk cId="3764225888" sldId="258"/>
            <ac:spMk id="4" creationId="{772D6EF2-9AB4-0FD6-A622-454ABBAECDC6}"/>
          </ac:spMkLst>
        </pc:spChg>
        <pc:spChg chg="mod">
          <ac:chgData name="Aliyan Ahmed Cheema" userId="30ac915479c30907" providerId="LiveId" clId="{6967541A-1E80-4D1B-BC43-C516A75F46A9}" dt="2024-12-19T03:46:26.593" v="35" actId="26606"/>
          <ac:spMkLst>
            <pc:docMk/>
            <pc:sldMk cId="3764225888" sldId="258"/>
            <ac:spMk id="5" creationId="{D2A9B0C0-C00F-EB00-1F67-3157C0605C26}"/>
          </ac:spMkLst>
        </pc:spChg>
        <pc:spChg chg="mod">
          <ac:chgData name="Aliyan Ahmed Cheema" userId="30ac915479c30907" providerId="LiveId" clId="{6967541A-1E80-4D1B-BC43-C516A75F46A9}" dt="2024-12-19T03:46:26.593" v="35" actId="26606"/>
          <ac:spMkLst>
            <pc:docMk/>
            <pc:sldMk cId="3764225888" sldId="258"/>
            <ac:spMk id="6" creationId="{FEEBD162-4396-4184-2E85-10F4F0D0795B}"/>
          </ac:spMkLst>
        </pc:spChg>
        <pc:spChg chg="add del mod">
          <ac:chgData name="Aliyan Ahmed Cheema" userId="30ac915479c30907" providerId="LiveId" clId="{6967541A-1E80-4D1B-BC43-C516A75F46A9}" dt="2024-12-19T03:45:10.022" v="17" actId="478"/>
          <ac:spMkLst>
            <pc:docMk/>
            <pc:sldMk cId="3764225888" sldId="258"/>
            <ac:spMk id="15" creationId="{EBC88F47-2A33-0DF0-3F5D-5ADDB2853A00}"/>
          </ac:spMkLst>
        </pc:spChg>
        <pc:spChg chg="add del mod">
          <ac:chgData name="Aliyan Ahmed Cheema" userId="30ac915479c30907" providerId="LiveId" clId="{6967541A-1E80-4D1B-BC43-C516A75F46A9}" dt="2024-12-19T03:45:07.383" v="16" actId="478"/>
          <ac:spMkLst>
            <pc:docMk/>
            <pc:sldMk cId="3764225888" sldId="258"/>
            <ac:spMk id="17" creationId="{EB582F58-2B7D-D605-6A3F-C65101B03189}"/>
          </ac:spMkLst>
        </pc:spChg>
        <pc:spChg chg="add del">
          <ac:chgData name="Aliyan Ahmed Cheema" userId="30ac915479c30907" providerId="LiveId" clId="{6967541A-1E80-4D1B-BC43-C516A75F46A9}" dt="2024-12-19T03:46:26.526" v="34" actId="26606"/>
          <ac:spMkLst>
            <pc:docMk/>
            <pc:sldMk cId="3764225888" sldId="258"/>
            <ac:spMk id="23" creationId="{0B78BE18-6882-4FAA-BC8C-CA216E963816}"/>
          </ac:spMkLst>
        </pc:spChg>
        <pc:spChg chg="add del">
          <ac:chgData name="Aliyan Ahmed Cheema" userId="30ac915479c30907" providerId="LiveId" clId="{6967541A-1E80-4D1B-BC43-C516A75F46A9}" dt="2024-12-19T03:46:26.526" v="34" actId="26606"/>
          <ac:spMkLst>
            <pc:docMk/>
            <pc:sldMk cId="3764225888" sldId="258"/>
            <ac:spMk id="25" creationId="{1A34F12D-8C0F-46CA-9F4A-D56193C37E3A}"/>
          </ac:spMkLst>
        </pc:spChg>
        <pc:spChg chg="add del">
          <ac:chgData name="Aliyan Ahmed Cheema" userId="30ac915479c30907" providerId="LiveId" clId="{6967541A-1E80-4D1B-BC43-C516A75F46A9}" dt="2024-12-19T03:46:26.526" v="34" actId="26606"/>
          <ac:spMkLst>
            <pc:docMk/>
            <pc:sldMk cId="3764225888" sldId="258"/>
            <ac:spMk id="27" creationId="{F3838012-22B6-4303-8F29-04E1419B3A57}"/>
          </ac:spMkLst>
        </pc:spChg>
        <pc:spChg chg="add">
          <ac:chgData name="Aliyan Ahmed Cheema" userId="30ac915479c30907" providerId="LiveId" clId="{6967541A-1E80-4D1B-BC43-C516A75F46A9}" dt="2024-12-19T03:46:26.593" v="35" actId="26606"/>
          <ac:spMkLst>
            <pc:docMk/>
            <pc:sldMk cId="3764225888" sldId="258"/>
            <ac:spMk id="40" creationId="{ED67D537-2E3B-4FA8-95C1-D7E02265DE8E}"/>
          </ac:spMkLst>
        </pc:spChg>
        <pc:spChg chg="add">
          <ac:chgData name="Aliyan Ahmed Cheema" userId="30ac915479c30907" providerId="LiveId" clId="{6967541A-1E80-4D1B-BC43-C516A75F46A9}" dt="2024-12-19T03:46:26.593" v="35" actId="26606"/>
          <ac:spMkLst>
            <pc:docMk/>
            <pc:sldMk cId="3764225888" sldId="258"/>
            <ac:spMk id="41" creationId="{AC4DC467-7891-443B-84EA-66A43A3AC1F8}"/>
          </ac:spMkLst>
        </pc:spChg>
        <pc:spChg chg="add">
          <ac:chgData name="Aliyan Ahmed Cheema" userId="30ac915479c30907" providerId="LiveId" clId="{6967541A-1E80-4D1B-BC43-C516A75F46A9}" dt="2024-12-19T03:46:26.593" v="35" actId="26606"/>
          <ac:spMkLst>
            <pc:docMk/>
            <pc:sldMk cId="3764225888" sldId="258"/>
            <ac:spMk id="42" creationId="{C4CA33FD-D0C5-4C9F-B64A-AC7E224E1508}"/>
          </ac:spMkLst>
        </pc:spChg>
        <pc:grpChg chg="add del">
          <ac:chgData name="Aliyan Ahmed Cheema" userId="30ac915479c30907" providerId="LiveId" clId="{6967541A-1E80-4D1B-BC43-C516A75F46A9}" dt="2024-12-19T03:46:26.526" v="34" actId="26606"/>
          <ac:grpSpMkLst>
            <pc:docMk/>
            <pc:sldMk cId="3764225888" sldId="258"/>
            <ac:grpSpMk id="12" creationId="{DFB5D1BB-0703-437B-BD1E-1D07F8A2730B}"/>
          </ac:grpSpMkLst>
        </pc:grpChg>
        <pc:grpChg chg="add del">
          <ac:chgData name="Aliyan Ahmed Cheema" userId="30ac915479c30907" providerId="LiveId" clId="{6967541A-1E80-4D1B-BC43-C516A75F46A9}" dt="2024-12-19T03:46:26.526" v="34" actId="26606"/>
          <ac:grpSpMkLst>
            <pc:docMk/>
            <pc:sldMk cId="3764225888" sldId="258"/>
            <ac:grpSpMk id="31" creationId="{F03F5A17-2CE9-4ADD-9FAF-C1A0BB39CD0A}"/>
          </ac:grpSpMkLst>
        </pc:grpChg>
        <pc:grpChg chg="add">
          <ac:chgData name="Aliyan Ahmed Cheema" userId="30ac915479c30907" providerId="LiveId" clId="{6967541A-1E80-4D1B-BC43-C516A75F46A9}" dt="2024-12-19T03:46:26.593" v="35" actId="26606"/>
          <ac:grpSpMkLst>
            <pc:docMk/>
            <pc:sldMk cId="3764225888" sldId="258"/>
            <ac:grpSpMk id="37" creationId="{DFB5D1BB-0703-437B-BD1E-1D07F8A2730B}"/>
          </ac:grpSpMkLst>
        </pc:grpChg>
        <pc:grpChg chg="add">
          <ac:chgData name="Aliyan Ahmed Cheema" userId="30ac915479c30907" providerId="LiveId" clId="{6967541A-1E80-4D1B-BC43-C516A75F46A9}" dt="2024-12-19T03:46:26.593" v="35" actId="26606"/>
          <ac:grpSpMkLst>
            <pc:docMk/>
            <pc:sldMk cId="3764225888" sldId="258"/>
            <ac:grpSpMk id="44" creationId="{65139F4B-2CBD-4156-92F1-B6A65F08F41D}"/>
          </ac:grpSpMkLst>
        </pc:grpChg>
        <pc:picChg chg="mod ord">
          <ac:chgData name="Aliyan Ahmed Cheema" userId="30ac915479c30907" providerId="LiveId" clId="{6967541A-1E80-4D1B-BC43-C516A75F46A9}" dt="2024-12-19T03:46:49.735" v="38" actId="1076"/>
          <ac:picMkLst>
            <pc:docMk/>
            <pc:sldMk cId="3764225888" sldId="258"/>
            <ac:picMk id="10" creationId="{79670006-5CB4-ACFB-0AA8-87B157733BB8}"/>
          </ac:picMkLst>
        </pc:picChg>
        <pc:cxnChg chg="add del">
          <ac:chgData name="Aliyan Ahmed Cheema" userId="30ac915479c30907" providerId="LiveId" clId="{6967541A-1E80-4D1B-BC43-C516A75F46A9}" dt="2024-12-19T03:46:26.526" v="34" actId="26606"/>
          <ac:cxnSpMkLst>
            <pc:docMk/>
            <pc:sldMk cId="3764225888" sldId="258"/>
            <ac:cxnSpMk id="21" creationId="{883F92AF-2403-4558-B1D7-72130A1E4BC7}"/>
          </ac:cxnSpMkLst>
        </pc:cxnChg>
        <pc:cxnChg chg="add del">
          <ac:chgData name="Aliyan Ahmed Cheema" userId="30ac915479c30907" providerId="LiveId" clId="{6967541A-1E80-4D1B-BC43-C516A75F46A9}" dt="2024-12-19T03:46:26.526" v="34" actId="26606"/>
          <ac:cxnSpMkLst>
            <pc:docMk/>
            <pc:sldMk cId="3764225888" sldId="258"/>
            <ac:cxnSpMk id="29" creationId="{AB061FF5-9F81-427C-8DA5-3989395517FB}"/>
          </ac:cxnSpMkLst>
        </pc:cxnChg>
        <pc:cxnChg chg="add">
          <ac:chgData name="Aliyan Ahmed Cheema" userId="30ac915479c30907" providerId="LiveId" clId="{6967541A-1E80-4D1B-BC43-C516A75F46A9}" dt="2024-12-19T03:46:26.593" v="35" actId="26606"/>
          <ac:cxnSpMkLst>
            <pc:docMk/>
            <pc:sldMk cId="3764225888" sldId="258"/>
            <ac:cxnSpMk id="39" creationId="{883F92AF-2403-4558-B1D7-72130A1E4BC7}"/>
          </ac:cxnSpMkLst>
        </pc:cxnChg>
        <pc:cxnChg chg="add">
          <ac:chgData name="Aliyan Ahmed Cheema" userId="30ac915479c30907" providerId="LiveId" clId="{6967541A-1E80-4D1B-BC43-C516A75F46A9}" dt="2024-12-19T03:46:26.593" v="35" actId="26606"/>
          <ac:cxnSpMkLst>
            <pc:docMk/>
            <pc:sldMk cId="3764225888" sldId="258"/>
            <ac:cxnSpMk id="43" creationId="{E8F5A80F-0E52-4137-B9D0-92B0AA81138E}"/>
          </ac:cxnSpMkLst>
        </pc:cxnChg>
      </pc:sldChg>
      <pc:sldChg chg="addSp modSp mod setBg">
        <pc:chgData name="Aliyan Ahmed Cheema" userId="30ac915479c30907" providerId="LiveId" clId="{6967541A-1E80-4D1B-BC43-C516A75F46A9}" dt="2024-12-19T03:47:02.617" v="39" actId="26606"/>
        <pc:sldMkLst>
          <pc:docMk/>
          <pc:sldMk cId="1410709917" sldId="259"/>
        </pc:sldMkLst>
        <pc:spChg chg="mod">
          <ac:chgData name="Aliyan Ahmed Cheema" userId="30ac915479c30907" providerId="LiveId" clId="{6967541A-1E80-4D1B-BC43-C516A75F46A9}" dt="2024-12-19T03:47:02.617" v="39" actId="26606"/>
          <ac:spMkLst>
            <pc:docMk/>
            <pc:sldMk cId="1410709917" sldId="259"/>
            <ac:spMk id="2" creationId="{0C2BA40D-A3DA-9A87-9FC6-AAD5677D0B82}"/>
          </ac:spMkLst>
        </pc:spChg>
        <pc:spChg chg="mod">
          <ac:chgData name="Aliyan Ahmed Cheema" userId="30ac915479c30907" providerId="LiveId" clId="{6967541A-1E80-4D1B-BC43-C516A75F46A9}" dt="2024-12-19T03:47:02.617" v="39" actId="26606"/>
          <ac:spMkLst>
            <pc:docMk/>
            <pc:sldMk cId="1410709917" sldId="259"/>
            <ac:spMk id="3" creationId="{10AA7CE4-87E8-A85D-DC34-BF98E96AF9E3}"/>
          </ac:spMkLst>
        </pc:spChg>
        <pc:spChg chg="mod ord">
          <ac:chgData name="Aliyan Ahmed Cheema" userId="30ac915479c30907" providerId="LiveId" clId="{6967541A-1E80-4D1B-BC43-C516A75F46A9}" dt="2024-12-19T03:47:02.617" v="39" actId="26606"/>
          <ac:spMkLst>
            <pc:docMk/>
            <pc:sldMk cId="1410709917" sldId="259"/>
            <ac:spMk id="4" creationId="{CC5023B5-2E43-7296-8415-3D6B6808B061}"/>
          </ac:spMkLst>
        </pc:spChg>
        <pc:spChg chg="mod">
          <ac:chgData name="Aliyan Ahmed Cheema" userId="30ac915479c30907" providerId="LiveId" clId="{6967541A-1E80-4D1B-BC43-C516A75F46A9}" dt="2024-12-19T03:47:02.617" v="39" actId="26606"/>
          <ac:spMkLst>
            <pc:docMk/>
            <pc:sldMk cId="1410709917" sldId="259"/>
            <ac:spMk id="5" creationId="{5BFDD58C-F39A-726D-5AF2-156845BFFA4B}"/>
          </ac:spMkLst>
        </pc:spChg>
        <pc:spChg chg="mod">
          <ac:chgData name="Aliyan Ahmed Cheema" userId="30ac915479c30907" providerId="LiveId" clId="{6967541A-1E80-4D1B-BC43-C516A75F46A9}" dt="2024-12-19T03:47:02.617" v="39" actId="26606"/>
          <ac:spMkLst>
            <pc:docMk/>
            <pc:sldMk cId="1410709917" sldId="259"/>
            <ac:spMk id="6" creationId="{A298BC54-EC5A-9173-ABA3-42EA8044133E}"/>
          </ac:spMkLst>
        </pc:spChg>
        <pc:spChg chg="add">
          <ac:chgData name="Aliyan Ahmed Cheema" userId="30ac915479c30907" providerId="LiveId" clId="{6967541A-1E80-4D1B-BC43-C516A75F46A9}" dt="2024-12-19T03:47:02.617" v="39" actId="26606"/>
          <ac:spMkLst>
            <pc:docMk/>
            <pc:sldMk cId="1410709917" sldId="259"/>
            <ac:spMk id="13" creationId="{75E66D3F-14EA-4BCD-819B-EEF581746B88}"/>
          </ac:spMkLst>
        </pc:spChg>
        <pc:spChg chg="add">
          <ac:chgData name="Aliyan Ahmed Cheema" userId="30ac915479c30907" providerId="LiveId" clId="{6967541A-1E80-4D1B-BC43-C516A75F46A9}" dt="2024-12-19T03:47:02.617" v="39" actId="26606"/>
          <ac:spMkLst>
            <pc:docMk/>
            <pc:sldMk cId="1410709917" sldId="259"/>
            <ac:spMk id="21" creationId="{DD5289D1-D3B7-4C53-823E-280A79C02EBF}"/>
          </ac:spMkLst>
        </pc:spChg>
        <pc:grpChg chg="add">
          <ac:chgData name="Aliyan Ahmed Cheema" userId="30ac915479c30907" providerId="LiveId" clId="{6967541A-1E80-4D1B-BC43-C516A75F46A9}" dt="2024-12-19T03:47:02.617" v="39" actId="26606"/>
          <ac:grpSpMkLst>
            <pc:docMk/>
            <pc:sldMk cId="1410709917" sldId="259"/>
            <ac:grpSpMk id="15" creationId="{D49D3EDE-CC3B-4573-A04B-26F32F1B2E7C}"/>
          </ac:grpSpMkLst>
        </pc:grpChg>
        <pc:picChg chg="mod ord">
          <ac:chgData name="Aliyan Ahmed Cheema" userId="30ac915479c30907" providerId="LiveId" clId="{6967541A-1E80-4D1B-BC43-C516A75F46A9}" dt="2024-12-19T03:47:02.617" v="39" actId="26606"/>
          <ac:picMkLst>
            <pc:docMk/>
            <pc:sldMk cId="1410709917" sldId="259"/>
            <ac:picMk id="8" creationId="{130D0494-32F6-8946-2149-675662C22AB1}"/>
          </ac:picMkLst>
        </pc:picChg>
        <pc:cxnChg chg="add">
          <ac:chgData name="Aliyan Ahmed Cheema" userId="30ac915479c30907" providerId="LiveId" clId="{6967541A-1E80-4D1B-BC43-C516A75F46A9}" dt="2024-12-19T03:47:02.617" v="39" actId="26606"/>
          <ac:cxnSpMkLst>
            <pc:docMk/>
            <pc:sldMk cId="1410709917" sldId="259"/>
            <ac:cxnSpMk id="23" creationId="{A456CE10-0EE3-4503-ACF3-1D53A6FDBBBF}"/>
          </ac:cxnSpMkLst>
        </pc:cxnChg>
      </pc:sldChg>
      <pc:sldChg chg="addSp delSp modSp mod">
        <pc:chgData name="Aliyan Ahmed Cheema" userId="30ac915479c30907" providerId="LiveId" clId="{6967541A-1E80-4D1B-BC43-C516A75F46A9}" dt="2024-12-19T03:47:45.598" v="44" actId="1076"/>
        <pc:sldMkLst>
          <pc:docMk/>
          <pc:sldMk cId="2144682775" sldId="260"/>
        </pc:sldMkLst>
        <pc:spChg chg="mod">
          <ac:chgData name="Aliyan Ahmed Cheema" userId="30ac915479c30907" providerId="LiveId" clId="{6967541A-1E80-4D1B-BC43-C516A75F46A9}" dt="2024-12-19T03:47:34.491" v="42" actId="1076"/>
          <ac:spMkLst>
            <pc:docMk/>
            <pc:sldMk cId="2144682775" sldId="260"/>
            <ac:spMk id="2" creationId="{45E2F73E-0A19-E846-0A7F-7B7DB0F26874}"/>
          </ac:spMkLst>
        </pc:spChg>
        <pc:spChg chg="del mod">
          <ac:chgData name="Aliyan Ahmed Cheema" userId="30ac915479c30907" providerId="LiveId" clId="{6967541A-1E80-4D1B-BC43-C516A75F46A9}" dt="2024-12-19T03:47:15.440" v="40" actId="26606"/>
          <ac:spMkLst>
            <pc:docMk/>
            <pc:sldMk cId="2144682775" sldId="260"/>
            <ac:spMk id="3" creationId="{F6B5FEE1-4FC3-0E0C-546A-4E4F63CB84E1}"/>
          </ac:spMkLst>
        </pc:spChg>
        <pc:spChg chg="mod">
          <ac:chgData name="Aliyan Ahmed Cheema" userId="30ac915479c30907" providerId="LiveId" clId="{6967541A-1E80-4D1B-BC43-C516A75F46A9}" dt="2024-12-19T03:45:36.890" v="19"/>
          <ac:spMkLst>
            <pc:docMk/>
            <pc:sldMk cId="2144682775" sldId="260"/>
            <ac:spMk id="4" creationId="{76F81C84-937C-0320-35D7-731D31A4FBCA}"/>
          </ac:spMkLst>
        </pc:spChg>
        <pc:spChg chg="mod">
          <ac:chgData name="Aliyan Ahmed Cheema" userId="30ac915479c30907" providerId="LiveId" clId="{6967541A-1E80-4D1B-BC43-C516A75F46A9}" dt="2024-12-19T03:45:36.890" v="19"/>
          <ac:spMkLst>
            <pc:docMk/>
            <pc:sldMk cId="2144682775" sldId="260"/>
            <ac:spMk id="5" creationId="{D9D5A203-6B76-A75B-76DD-3478A472B075}"/>
          </ac:spMkLst>
        </pc:spChg>
        <pc:spChg chg="mod">
          <ac:chgData name="Aliyan Ahmed Cheema" userId="30ac915479c30907" providerId="LiveId" clId="{6967541A-1E80-4D1B-BC43-C516A75F46A9}" dt="2024-12-19T03:45:36.890" v="19"/>
          <ac:spMkLst>
            <pc:docMk/>
            <pc:sldMk cId="2144682775" sldId="260"/>
            <ac:spMk id="6" creationId="{B28FDDBF-5C38-97A6-9A1C-034AEE26D507}"/>
          </ac:spMkLst>
        </pc:spChg>
        <pc:spChg chg="mod">
          <ac:chgData name="Aliyan Ahmed Cheema" userId="30ac915479c30907" providerId="LiveId" clId="{6967541A-1E80-4D1B-BC43-C516A75F46A9}" dt="2024-12-19T03:45:37.045" v="23" actId="27636"/>
          <ac:spMkLst>
            <pc:docMk/>
            <pc:sldMk cId="2144682775" sldId="260"/>
            <ac:spMk id="8" creationId="{509A5BFC-41BC-70C6-3F76-6EEE59A79296}"/>
          </ac:spMkLst>
        </pc:spChg>
        <pc:graphicFrameChg chg="add">
          <ac:chgData name="Aliyan Ahmed Cheema" userId="30ac915479c30907" providerId="LiveId" clId="{6967541A-1E80-4D1B-BC43-C516A75F46A9}" dt="2024-12-19T03:47:15.440" v="40" actId="26606"/>
          <ac:graphicFrameMkLst>
            <pc:docMk/>
            <pc:sldMk cId="2144682775" sldId="260"/>
            <ac:graphicFrameMk id="10" creationId="{D652663A-DBBC-5FF4-7F90-A8B496794126}"/>
          </ac:graphicFrameMkLst>
        </pc:graphicFrameChg>
        <pc:picChg chg="mod">
          <ac:chgData name="Aliyan Ahmed Cheema" userId="30ac915479c30907" providerId="LiveId" clId="{6967541A-1E80-4D1B-BC43-C516A75F46A9}" dt="2024-12-19T03:47:45.598" v="44" actId="1076"/>
          <ac:picMkLst>
            <pc:docMk/>
            <pc:sldMk cId="2144682775" sldId="260"/>
            <ac:picMk id="7" creationId="{1EA94FB6-D023-727B-8BC4-33D4E757E9D7}"/>
          </ac:picMkLst>
        </pc:picChg>
      </pc:sldChg>
      <pc:sldChg chg="addSp delSp modSp mod setBg">
        <pc:chgData name="Aliyan Ahmed Cheema" userId="30ac915479c30907" providerId="LiveId" clId="{6967541A-1E80-4D1B-BC43-C516A75F46A9}" dt="2024-12-19T03:48:48.236" v="53" actId="1076"/>
        <pc:sldMkLst>
          <pc:docMk/>
          <pc:sldMk cId="995423804" sldId="261"/>
        </pc:sldMkLst>
        <pc:spChg chg="mod">
          <ac:chgData name="Aliyan Ahmed Cheema" userId="30ac915479c30907" providerId="LiveId" clId="{6967541A-1E80-4D1B-BC43-C516A75F46A9}" dt="2024-12-19T03:48:26.656" v="48" actId="26606"/>
          <ac:spMkLst>
            <pc:docMk/>
            <pc:sldMk cId="995423804" sldId="261"/>
            <ac:spMk id="2" creationId="{7B9C25F3-BAE6-D28F-94C4-3AFD4272ED69}"/>
          </ac:spMkLst>
        </pc:spChg>
        <pc:spChg chg="add del mod">
          <ac:chgData name="Aliyan Ahmed Cheema" userId="30ac915479c30907" providerId="LiveId" clId="{6967541A-1E80-4D1B-BC43-C516A75F46A9}" dt="2024-12-19T03:48:31.835" v="51" actId="26606"/>
          <ac:spMkLst>
            <pc:docMk/>
            <pc:sldMk cId="995423804" sldId="261"/>
            <ac:spMk id="3" creationId="{52034B29-A3F4-080E-6395-E0C1E6D0FF0B}"/>
          </ac:spMkLst>
        </pc:spChg>
        <pc:spChg chg="mod ord">
          <ac:chgData name="Aliyan Ahmed Cheema" userId="30ac915479c30907" providerId="LiveId" clId="{6967541A-1E80-4D1B-BC43-C516A75F46A9}" dt="2024-12-19T03:48:26.656" v="48" actId="26606"/>
          <ac:spMkLst>
            <pc:docMk/>
            <pc:sldMk cId="995423804" sldId="261"/>
            <ac:spMk id="4" creationId="{1489F6F8-C070-85A0-42A7-6A1E86E8D366}"/>
          </ac:spMkLst>
        </pc:spChg>
        <pc:spChg chg="mod">
          <ac:chgData name="Aliyan Ahmed Cheema" userId="30ac915479c30907" providerId="LiveId" clId="{6967541A-1E80-4D1B-BC43-C516A75F46A9}" dt="2024-12-19T03:48:26.656" v="48" actId="26606"/>
          <ac:spMkLst>
            <pc:docMk/>
            <pc:sldMk cId="995423804" sldId="261"/>
            <ac:spMk id="5" creationId="{79BE8889-360D-70E6-91FC-12AC0547F0BE}"/>
          </ac:spMkLst>
        </pc:spChg>
        <pc:spChg chg="mod">
          <ac:chgData name="Aliyan Ahmed Cheema" userId="30ac915479c30907" providerId="LiveId" clId="{6967541A-1E80-4D1B-BC43-C516A75F46A9}" dt="2024-12-19T03:48:26.656" v="48" actId="26606"/>
          <ac:spMkLst>
            <pc:docMk/>
            <pc:sldMk cId="995423804" sldId="261"/>
            <ac:spMk id="6" creationId="{1E62DD2D-0706-EFB2-F149-59F027782504}"/>
          </ac:spMkLst>
        </pc:spChg>
        <pc:spChg chg="add del">
          <ac:chgData name="Aliyan Ahmed Cheema" userId="30ac915479c30907" providerId="LiveId" clId="{6967541A-1E80-4D1B-BC43-C516A75F46A9}" dt="2024-12-19T03:48:17.680" v="46" actId="26606"/>
          <ac:spMkLst>
            <pc:docMk/>
            <pc:sldMk cId="995423804" sldId="261"/>
            <ac:spMk id="12" creationId="{75E66D3F-14EA-4BCD-819B-EEF581746B88}"/>
          </ac:spMkLst>
        </pc:spChg>
        <pc:spChg chg="add del">
          <ac:chgData name="Aliyan Ahmed Cheema" userId="30ac915479c30907" providerId="LiveId" clId="{6967541A-1E80-4D1B-BC43-C516A75F46A9}" dt="2024-12-19T03:48:26.656" v="48" actId="26606"/>
          <ac:spMkLst>
            <pc:docMk/>
            <pc:sldMk cId="995423804" sldId="261"/>
            <ac:spMk id="18" creationId="{6C22FCAC-D7EC-4A52-B153-FF761E2235B3}"/>
          </ac:spMkLst>
        </pc:spChg>
        <pc:spChg chg="add del">
          <ac:chgData name="Aliyan Ahmed Cheema" userId="30ac915479c30907" providerId="LiveId" clId="{6967541A-1E80-4D1B-BC43-C516A75F46A9}" dt="2024-12-19T03:48:17.680" v="46" actId="26606"/>
          <ac:spMkLst>
            <pc:docMk/>
            <pc:sldMk cId="995423804" sldId="261"/>
            <ac:spMk id="20" creationId="{DD5289D1-D3B7-4C53-823E-280A79C02EBF}"/>
          </ac:spMkLst>
        </pc:spChg>
        <pc:spChg chg="add del">
          <ac:chgData name="Aliyan Ahmed Cheema" userId="30ac915479c30907" providerId="LiveId" clId="{6967541A-1E80-4D1B-BC43-C516A75F46A9}" dt="2024-12-19T03:48:26.656" v="48" actId="26606"/>
          <ac:spMkLst>
            <pc:docMk/>
            <pc:sldMk cId="995423804" sldId="261"/>
            <ac:spMk id="24" creationId="{333F0879-3DA0-4CB8-B35E-A0AD42558191}"/>
          </ac:spMkLst>
        </pc:spChg>
        <pc:spChg chg="add del">
          <ac:chgData name="Aliyan Ahmed Cheema" userId="30ac915479c30907" providerId="LiveId" clId="{6967541A-1E80-4D1B-BC43-C516A75F46A9}" dt="2024-12-19T03:48:26.656" v="48" actId="26606"/>
          <ac:spMkLst>
            <pc:docMk/>
            <pc:sldMk cId="995423804" sldId="261"/>
            <ac:spMk id="25" creationId="{324D2183-F388-476E-92A9-D6639D698580}"/>
          </ac:spMkLst>
        </pc:spChg>
        <pc:spChg chg="add del">
          <ac:chgData name="Aliyan Ahmed Cheema" userId="30ac915479c30907" providerId="LiveId" clId="{6967541A-1E80-4D1B-BC43-C516A75F46A9}" dt="2024-12-19T03:48:26.656" v="48" actId="26606"/>
          <ac:spMkLst>
            <pc:docMk/>
            <pc:sldMk cId="995423804" sldId="261"/>
            <ac:spMk id="26" creationId="{243462E7-1698-4B21-BE89-AEFAC7C2FEFA}"/>
          </ac:spMkLst>
        </pc:spChg>
        <pc:grpChg chg="add del">
          <ac:chgData name="Aliyan Ahmed Cheema" userId="30ac915479c30907" providerId="LiveId" clId="{6967541A-1E80-4D1B-BC43-C516A75F46A9}" dt="2024-12-19T03:48:17.680" v="46" actId="26606"/>
          <ac:grpSpMkLst>
            <pc:docMk/>
            <pc:sldMk cId="995423804" sldId="261"/>
            <ac:grpSpMk id="14" creationId="{D49D3EDE-CC3B-4573-A04B-26F32F1B2E7C}"/>
          </ac:grpSpMkLst>
        </pc:grpChg>
        <pc:graphicFrameChg chg="add del">
          <ac:chgData name="Aliyan Ahmed Cheema" userId="30ac915479c30907" providerId="LiveId" clId="{6967541A-1E80-4D1B-BC43-C516A75F46A9}" dt="2024-12-19T03:48:31.787" v="50" actId="26606"/>
          <ac:graphicFrameMkLst>
            <pc:docMk/>
            <pc:sldMk cId="995423804" sldId="261"/>
            <ac:graphicFrameMk id="9" creationId="{F5058729-5229-70FB-AEB2-40F399713281}"/>
          </ac:graphicFrameMkLst>
        </pc:graphicFrameChg>
        <pc:graphicFrameChg chg="add mod">
          <ac:chgData name="Aliyan Ahmed Cheema" userId="30ac915479c30907" providerId="LiveId" clId="{6967541A-1E80-4D1B-BC43-C516A75F46A9}" dt="2024-12-19T03:48:48.236" v="53" actId="1076"/>
          <ac:graphicFrameMkLst>
            <pc:docMk/>
            <pc:sldMk cId="995423804" sldId="261"/>
            <ac:graphicFrameMk id="11" creationId="{8803CC85-22C4-DCCA-949D-DA0300AC2713}"/>
          </ac:graphicFrameMkLst>
        </pc:graphicFrameChg>
        <pc:picChg chg="mod ord">
          <ac:chgData name="Aliyan Ahmed Cheema" userId="30ac915479c30907" providerId="LiveId" clId="{6967541A-1E80-4D1B-BC43-C516A75F46A9}" dt="2024-12-19T03:48:26.656" v="48" actId="26606"/>
          <ac:picMkLst>
            <pc:docMk/>
            <pc:sldMk cId="995423804" sldId="261"/>
            <ac:picMk id="7" creationId="{94A01FD8-1481-9090-3487-5CB5DF17DD29}"/>
          </ac:picMkLst>
        </pc:picChg>
        <pc:cxnChg chg="add del">
          <ac:chgData name="Aliyan Ahmed Cheema" userId="30ac915479c30907" providerId="LiveId" clId="{6967541A-1E80-4D1B-BC43-C516A75F46A9}" dt="2024-12-19T03:48:17.680" v="46" actId="26606"/>
          <ac:cxnSpMkLst>
            <pc:docMk/>
            <pc:sldMk cId="995423804" sldId="261"/>
            <ac:cxnSpMk id="22" creationId="{A456CE10-0EE3-4503-ACF3-1D53A6FDBBBF}"/>
          </ac:cxnSpMkLst>
        </pc:cxnChg>
      </pc:sldChg>
      <pc:sldChg chg="addSp delSp modSp mod">
        <pc:chgData name="Aliyan Ahmed Cheema" userId="30ac915479c30907" providerId="LiveId" clId="{6967541A-1E80-4D1B-BC43-C516A75F46A9}" dt="2024-12-19T03:49:07.548" v="58" actId="26606"/>
        <pc:sldMkLst>
          <pc:docMk/>
          <pc:sldMk cId="1390386015" sldId="262"/>
        </pc:sldMkLst>
        <pc:spChg chg="mod">
          <ac:chgData name="Aliyan Ahmed Cheema" userId="30ac915479c30907" providerId="LiveId" clId="{6967541A-1E80-4D1B-BC43-C516A75F46A9}" dt="2024-12-19T03:45:36.890" v="19"/>
          <ac:spMkLst>
            <pc:docMk/>
            <pc:sldMk cId="1390386015" sldId="262"/>
            <ac:spMk id="2" creationId="{493A3994-A508-B94A-E420-02A792157AA1}"/>
          </ac:spMkLst>
        </pc:spChg>
        <pc:spChg chg="add del">
          <ac:chgData name="Aliyan Ahmed Cheema" userId="30ac915479c30907" providerId="LiveId" clId="{6967541A-1E80-4D1B-BC43-C516A75F46A9}" dt="2024-12-19T03:49:07.548" v="58" actId="26606"/>
          <ac:spMkLst>
            <pc:docMk/>
            <pc:sldMk cId="1390386015" sldId="262"/>
            <ac:spMk id="3" creationId="{61478D43-104F-3F7B-0D09-585328C6351E}"/>
          </ac:spMkLst>
        </pc:spChg>
        <pc:spChg chg="mod">
          <ac:chgData name="Aliyan Ahmed Cheema" userId="30ac915479c30907" providerId="LiveId" clId="{6967541A-1E80-4D1B-BC43-C516A75F46A9}" dt="2024-12-19T03:45:36.890" v="19"/>
          <ac:spMkLst>
            <pc:docMk/>
            <pc:sldMk cId="1390386015" sldId="262"/>
            <ac:spMk id="4" creationId="{D1FA6602-1279-EC1F-EAB9-832D8F21EB99}"/>
          </ac:spMkLst>
        </pc:spChg>
        <pc:spChg chg="mod">
          <ac:chgData name="Aliyan Ahmed Cheema" userId="30ac915479c30907" providerId="LiveId" clId="{6967541A-1E80-4D1B-BC43-C516A75F46A9}" dt="2024-12-19T03:45:36.890" v="19"/>
          <ac:spMkLst>
            <pc:docMk/>
            <pc:sldMk cId="1390386015" sldId="262"/>
            <ac:spMk id="5" creationId="{426BA833-A82B-2D46-0142-264A1EE73165}"/>
          </ac:spMkLst>
        </pc:spChg>
        <pc:spChg chg="mod">
          <ac:chgData name="Aliyan Ahmed Cheema" userId="30ac915479c30907" providerId="LiveId" clId="{6967541A-1E80-4D1B-BC43-C516A75F46A9}" dt="2024-12-19T03:45:36.890" v="19"/>
          <ac:spMkLst>
            <pc:docMk/>
            <pc:sldMk cId="1390386015" sldId="262"/>
            <ac:spMk id="6" creationId="{2EDF3258-ACB3-98D3-70F2-0B5E30B215D0}"/>
          </ac:spMkLst>
        </pc:spChg>
        <pc:graphicFrameChg chg="add del">
          <ac:chgData name="Aliyan Ahmed Cheema" userId="30ac915479c30907" providerId="LiveId" clId="{6967541A-1E80-4D1B-BC43-C516A75F46A9}" dt="2024-12-19T03:49:05.974" v="55" actId="26606"/>
          <ac:graphicFrameMkLst>
            <pc:docMk/>
            <pc:sldMk cId="1390386015" sldId="262"/>
            <ac:graphicFrameMk id="9" creationId="{AC69A55E-AF0F-03F3-8469-EE46188DE50B}"/>
          </ac:graphicFrameMkLst>
        </pc:graphicFrameChg>
        <pc:graphicFrameChg chg="add del">
          <ac:chgData name="Aliyan Ahmed Cheema" userId="30ac915479c30907" providerId="LiveId" clId="{6967541A-1E80-4D1B-BC43-C516A75F46A9}" dt="2024-12-19T03:49:07.516" v="57" actId="26606"/>
          <ac:graphicFrameMkLst>
            <pc:docMk/>
            <pc:sldMk cId="1390386015" sldId="262"/>
            <ac:graphicFrameMk id="11" creationId="{886BDA19-400C-423C-106B-6E8DEC26D2C9}"/>
          </ac:graphicFrameMkLst>
        </pc:graphicFrameChg>
        <pc:graphicFrameChg chg="add">
          <ac:chgData name="Aliyan Ahmed Cheema" userId="30ac915479c30907" providerId="LiveId" clId="{6967541A-1E80-4D1B-BC43-C516A75F46A9}" dt="2024-12-19T03:49:07.548" v="58" actId="26606"/>
          <ac:graphicFrameMkLst>
            <pc:docMk/>
            <pc:sldMk cId="1390386015" sldId="262"/>
            <ac:graphicFrameMk id="13" creationId="{69448576-65D6-C05A-ED49-95A9A06423E4}"/>
          </ac:graphicFrameMkLst>
        </pc:graphicFrameChg>
      </pc:sldChg>
      <pc:sldChg chg="addSp delSp modSp mod setBg setClrOvrMap">
        <pc:chgData name="Aliyan Ahmed Cheema" userId="30ac915479c30907" providerId="LiveId" clId="{6967541A-1E80-4D1B-BC43-C516A75F46A9}" dt="2024-12-19T03:49:59.374" v="65" actId="26606"/>
        <pc:sldMkLst>
          <pc:docMk/>
          <pc:sldMk cId="2084334119" sldId="264"/>
        </pc:sldMkLst>
        <pc:spChg chg="mod">
          <ac:chgData name="Aliyan Ahmed Cheema" userId="30ac915479c30907" providerId="LiveId" clId="{6967541A-1E80-4D1B-BC43-C516A75F46A9}" dt="2024-12-19T03:49:59.374" v="65" actId="26606"/>
          <ac:spMkLst>
            <pc:docMk/>
            <pc:sldMk cId="2084334119" sldId="264"/>
            <ac:spMk id="2" creationId="{3CECCDC4-2043-484F-556D-01554C612B0E}"/>
          </ac:spMkLst>
        </pc:spChg>
        <pc:spChg chg="add del mod">
          <ac:chgData name="Aliyan Ahmed Cheema" userId="30ac915479c30907" providerId="LiveId" clId="{6967541A-1E80-4D1B-BC43-C516A75F46A9}" dt="2024-12-19T03:49:59.374" v="65" actId="26606"/>
          <ac:spMkLst>
            <pc:docMk/>
            <pc:sldMk cId="2084334119" sldId="264"/>
            <ac:spMk id="3" creationId="{8446F848-F3F4-D610-C0C8-D1582F7DA035}"/>
          </ac:spMkLst>
        </pc:spChg>
        <pc:spChg chg="mod ord">
          <ac:chgData name="Aliyan Ahmed Cheema" userId="30ac915479c30907" providerId="LiveId" clId="{6967541A-1E80-4D1B-BC43-C516A75F46A9}" dt="2024-12-19T03:49:59.374" v="65" actId="26606"/>
          <ac:spMkLst>
            <pc:docMk/>
            <pc:sldMk cId="2084334119" sldId="264"/>
            <ac:spMk id="4" creationId="{79B7592F-83BC-AF46-ABAE-140B255E0648}"/>
          </ac:spMkLst>
        </pc:spChg>
        <pc:spChg chg="mod">
          <ac:chgData name="Aliyan Ahmed Cheema" userId="30ac915479c30907" providerId="LiveId" clId="{6967541A-1E80-4D1B-BC43-C516A75F46A9}" dt="2024-12-19T03:49:59.374" v="65" actId="26606"/>
          <ac:spMkLst>
            <pc:docMk/>
            <pc:sldMk cId="2084334119" sldId="264"/>
            <ac:spMk id="5" creationId="{BEBBF723-9025-599F-9CFC-46056638BCD6}"/>
          </ac:spMkLst>
        </pc:spChg>
        <pc:spChg chg="mod">
          <ac:chgData name="Aliyan Ahmed Cheema" userId="30ac915479c30907" providerId="LiveId" clId="{6967541A-1E80-4D1B-BC43-C516A75F46A9}" dt="2024-12-19T03:49:59.374" v="65" actId="26606"/>
          <ac:spMkLst>
            <pc:docMk/>
            <pc:sldMk cId="2084334119" sldId="264"/>
            <ac:spMk id="6" creationId="{26932A75-356B-685B-D27E-61D09EE992C4}"/>
          </ac:spMkLst>
        </pc:spChg>
        <pc:spChg chg="add del">
          <ac:chgData name="Aliyan Ahmed Cheema" userId="30ac915479c30907" providerId="LiveId" clId="{6967541A-1E80-4D1B-BC43-C516A75F46A9}" dt="2024-12-19T03:49:59.320" v="64" actId="26606"/>
          <ac:spMkLst>
            <pc:docMk/>
            <pc:sldMk cId="2084334119" sldId="264"/>
            <ac:spMk id="12" creationId="{5EB8E3BF-F464-4900-8994-851061A9AD60}"/>
          </ac:spMkLst>
        </pc:spChg>
        <pc:spChg chg="add del">
          <ac:chgData name="Aliyan Ahmed Cheema" userId="30ac915479c30907" providerId="LiveId" clId="{6967541A-1E80-4D1B-BC43-C516A75F46A9}" dt="2024-12-19T03:49:59.320" v="64" actId="26606"/>
          <ac:spMkLst>
            <pc:docMk/>
            <pc:sldMk cId="2084334119" sldId="264"/>
            <ac:spMk id="13" creationId="{8446F848-F3F4-D610-C0C8-D1582F7DA035}"/>
          </ac:spMkLst>
        </pc:spChg>
        <pc:spChg chg="add">
          <ac:chgData name="Aliyan Ahmed Cheema" userId="30ac915479c30907" providerId="LiveId" clId="{6967541A-1E80-4D1B-BC43-C516A75F46A9}" dt="2024-12-19T03:49:59.374" v="65" actId="26606"/>
          <ac:spMkLst>
            <pc:docMk/>
            <pc:sldMk cId="2084334119" sldId="264"/>
            <ac:spMk id="15" creationId="{956B2094-7FC0-45FC-BFED-3CB88CEE63F5}"/>
          </ac:spMkLst>
        </pc:spChg>
        <pc:spChg chg="add">
          <ac:chgData name="Aliyan Ahmed Cheema" userId="30ac915479c30907" providerId="LiveId" clId="{6967541A-1E80-4D1B-BC43-C516A75F46A9}" dt="2024-12-19T03:49:59.374" v="65" actId="26606"/>
          <ac:spMkLst>
            <pc:docMk/>
            <pc:sldMk cId="2084334119" sldId="264"/>
            <ac:spMk id="16" creationId="{DC878D9A-77BE-4701-AE3D-EEFC53CD50BC}"/>
          </ac:spMkLst>
        </pc:spChg>
        <pc:spChg chg="add">
          <ac:chgData name="Aliyan Ahmed Cheema" userId="30ac915479c30907" providerId="LiveId" clId="{6967541A-1E80-4D1B-BC43-C516A75F46A9}" dt="2024-12-19T03:49:59.374" v="65" actId="26606"/>
          <ac:spMkLst>
            <pc:docMk/>
            <pc:sldMk cId="2084334119" sldId="264"/>
            <ac:spMk id="17" creationId="{07A4B640-BB7F-4272-A710-068DBA9F9A6E}"/>
          </ac:spMkLst>
        </pc:spChg>
        <pc:spChg chg="add">
          <ac:chgData name="Aliyan Ahmed Cheema" userId="30ac915479c30907" providerId="LiveId" clId="{6967541A-1E80-4D1B-BC43-C516A75F46A9}" dt="2024-12-19T03:49:59.374" v="65" actId="26606"/>
          <ac:spMkLst>
            <pc:docMk/>
            <pc:sldMk cId="2084334119" sldId="264"/>
            <ac:spMk id="18" creationId="{F643BE08-0ED1-4B73-AC6D-B7E26A59CDAA}"/>
          </ac:spMkLst>
        </pc:spChg>
        <pc:spChg chg="add">
          <ac:chgData name="Aliyan Ahmed Cheema" userId="30ac915479c30907" providerId="LiveId" clId="{6967541A-1E80-4D1B-BC43-C516A75F46A9}" dt="2024-12-19T03:49:59.374" v="65" actId="26606"/>
          <ac:spMkLst>
            <pc:docMk/>
            <pc:sldMk cId="2084334119" sldId="264"/>
            <ac:spMk id="19" creationId="{8446F848-F3F4-D610-C0C8-D1582F7DA035}"/>
          </ac:spMkLst>
        </pc:spChg>
        <pc:graphicFrameChg chg="add del">
          <ac:chgData name="Aliyan Ahmed Cheema" userId="30ac915479c30907" providerId="LiveId" clId="{6967541A-1E80-4D1B-BC43-C516A75F46A9}" dt="2024-12-19T03:49:50.195" v="62" actId="26606"/>
          <ac:graphicFrameMkLst>
            <pc:docMk/>
            <pc:sldMk cId="2084334119" sldId="264"/>
            <ac:graphicFrameMk id="8" creationId="{99688ED2-61C0-0614-88AB-E506085A0A86}"/>
          </ac:graphicFrameMkLst>
        </pc:graphicFrameChg>
        <pc:picChg chg="add del">
          <ac:chgData name="Aliyan Ahmed Cheema" userId="30ac915479c30907" providerId="LiveId" clId="{6967541A-1E80-4D1B-BC43-C516A75F46A9}" dt="2024-12-19T03:49:46.669" v="60" actId="26606"/>
          <ac:picMkLst>
            <pc:docMk/>
            <pc:sldMk cId="2084334119" sldId="264"/>
            <ac:picMk id="10" creationId="{8275B13A-9453-C339-03C1-05A11680EC6C}"/>
          </ac:picMkLst>
        </pc:picChg>
        <pc:picChg chg="add del">
          <ac:chgData name="Aliyan Ahmed Cheema" userId="30ac915479c30907" providerId="LiveId" clId="{6967541A-1E80-4D1B-BC43-C516A75F46A9}" dt="2024-12-19T03:49:59.320" v="64" actId="26606"/>
          <ac:picMkLst>
            <pc:docMk/>
            <pc:sldMk cId="2084334119" sldId="264"/>
            <ac:picMk id="11" creationId="{FE7D60AD-3082-B4FA-C0D3-E0B057C1CA1C}"/>
          </ac:picMkLst>
        </pc:picChg>
        <pc:cxnChg chg="add del">
          <ac:chgData name="Aliyan Ahmed Cheema" userId="30ac915479c30907" providerId="LiveId" clId="{6967541A-1E80-4D1B-BC43-C516A75F46A9}" dt="2024-12-19T03:49:59.320" v="64" actId="26606"/>
          <ac:cxnSpMkLst>
            <pc:docMk/>
            <pc:sldMk cId="2084334119" sldId="264"/>
            <ac:cxnSpMk id="14" creationId="{8E0602D6-3A81-42F8-AE67-1BAAFC967CB0}"/>
          </ac:cxnSpMkLst>
        </pc:cxnChg>
      </pc:sldChg>
      <pc:sldChg chg="addSp delSp modSp mod setBg setClrOvrMap">
        <pc:chgData name="Aliyan Ahmed Cheema" userId="30ac915479c30907" providerId="LiveId" clId="{6967541A-1E80-4D1B-BC43-C516A75F46A9}" dt="2024-12-19T03:51:02.194" v="80" actId="26606"/>
        <pc:sldMkLst>
          <pc:docMk/>
          <pc:sldMk cId="2544666741" sldId="265"/>
        </pc:sldMkLst>
        <pc:spChg chg="mod">
          <ac:chgData name="Aliyan Ahmed Cheema" userId="30ac915479c30907" providerId="LiveId" clId="{6967541A-1E80-4D1B-BC43-C516A75F46A9}" dt="2024-12-19T03:51:02.194" v="80" actId="26606"/>
          <ac:spMkLst>
            <pc:docMk/>
            <pc:sldMk cId="2544666741" sldId="265"/>
            <ac:spMk id="2" creationId="{41C56FBA-ADB1-1BC9-D513-4879B68A09C9}"/>
          </ac:spMkLst>
        </pc:spChg>
        <pc:spChg chg="mod ord">
          <ac:chgData name="Aliyan Ahmed Cheema" userId="30ac915479c30907" providerId="LiveId" clId="{6967541A-1E80-4D1B-BC43-C516A75F46A9}" dt="2024-12-19T03:51:02.194" v="80" actId="26606"/>
          <ac:spMkLst>
            <pc:docMk/>
            <pc:sldMk cId="2544666741" sldId="265"/>
            <ac:spMk id="4" creationId="{DE5D545B-5060-7EA3-6BCF-CBB7041B0260}"/>
          </ac:spMkLst>
        </pc:spChg>
        <pc:spChg chg="mod">
          <ac:chgData name="Aliyan Ahmed Cheema" userId="30ac915479c30907" providerId="LiveId" clId="{6967541A-1E80-4D1B-BC43-C516A75F46A9}" dt="2024-12-19T03:51:02.194" v="80" actId="26606"/>
          <ac:spMkLst>
            <pc:docMk/>
            <pc:sldMk cId="2544666741" sldId="265"/>
            <ac:spMk id="5" creationId="{A893FCB9-3335-D8BC-21A3-6B96713788B8}"/>
          </ac:spMkLst>
        </pc:spChg>
        <pc:spChg chg="mod">
          <ac:chgData name="Aliyan Ahmed Cheema" userId="30ac915479c30907" providerId="LiveId" clId="{6967541A-1E80-4D1B-BC43-C516A75F46A9}" dt="2024-12-19T03:51:02.194" v="80" actId="26606"/>
          <ac:spMkLst>
            <pc:docMk/>
            <pc:sldMk cId="2544666741" sldId="265"/>
            <ac:spMk id="6" creationId="{C4967600-0A77-D87D-C273-42F3978BBB4B}"/>
          </ac:spMkLst>
        </pc:spChg>
        <pc:spChg chg="add del">
          <ac:chgData name="Aliyan Ahmed Cheema" userId="30ac915479c30907" providerId="LiveId" clId="{6967541A-1E80-4D1B-BC43-C516A75F46A9}" dt="2024-12-19T03:51:02.194" v="80" actId="26606"/>
          <ac:spMkLst>
            <pc:docMk/>
            <pc:sldMk cId="2544666741" sldId="265"/>
            <ac:spMk id="7" creationId="{491D78E1-19B6-7DCA-7B47-96473A337CD1}"/>
          </ac:spMkLst>
        </pc:spChg>
        <pc:spChg chg="add del">
          <ac:chgData name="Aliyan Ahmed Cheema" userId="30ac915479c30907" providerId="LiveId" clId="{6967541A-1E80-4D1B-BC43-C516A75F46A9}" dt="2024-12-19T03:50:59.538" v="77" actId="26606"/>
          <ac:spMkLst>
            <pc:docMk/>
            <pc:sldMk cId="2544666741" sldId="265"/>
            <ac:spMk id="12" creationId="{DC878D9A-77BE-4701-AE3D-EEFC53CD50BC}"/>
          </ac:spMkLst>
        </pc:spChg>
        <pc:spChg chg="add del">
          <ac:chgData name="Aliyan Ahmed Cheema" userId="30ac915479c30907" providerId="LiveId" clId="{6967541A-1E80-4D1B-BC43-C516A75F46A9}" dt="2024-12-19T03:50:39.738" v="67" actId="26606"/>
          <ac:spMkLst>
            <pc:docMk/>
            <pc:sldMk cId="2544666741" sldId="265"/>
            <ac:spMk id="13" creationId="{52BE4420-3B5F-4549-8B4A-77855B8215EC}"/>
          </ac:spMkLst>
        </pc:spChg>
        <pc:spChg chg="add del">
          <ac:chgData name="Aliyan Ahmed Cheema" userId="30ac915479c30907" providerId="LiveId" clId="{6967541A-1E80-4D1B-BC43-C516A75F46A9}" dt="2024-12-19T03:50:59.538" v="77" actId="26606"/>
          <ac:spMkLst>
            <pc:docMk/>
            <pc:sldMk cId="2544666741" sldId="265"/>
            <ac:spMk id="14" creationId="{F643BE08-0ED1-4B73-AC6D-B7E26A59CDAA}"/>
          </ac:spMkLst>
        </pc:spChg>
        <pc:spChg chg="add del">
          <ac:chgData name="Aliyan Ahmed Cheema" userId="30ac915479c30907" providerId="LiveId" clId="{6967541A-1E80-4D1B-BC43-C516A75F46A9}" dt="2024-12-19T03:50:39.738" v="67" actId="26606"/>
          <ac:spMkLst>
            <pc:docMk/>
            <pc:sldMk cId="2544666741" sldId="265"/>
            <ac:spMk id="15" creationId="{A75876F6-95D4-48CB-8E3E-4401A96E25A4}"/>
          </ac:spMkLst>
        </pc:spChg>
        <pc:spChg chg="add del">
          <ac:chgData name="Aliyan Ahmed Cheema" userId="30ac915479c30907" providerId="LiveId" clId="{6967541A-1E80-4D1B-BC43-C516A75F46A9}" dt="2024-12-19T03:50:59.538" v="77" actId="26606"/>
          <ac:spMkLst>
            <pc:docMk/>
            <pc:sldMk cId="2544666741" sldId="265"/>
            <ac:spMk id="16" creationId="{956B2094-7FC0-45FC-BFED-3CB88CEE63F5}"/>
          </ac:spMkLst>
        </pc:spChg>
        <pc:spChg chg="add del">
          <ac:chgData name="Aliyan Ahmed Cheema" userId="30ac915479c30907" providerId="LiveId" clId="{6967541A-1E80-4D1B-BC43-C516A75F46A9}" dt="2024-12-19T03:50:39.738" v="67" actId="26606"/>
          <ac:spMkLst>
            <pc:docMk/>
            <pc:sldMk cId="2544666741" sldId="265"/>
            <ac:spMk id="17" creationId="{D1B84719-90BB-4D0C-92D8-61DC5512B34B}"/>
          </ac:spMkLst>
        </pc:spChg>
        <pc:spChg chg="add del">
          <ac:chgData name="Aliyan Ahmed Cheema" userId="30ac915479c30907" providerId="LiveId" clId="{6967541A-1E80-4D1B-BC43-C516A75F46A9}" dt="2024-12-19T03:50:59.538" v="77" actId="26606"/>
          <ac:spMkLst>
            <pc:docMk/>
            <pc:sldMk cId="2544666741" sldId="265"/>
            <ac:spMk id="18" creationId="{07A4B640-BB7F-4272-A710-068DBA9F9A6E}"/>
          </ac:spMkLst>
        </pc:spChg>
        <pc:spChg chg="add del">
          <ac:chgData name="Aliyan Ahmed Cheema" userId="30ac915479c30907" providerId="LiveId" clId="{6967541A-1E80-4D1B-BC43-C516A75F46A9}" dt="2024-12-19T03:50:39.738" v="67" actId="26606"/>
          <ac:spMkLst>
            <pc:docMk/>
            <pc:sldMk cId="2544666741" sldId="265"/>
            <ac:spMk id="19" creationId="{7B407EC4-5D16-4845-9840-4E28622B6568}"/>
          </ac:spMkLst>
        </pc:spChg>
        <pc:spChg chg="add del">
          <ac:chgData name="Aliyan Ahmed Cheema" userId="30ac915479c30907" providerId="LiveId" clId="{6967541A-1E80-4D1B-BC43-C516A75F46A9}" dt="2024-12-19T03:50:50.031" v="69" actId="26606"/>
          <ac:spMkLst>
            <pc:docMk/>
            <pc:sldMk cId="2544666741" sldId="265"/>
            <ac:spMk id="21" creationId="{5EB8E3BF-F464-4900-8994-851061A9AD60}"/>
          </ac:spMkLst>
        </pc:spChg>
        <pc:spChg chg="add del">
          <ac:chgData name="Aliyan Ahmed Cheema" userId="30ac915479c30907" providerId="LiveId" clId="{6967541A-1E80-4D1B-BC43-C516A75F46A9}" dt="2024-12-19T03:50:50.031" v="69" actId="26606"/>
          <ac:spMkLst>
            <pc:docMk/>
            <pc:sldMk cId="2544666741" sldId="265"/>
            <ac:spMk id="24" creationId="{491D78E1-19B6-7DCA-7B47-96473A337CD1}"/>
          </ac:spMkLst>
        </pc:spChg>
        <pc:spChg chg="add del">
          <ac:chgData name="Aliyan Ahmed Cheema" userId="30ac915479c30907" providerId="LiveId" clId="{6967541A-1E80-4D1B-BC43-C516A75F46A9}" dt="2024-12-19T03:50:59.538" v="77" actId="26606"/>
          <ac:spMkLst>
            <pc:docMk/>
            <pc:sldMk cId="2544666741" sldId="265"/>
            <ac:spMk id="32" creationId="{491D78E1-19B6-7DCA-7B47-96473A337CD1}"/>
          </ac:spMkLst>
        </pc:spChg>
        <pc:spChg chg="add del">
          <ac:chgData name="Aliyan Ahmed Cheema" userId="30ac915479c30907" providerId="LiveId" clId="{6967541A-1E80-4D1B-BC43-C516A75F46A9}" dt="2024-12-19T03:51:02.164" v="79" actId="26606"/>
          <ac:spMkLst>
            <pc:docMk/>
            <pc:sldMk cId="2544666741" sldId="265"/>
            <ac:spMk id="34" creationId="{D12B819D-CC31-407E-85A4-38D86944A0BD}"/>
          </ac:spMkLst>
        </pc:spChg>
        <pc:spChg chg="add del">
          <ac:chgData name="Aliyan Ahmed Cheema" userId="30ac915479c30907" providerId="LiveId" clId="{6967541A-1E80-4D1B-BC43-C516A75F46A9}" dt="2024-12-19T03:51:02.164" v="79" actId="26606"/>
          <ac:spMkLst>
            <pc:docMk/>
            <pc:sldMk cId="2544666741" sldId="265"/>
            <ac:spMk id="35" creationId="{1433B347-AE1B-487E-9813-FC88C0DD71A7}"/>
          </ac:spMkLst>
        </pc:spChg>
        <pc:spChg chg="add del">
          <ac:chgData name="Aliyan Ahmed Cheema" userId="30ac915479c30907" providerId="LiveId" clId="{6967541A-1E80-4D1B-BC43-C516A75F46A9}" dt="2024-12-19T03:51:02.164" v="79" actId="26606"/>
          <ac:spMkLst>
            <pc:docMk/>
            <pc:sldMk cId="2544666741" sldId="265"/>
            <ac:spMk id="36" creationId="{7FE02B2F-D95A-47B1-8DA1-163D342608C7}"/>
          </ac:spMkLst>
        </pc:spChg>
        <pc:spChg chg="add del">
          <ac:chgData name="Aliyan Ahmed Cheema" userId="30ac915479c30907" providerId="LiveId" clId="{6967541A-1E80-4D1B-BC43-C516A75F46A9}" dt="2024-12-19T03:51:02.164" v="79" actId="26606"/>
          <ac:spMkLst>
            <pc:docMk/>
            <pc:sldMk cId="2544666741" sldId="265"/>
            <ac:spMk id="38" creationId="{491D78E1-19B6-7DCA-7B47-96473A337CD1}"/>
          </ac:spMkLst>
        </pc:spChg>
        <pc:spChg chg="add">
          <ac:chgData name="Aliyan Ahmed Cheema" userId="30ac915479c30907" providerId="LiveId" clId="{6967541A-1E80-4D1B-BC43-C516A75F46A9}" dt="2024-12-19T03:51:02.194" v="80" actId="26606"/>
          <ac:spMkLst>
            <pc:docMk/>
            <pc:sldMk cId="2544666741" sldId="265"/>
            <ac:spMk id="40" creationId="{52BE4420-3B5F-4549-8B4A-77855B8215EC}"/>
          </ac:spMkLst>
        </pc:spChg>
        <pc:spChg chg="add">
          <ac:chgData name="Aliyan Ahmed Cheema" userId="30ac915479c30907" providerId="LiveId" clId="{6967541A-1E80-4D1B-BC43-C516A75F46A9}" dt="2024-12-19T03:51:02.194" v="80" actId="26606"/>
          <ac:spMkLst>
            <pc:docMk/>
            <pc:sldMk cId="2544666741" sldId="265"/>
            <ac:spMk id="41" creationId="{A75876F6-95D4-48CB-8E3E-4401A96E25A4}"/>
          </ac:spMkLst>
        </pc:spChg>
        <pc:spChg chg="add">
          <ac:chgData name="Aliyan Ahmed Cheema" userId="30ac915479c30907" providerId="LiveId" clId="{6967541A-1E80-4D1B-BC43-C516A75F46A9}" dt="2024-12-19T03:51:02.194" v="80" actId="26606"/>
          <ac:spMkLst>
            <pc:docMk/>
            <pc:sldMk cId="2544666741" sldId="265"/>
            <ac:spMk id="42" creationId="{D1B84719-90BB-4D0C-92D8-61DC5512B34B}"/>
          </ac:spMkLst>
        </pc:spChg>
        <pc:spChg chg="add">
          <ac:chgData name="Aliyan Ahmed Cheema" userId="30ac915479c30907" providerId="LiveId" clId="{6967541A-1E80-4D1B-BC43-C516A75F46A9}" dt="2024-12-19T03:51:02.194" v="80" actId="26606"/>
          <ac:spMkLst>
            <pc:docMk/>
            <pc:sldMk cId="2544666741" sldId="265"/>
            <ac:spMk id="43" creationId="{7B407EC4-5D16-4845-9840-4E28622B6568}"/>
          </ac:spMkLst>
        </pc:spChg>
        <pc:graphicFrameChg chg="add del">
          <ac:chgData name="Aliyan Ahmed Cheema" userId="30ac915479c30907" providerId="LiveId" clId="{6967541A-1E80-4D1B-BC43-C516A75F46A9}" dt="2024-12-19T03:50:39.738" v="67" actId="26606"/>
          <ac:graphicFrameMkLst>
            <pc:docMk/>
            <pc:sldMk cId="2544666741" sldId="265"/>
            <ac:graphicFrameMk id="9" creationId="{B97A6814-A928-BAE1-9EA6-2175045FD7DE}"/>
          </ac:graphicFrameMkLst>
        </pc:graphicFrameChg>
        <pc:graphicFrameChg chg="add del">
          <ac:chgData name="Aliyan Ahmed Cheema" userId="30ac915479c30907" providerId="LiveId" clId="{6967541A-1E80-4D1B-BC43-C516A75F46A9}" dt="2024-12-19T03:50:51.706" v="71" actId="26606"/>
          <ac:graphicFrameMkLst>
            <pc:docMk/>
            <pc:sldMk cId="2544666741" sldId="265"/>
            <ac:graphicFrameMk id="26" creationId="{680033C6-B395-FE49-CDEF-7E2E497808EA}"/>
          </ac:graphicFrameMkLst>
        </pc:graphicFrameChg>
        <pc:graphicFrameChg chg="add del">
          <ac:chgData name="Aliyan Ahmed Cheema" userId="30ac915479c30907" providerId="LiveId" clId="{6967541A-1E80-4D1B-BC43-C516A75F46A9}" dt="2024-12-19T03:50:53.067" v="73" actId="26606"/>
          <ac:graphicFrameMkLst>
            <pc:docMk/>
            <pc:sldMk cId="2544666741" sldId="265"/>
            <ac:graphicFrameMk id="28" creationId="{7CEA3AC3-2097-6E29-7347-0972438B693C}"/>
          </ac:graphicFrameMkLst>
        </pc:graphicFrameChg>
        <pc:graphicFrameChg chg="add del">
          <ac:chgData name="Aliyan Ahmed Cheema" userId="30ac915479c30907" providerId="LiveId" clId="{6967541A-1E80-4D1B-BC43-C516A75F46A9}" dt="2024-12-19T03:50:57.829" v="75" actId="26606"/>
          <ac:graphicFrameMkLst>
            <pc:docMk/>
            <pc:sldMk cId="2544666741" sldId="265"/>
            <ac:graphicFrameMk id="30" creationId="{EEBBA3BB-D1A8-8822-A559-7CD8B8A7CE09}"/>
          </ac:graphicFrameMkLst>
        </pc:graphicFrameChg>
        <pc:graphicFrameChg chg="add">
          <ac:chgData name="Aliyan Ahmed Cheema" userId="30ac915479c30907" providerId="LiveId" clId="{6967541A-1E80-4D1B-BC43-C516A75F46A9}" dt="2024-12-19T03:51:02.194" v="80" actId="26606"/>
          <ac:graphicFrameMkLst>
            <pc:docMk/>
            <pc:sldMk cId="2544666741" sldId="265"/>
            <ac:graphicFrameMk id="44" creationId="{B97A6814-A928-BAE1-9EA6-2175045FD7DE}"/>
          </ac:graphicFrameMkLst>
        </pc:graphicFrameChg>
        <pc:picChg chg="add del">
          <ac:chgData name="Aliyan Ahmed Cheema" userId="30ac915479c30907" providerId="LiveId" clId="{6967541A-1E80-4D1B-BC43-C516A75F46A9}" dt="2024-12-19T03:50:50.031" v="69" actId="26606"/>
          <ac:picMkLst>
            <pc:docMk/>
            <pc:sldMk cId="2544666741" sldId="265"/>
            <ac:picMk id="22" creationId="{5E505443-FDAF-C258-AC8B-3605CAB8D897}"/>
          </ac:picMkLst>
        </pc:picChg>
        <pc:cxnChg chg="add del">
          <ac:chgData name="Aliyan Ahmed Cheema" userId="30ac915479c30907" providerId="LiveId" clId="{6967541A-1E80-4D1B-BC43-C516A75F46A9}" dt="2024-12-19T03:50:50.031" v="69" actId="26606"/>
          <ac:cxnSpMkLst>
            <pc:docMk/>
            <pc:sldMk cId="2544666741" sldId="265"/>
            <ac:cxnSpMk id="23" creationId="{8E0602D6-3A81-42F8-AE67-1BAAFC967CB0}"/>
          </ac:cxnSpMkLst>
        </pc:cxnChg>
        <pc:cxnChg chg="add del">
          <ac:chgData name="Aliyan Ahmed Cheema" userId="30ac915479c30907" providerId="LiveId" clId="{6967541A-1E80-4D1B-BC43-C516A75F46A9}" dt="2024-12-19T03:51:02.164" v="79" actId="26606"/>
          <ac:cxnSpMkLst>
            <pc:docMk/>
            <pc:sldMk cId="2544666741" sldId="265"/>
            <ac:cxnSpMk id="37" creationId="{ED867580-55A6-4E67-A38E-4D1E3D4FBAF3}"/>
          </ac:cxnSpMkLst>
        </pc:cxnChg>
      </pc:sldChg>
      <pc:sldChg chg="addSp delSp modSp mod setBg">
        <pc:chgData name="Aliyan Ahmed Cheema" userId="30ac915479c30907" providerId="LiveId" clId="{6967541A-1E80-4D1B-BC43-C516A75F46A9}" dt="2024-12-19T03:51:22.734" v="82" actId="14100"/>
        <pc:sldMkLst>
          <pc:docMk/>
          <pc:sldMk cId="500799050" sldId="266"/>
        </pc:sldMkLst>
        <pc:spChg chg="mod">
          <ac:chgData name="Aliyan Ahmed Cheema" userId="30ac915479c30907" providerId="LiveId" clId="{6967541A-1E80-4D1B-BC43-C516A75F46A9}" dt="2024-12-19T03:51:13.098" v="81" actId="26606"/>
          <ac:spMkLst>
            <pc:docMk/>
            <pc:sldMk cId="500799050" sldId="266"/>
            <ac:spMk id="2" creationId="{01D5A8C4-B5FD-6C74-CF53-262364582D56}"/>
          </ac:spMkLst>
        </pc:spChg>
        <pc:spChg chg="del">
          <ac:chgData name="Aliyan Ahmed Cheema" userId="30ac915479c30907" providerId="LiveId" clId="{6967541A-1E80-4D1B-BC43-C516A75F46A9}" dt="2024-12-19T03:51:13.098" v="81" actId="26606"/>
          <ac:spMkLst>
            <pc:docMk/>
            <pc:sldMk cId="500799050" sldId="266"/>
            <ac:spMk id="3" creationId="{554D1A40-3D59-34D0-F1FA-0E18ADDBDA82}"/>
          </ac:spMkLst>
        </pc:spChg>
        <pc:spChg chg="mod ord">
          <ac:chgData name="Aliyan Ahmed Cheema" userId="30ac915479c30907" providerId="LiveId" clId="{6967541A-1E80-4D1B-BC43-C516A75F46A9}" dt="2024-12-19T03:51:13.098" v="81" actId="26606"/>
          <ac:spMkLst>
            <pc:docMk/>
            <pc:sldMk cId="500799050" sldId="266"/>
            <ac:spMk id="4" creationId="{76B2BDD0-8B57-D9D3-6C38-2C36515CAE57}"/>
          </ac:spMkLst>
        </pc:spChg>
        <pc:spChg chg="mod">
          <ac:chgData name="Aliyan Ahmed Cheema" userId="30ac915479c30907" providerId="LiveId" clId="{6967541A-1E80-4D1B-BC43-C516A75F46A9}" dt="2024-12-19T03:51:13.098" v="81" actId="26606"/>
          <ac:spMkLst>
            <pc:docMk/>
            <pc:sldMk cId="500799050" sldId="266"/>
            <ac:spMk id="5" creationId="{8BB8196B-17D7-BA12-D705-131C02763CFA}"/>
          </ac:spMkLst>
        </pc:spChg>
        <pc:spChg chg="mod">
          <ac:chgData name="Aliyan Ahmed Cheema" userId="30ac915479c30907" providerId="LiveId" clId="{6967541A-1E80-4D1B-BC43-C516A75F46A9}" dt="2024-12-19T03:51:13.098" v="81" actId="26606"/>
          <ac:spMkLst>
            <pc:docMk/>
            <pc:sldMk cId="500799050" sldId="266"/>
            <ac:spMk id="6" creationId="{1DA12645-B881-1618-909D-1B04CD43146B}"/>
          </ac:spMkLst>
        </pc:spChg>
        <pc:spChg chg="add">
          <ac:chgData name="Aliyan Ahmed Cheema" userId="30ac915479c30907" providerId="LiveId" clId="{6967541A-1E80-4D1B-BC43-C516A75F46A9}" dt="2024-12-19T03:51:13.098" v="81" actId="26606"/>
          <ac:spMkLst>
            <pc:docMk/>
            <pc:sldMk cId="500799050" sldId="266"/>
            <ac:spMk id="12" creationId="{95224A92-B71D-4244-9CEE-E80F9BD118DF}"/>
          </ac:spMkLst>
        </pc:spChg>
        <pc:spChg chg="add">
          <ac:chgData name="Aliyan Ahmed Cheema" userId="30ac915479c30907" providerId="LiveId" clId="{6967541A-1E80-4D1B-BC43-C516A75F46A9}" dt="2024-12-19T03:51:13.098" v="81" actId="26606"/>
          <ac:spMkLst>
            <pc:docMk/>
            <pc:sldMk cId="500799050" sldId="266"/>
            <ac:spMk id="14" creationId="{9069A319-3937-4297-B7D8-6745097B90D2}"/>
          </ac:spMkLst>
        </pc:spChg>
        <pc:spChg chg="add">
          <ac:chgData name="Aliyan Ahmed Cheema" userId="30ac915479c30907" providerId="LiveId" clId="{6967541A-1E80-4D1B-BC43-C516A75F46A9}" dt="2024-12-19T03:51:13.098" v="81" actId="26606"/>
          <ac:spMkLst>
            <pc:docMk/>
            <pc:sldMk cId="500799050" sldId="266"/>
            <ac:spMk id="16" creationId="{F3FDFE78-2422-40CD-BC53-9E0C459C9D9F}"/>
          </ac:spMkLst>
        </pc:spChg>
        <pc:spChg chg="add">
          <ac:chgData name="Aliyan Ahmed Cheema" userId="30ac915479c30907" providerId="LiveId" clId="{6967541A-1E80-4D1B-BC43-C516A75F46A9}" dt="2024-12-19T03:51:13.098" v="81" actId="26606"/>
          <ac:spMkLst>
            <pc:docMk/>
            <pc:sldMk cId="500799050" sldId="266"/>
            <ac:spMk id="18" creationId="{A97E302E-4D34-42E4-94A8-4FC0AF572FEB}"/>
          </ac:spMkLst>
        </pc:spChg>
        <pc:graphicFrameChg chg="add mod">
          <ac:chgData name="Aliyan Ahmed Cheema" userId="30ac915479c30907" providerId="LiveId" clId="{6967541A-1E80-4D1B-BC43-C516A75F46A9}" dt="2024-12-19T03:51:22.734" v="82" actId="14100"/>
          <ac:graphicFrameMkLst>
            <pc:docMk/>
            <pc:sldMk cId="500799050" sldId="266"/>
            <ac:graphicFrameMk id="8" creationId="{4021DC80-4563-AEEF-D27C-1872FE92CEF0}"/>
          </ac:graphicFrameMkLst>
        </pc:graphicFrameChg>
      </pc:sldChg>
      <pc:sldChg chg="modSp mod modShow">
        <pc:chgData name="Aliyan Ahmed Cheema" userId="30ac915479c30907" providerId="LiveId" clId="{6967541A-1E80-4D1B-BC43-C516A75F46A9}" dt="2024-12-19T03:51:42.334" v="83" actId="729"/>
        <pc:sldMkLst>
          <pc:docMk/>
          <pc:sldMk cId="685095656" sldId="267"/>
        </pc:sldMkLst>
        <pc:spChg chg="mod">
          <ac:chgData name="Aliyan Ahmed Cheema" userId="30ac915479c30907" providerId="LiveId" clId="{6967541A-1E80-4D1B-BC43-C516A75F46A9}" dt="2024-12-19T03:45:36.890" v="19"/>
          <ac:spMkLst>
            <pc:docMk/>
            <pc:sldMk cId="685095656" sldId="267"/>
            <ac:spMk id="2" creationId="{5042A0EF-BDAD-E150-2232-C381C9037AC9}"/>
          </ac:spMkLst>
        </pc:spChg>
        <pc:spChg chg="mod">
          <ac:chgData name="Aliyan Ahmed Cheema" userId="30ac915479c30907" providerId="LiveId" clId="{6967541A-1E80-4D1B-BC43-C516A75F46A9}" dt="2024-12-19T03:45:36.890" v="19"/>
          <ac:spMkLst>
            <pc:docMk/>
            <pc:sldMk cId="685095656" sldId="267"/>
            <ac:spMk id="4" creationId="{8C91087D-1D0A-FF3A-0EF8-7E59196EEAB7}"/>
          </ac:spMkLst>
        </pc:spChg>
        <pc:spChg chg="mod">
          <ac:chgData name="Aliyan Ahmed Cheema" userId="30ac915479c30907" providerId="LiveId" clId="{6967541A-1E80-4D1B-BC43-C516A75F46A9}" dt="2024-12-19T03:45:36.890" v="19"/>
          <ac:spMkLst>
            <pc:docMk/>
            <pc:sldMk cId="685095656" sldId="267"/>
            <ac:spMk id="5" creationId="{671FB25A-4235-010A-6BDB-1F3A837CA6F5}"/>
          </ac:spMkLst>
        </pc:spChg>
        <pc:spChg chg="mod">
          <ac:chgData name="Aliyan Ahmed Cheema" userId="30ac915479c30907" providerId="LiveId" clId="{6967541A-1E80-4D1B-BC43-C516A75F46A9}" dt="2024-12-19T03:45:36.890" v="19"/>
          <ac:spMkLst>
            <pc:docMk/>
            <pc:sldMk cId="685095656" sldId="267"/>
            <ac:spMk id="6" creationId="{BBB66DE3-9C64-A4F4-C929-9D2194E4CE46}"/>
          </ac:spMkLst>
        </pc:spChg>
      </pc:sldChg>
      <pc:sldChg chg="modSp mod modShow">
        <pc:chgData name="Aliyan Ahmed Cheema" userId="30ac915479c30907" providerId="LiveId" clId="{6967541A-1E80-4D1B-BC43-C516A75F46A9}" dt="2024-12-19T03:51:54.170" v="84" actId="729"/>
        <pc:sldMkLst>
          <pc:docMk/>
          <pc:sldMk cId="2686416260" sldId="268"/>
        </pc:sldMkLst>
        <pc:spChg chg="mod">
          <ac:chgData name="Aliyan Ahmed Cheema" userId="30ac915479c30907" providerId="LiveId" clId="{6967541A-1E80-4D1B-BC43-C516A75F46A9}" dt="2024-12-19T03:45:36.890" v="19"/>
          <ac:spMkLst>
            <pc:docMk/>
            <pc:sldMk cId="2686416260" sldId="268"/>
            <ac:spMk id="2" creationId="{10F65BAA-92E1-1DCC-7CA2-23B93E3652B3}"/>
          </ac:spMkLst>
        </pc:spChg>
        <pc:spChg chg="mod">
          <ac:chgData name="Aliyan Ahmed Cheema" userId="30ac915479c30907" providerId="LiveId" clId="{6967541A-1E80-4D1B-BC43-C516A75F46A9}" dt="2024-12-19T03:45:37.071" v="25" actId="27636"/>
          <ac:spMkLst>
            <pc:docMk/>
            <pc:sldMk cId="2686416260" sldId="268"/>
            <ac:spMk id="3" creationId="{94FD588B-CAEC-288E-C68F-2D991FEAB06F}"/>
          </ac:spMkLst>
        </pc:spChg>
        <pc:spChg chg="mod">
          <ac:chgData name="Aliyan Ahmed Cheema" userId="30ac915479c30907" providerId="LiveId" clId="{6967541A-1E80-4D1B-BC43-C516A75F46A9}" dt="2024-12-19T03:45:36.890" v="19"/>
          <ac:spMkLst>
            <pc:docMk/>
            <pc:sldMk cId="2686416260" sldId="268"/>
            <ac:spMk id="4" creationId="{D7B85475-6BDC-BD0A-BE1B-92730667CEC6}"/>
          </ac:spMkLst>
        </pc:spChg>
        <pc:spChg chg="mod">
          <ac:chgData name="Aliyan Ahmed Cheema" userId="30ac915479c30907" providerId="LiveId" clId="{6967541A-1E80-4D1B-BC43-C516A75F46A9}" dt="2024-12-19T03:45:36.890" v="19"/>
          <ac:spMkLst>
            <pc:docMk/>
            <pc:sldMk cId="2686416260" sldId="268"/>
            <ac:spMk id="5" creationId="{9A5B667B-3E40-1DBC-ECCB-C1CE924992D3}"/>
          </ac:spMkLst>
        </pc:spChg>
        <pc:spChg chg="mod">
          <ac:chgData name="Aliyan Ahmed Cheema" userId="30ac915479c30907" providerId="LiveId" clId="{6967541A-1E80-4D1B-BC43-C516A75F46A9}" dt="2024-12-19T03:45:36.890" v="19"/>
          <ac:spMkLst>
            <pc:docMk/>
            <pc:sldMk cId="2686416260" sldId="268"/>
            <ac:spMk id="6" creationId="{0F16844D-9DC0-5B61-8697-A6098B11D5A4}"/>
          </ac:spMkLst>
        </pc:spChg>
      </pc:sldChg>
      <pc:sldChg chg="addSp delSp modSp mod setBg setClrOvrMap">
        <pc:chgData name="Aliyan Ahmed Cheema" userId="30ac915479c30907" providerId="LiveId" clId="{6967541A-1E80-4D1B-BC43-C516A75F46A9}" dt="2024-12-19T03:52:38.412" v="96" actId="26606"/>
        <pc:sldMkLst>
          <pc:docMk/>
          <pc:sldMk cId="2360230662" sldId="269"/>
        </pc:sldMkLst>
        <pc:spChg chg="mod">
          <ac:chgData name="Aliyan Ahmed Cheema" userId="30ac915479c30907" providerId="LiveId" clId="{6967541A-1E80-4D1B-BC43-C516A75F46A9}" dt="2024-12-19T03:52:38.412" v="96" actId="26606"/>
          <ac:spMkLst>
            <pc:docMk/>
            <pc:sldMk cId="2360230662" sldId="269"/>
            <ac:spMk id="2" creationId="{71C5BB16-0987-E274-3898-AE5B85D2917D}"/>
          </ac:spMkLst>
        </pc:spChg>
        <pc:spChg chg="mod">
          <ac:chgData name="Aliyan Ahmed Cheema" userId="30ac915479c30907" providerId="LiveId" clId="{6967541A-1E80-4D1B-BC43-C516A75F46A9}" dt="2024-12-19T03:52:38.412" v="96" actId="26606"/>
          <ac:spMkLst>
            <pc:docMk/>
            <pc:sldMk cId="2360230662" sldId="269"/>
            <ac:spMk id="3" creationId="{B2A2F2CD-5D6A-12B6-DFC6-F13A40AA70BB}"/>
          </ac:spMkLst>
        </pc:spChg>
        <pc:spChg chg="mod ord">
          <ac:chgData name="Aliyan Ahmed Cheema" userId="30ac915479c30907" providerId="LiveId" clId="{6967541A-1E80-4D1B-BC43-C516A75F46A9}" dt="2024-12-19T03:52:27.409" v="93" actId="26606"/>
          <ac:spMkLst>
            <pc:docMk/>
            <pc:sldMk cId="2360230662" sldId="269"/>
            <ac:spMk id="4" creationId="{8304EAF2-59B3-3497-AB91-6B52AA0C08F8}"/>
          </ac:spMkLst>
        </pc:spChg>
        <pc:spChg chg="mod">
          <ac:chgData name="Aliyan Ahmed Cheema" userId="30ac915479c30907" providerId="LiveId" clId="{6967541A-1E80-4D1B-BC43-C516A75F46A9}" dt="2024-12-19T03:52:27.409" v="93" actId="26606"/>
          <ac:spMkLst>
            <pc:docMk/>
            <pc:sldMk cId="2360230662" sldId="269"/>
            <ac:spMk id="5" creationId="{9A005C89-D210-9919-70BD-4815F5F1883E}"/>
          </ac:spMkLst>
        </pc:spChg>
        <pc:spChg chg="mod">
          <ac:chgData name="Aliyan Ahmed Cheema" userId="30ac915479c30907" providerId="LiveId" clId="{6967541A-1E80-4D1B-BC43-C516A75F46A9}" dt="2024-12-19T03:52:27.409" v="93" actId="26606"/>
          <ac:spMkLst>
            <pc:docMk/>
            <pc:sldMk cId="2360230662" sldId="269"/>
            <ac:spMk id="6" creationId="{A135F3BF-039C-DBC9-603F-EA5994D0578F}"/>
          </ac:spMkLst>
        </pc:spChg>
        <pc:spChg chg="add del">
          <ac:chgData name="Aliyan Ahmed Cheema" userId="30ac915479c30907" providerId="LiveId" clId="{6967541A-1E80-4D1B-BC43-C516A75F46A9}" dt="2024-12-19T03:52:20.212" v="88" actId="26606"/>
          <ac:spMkLst>
            <pc:docMk/>
            <pc:sldMk cId="2360230662" sldId="269"/>
            <ac:spMk id="11" creationId="{011FACCD-8B95-4879-B20F-26F41E8BC89A}"/>
          </ac:spMkLst>
        </pc:spChg>
        <pc:spChg chg="add del">
          <ac:chgData name="Aliyan Ahmed Cheema" userId="30ac915479c30907" providerId="LiveId" clId="{6967541A-1E80-4D1B-BC43-C516A75F46A9}" dt="2024-12-19T03:52:27.356" v="92" actId="26606"/>
          <ac:spMkLst>
            <pc:docMk/>
            <pc:sldMk cId="2360230662" sldId="269"/>
            <ac:spMk id="12" creationId="{5EB8E3BF-F464-4900-8994-851061A9AD60}"/>
          </ac:spMkLst>
        </pc:spChg>
        <pc:spChg chg="add del">
          <ac:chgData name="Aliyan Ahmed Cheema" userId="30ac915479c30907" providerId="LiveId" clId="{6967541A-1E80-4D1B-BC43-C516A75F46A9}" dt="2024-12-19T03:52:20.212" v="88" actId="26606"/>
          <ac:spMkLst>
            <pc:docMk/>
            <pc:sldMk cId="2360230662" sldId="269"/>
            <ac:spMk id="13" creationId="{E9B2A7AA-2C45-40F0-B861-4EB9AA9F66F8}"/>
          </ac:spMkLst>
        </pc:spChg>
        <pc:spChg chg="add del">
          <ac:chgData name="Aliyan Ahmed Cheema" userId="30ac915479c30907" providerId="LiveId" clId="{6967541A-1E80-4D1B-BC43-C516A75F46A9}" dt="2024-12-19T03:52:20.212" v="88" actId="26606"/>
          <ac:spMkLst>
            <pc:docMk/>
            <pc:sldMk cId="2360230662" sldId="269"/>
            <ac:spMk id="15" creationId="{3CE3689C-E8F8-4542-8800-E68B764AFD2E}"/>
          </ac:spMkLst>
        </pc:spChg>
        <pc:spChg chg="add del">
          <ac:chgData name="Aliyan Ahmed Cheema" userId="30ac915479c30907" providerId="LiveId" clId="{6967541A-1E80-4D1B-BC43-C516A75F46A9}" dt="2024-12-19T03:52:20.212" v="88" actId="26606"/>
          <ac:spMkLst>
            <pc:docMk/>
            <pc:sldMk cId="2360230662" sldId="269"/>
            <ac:spMk id="17" creationId="{52467CA7-F767-4582-9BB7-0B1AF75DF721}"/>
          </ac:spMkLst>
        </pc:spChg>
        <pc:spChg chg="add del">
          <ac:chgData name="Aliyan Ahmed Cheema" userId="30ac915479c30907" providerId="LiveId" clId="{6967541A-1E80-4D1B-BC43-C516A75F46A9}" dt="2024-12-19T03:52:23.445" v="90" actId="26606"/>
          <ac:spMkLst>
            <pc:docMk/>
            <pc:sldMk cId="2360230662" sldId="269"/>
            <ac:spMk id="20" creationId="{ED56E41F-B8E0-4D18-B554-FD40260DE0E3}"/>
          </ac:spMkLst>
        </pc:spChg>
        <pc:spChg chg="add del">
          <ac:chgData name="Aliyan Ahmed Cheema" userId="30ac915479c30907" providerId="LiveId" clId="{6967541A-1E80-4D1B-BC43-C516A75F46A9}" dt="2024-12-19T03:52:23.445" v="90" actId="26606"/>
          <ac:spMkLst>
            <pc:docMk/>
            <pc:sldMk cId="2360230662" sldId="269"/>
            <ac:spMk id="21" creationId="{23E937B9-07EE-456A-A31C-41A8866E28A2}"/>
          </ac:spMkLst>
        </pc:spChg>
        <pc:spChg chg="add del">
          <ac:chgData name="Aliyan Ahmed Cheema" userId="30ac915479c30907" providerId="LiveId" clId="{6967541A-1E80-4D1B-BC43-C516A75F46A9}" dt="2024-12-19T03:52:38.412" v="96" actId="26606"/>
          <ac:spMkLst>
            <pc:docMk/>
            <pc:sldMk cId="2360230662" sldId="269"/>
            <ac:spMk id="24" creationId="{ED56E41F-B8E0-4D18-B554-FD40260DE0E3}"/>
          </ac:spMkLst>
        </pc:spChg>
        <pc:spChg chg="add del">
          <ac:chgData name="Aliyan Ahmed Cheema" userId="30ac915479c30907" providerId="LiveId" clId="{6967541A-1E80-4D1B-BC43-C516A75F46A9}" dt="2024-12-19T03:52:38.412" v="96" actId="26606"/>
          <ac:spMkLst>
            <pc:docMk/>
            <pc:sldMk cId="2360230662" sldId="269"/>
            <ac:spMk id="28" creationId="{23E937B9-07EE-456A-A31C-41A8866E28A2}"/>
          </ac:spMkLst>
        </pc:spChg>
        <pc:spChg chg="add del">
          <ac:chgData name="Aliyan Ahmed Cheema" userId="30ac915479c30907" providerId="LiveId" clId="{6967541A-1E80-4D1B-BC43-C516A75F46A9}" dt="2024-12-19T03:52:38.407" v="95" actId="26606"/>
          <ac:spMkLst>
            <pc:docMk/>
            <pc:sldMk cId="2360230662" sldId="269"/>
            <ac:spMk id="35" creationId="{ED56E41F-B8E0-4D18-B554-FD40260DE0E3}"/>
          </ac:spMkLst>
        </pc:spChg>
        <pc:spChg chg="add del">
          <ac:chgData name="Aliyan Ahmed Cheema" userId="30ac915479c30907" providerId="LiveId" clId="{6967541A-1E80-4D1B-BC43-C516A75F46A9}" dt="2024-12-19T03:52:38.407" v="95" actId="26606"/>
          <ac:spMkLst>
            <pc:docMk/>
            <pc:sldMk cId="2360230662" sldId="269"/>
            <ac:spMk id="43" creationId="{23E937B9-07EE-456A-A31C-41A8866E28A2}"/>
          </ac:spMkLst>
        </pc:spChg>
        <pc:grpChg chg="add del">
          <ac:chgData name="Aliyan Ahmed Cheema" userId="30ac915479c30907" providerId="LiveId" clId="{6967541A-1E80-4D1B-BC43-C516A75F46A9}" dt="2024-12-19T03:52:23.445" v="90" actId="26606"/>
          <ac:grpSpMkLst>
            <pc:docMk/>
            <pc:sldMk cId="2360230662" sldId="269"/>
            <ac:grpSpMk id="22" creationId="{2DB31E17-E562-4F82-98D0-858C84120F34}"/>
          </ac:grpSpMkLst>
        </pc:grpChg>
        <pc:grpChg chg="add del">
          <ac:chgData name="Aliyan Ahmed Cheema" userId="30ac915479c30907" providerId="LiveId" clId="{6967541A-1E80-4D1B-BC43-C516A75F46A9}" dt="2024-12-19T03:52:38.412" v="96" actId="26606"/>
          <ac:grpSpMkLst>
            <pc:docMk/>
            <pc:sldMk cId="2360230662" sldId="269"/>
            <ac:grpSpMk id="26" creationId="{2DB31E17-E562-4F82-98D0-858C84120F34}"/>
          </ac:grpSpMkLst>
        </pc:grpChg>
        <pc:grpChg chg="add del">
          <ac:chgData name="Aliyan Ahmed Cheema" userId="30ac915479c30907" providerId="LiveId" clId="{6967541A-1E80-4D1B-BC43-C516A75F46A9}" dt="2024-12-19T03:52:38.407" v="95" actId="26606"/>
          <ac:grpSpMkLst>
            <pc:docMk/>
            <pc:sldMk cId="2360230662" sldId="269"/>
            <ac:grpSpMk id="37" creationId="{2DB31E17-E562-4F82-98D0-858C84120F34}"/>
          </ac:grpSpMkLst>
        </pc:grpChg>
        <pc:picChg chg="add del">
          <ac:chgData name="Aliyan Ahmed Cheema" userId="30ac915479c30907" providerId="LiveId" clId="{6967541A-1E80-4D1B-BC43-C516A75F46A9}" dt="2024-12-19T03:52:27.356" v="92" actId="26606"/>
          <ac:picMkLst>
            <pc:docMk/>
            <pc:sldMk cId="2360230662" sldId="269"/>
            <ac:picMk id="8" creationId="{1FC015A0-D95D-EFF9-D838-0F92B174CC26}"/>
          </ac:picMkLst>
        </pc:picChg>
        <pc:picChg chg="add del">
          <ac:chgData name="Aliyan Ahmed Cheema" userId="30ac915479c30907" providerId="LiveId" clId="{6967541A-1E80-4D1B-BC43-C516A75F46A9}" dt="2024-12-19T03:52:17.051" v="86" actId="26606"/>
          <ac:picMkLst>
            <pc:docMk/>
            <pc:sldMk cId="2360230662" sldId="269"/>
            <ac:picMk id="10" creationId="{8018FFD1-E280-BF69-3D3C-92587543A8CA}"/>
          </ac:picMkLst>
        </pc:picChg>
        <pc:picChg chg="add del">
          <ac:chgData name="Aliyan Ahmed Cheema" userId="30ac915479c30907" providerId="LiveId" clId="{6967541A-1E80-4D1B-BC43-C516A75F46A9}" dt="2024-12-19T03:52:23.445" v="90" actId="26606"/>
          <ac:picMkLst>
            <pc:docMk/>
            <pc:sldMk cId="2360230662" sldId="269"/>
            <ac:picMk id="25" creationId="{4C853C84-6FDE-681E-48A8-ED2A6EA5955F}"/>
          </ac:picMkLst>
        </pc:picChg>
        <pc:picChg chg="add mod ord">
          <ac:chgData name="Aliyan Ahmed Cheema" userId="30ac915479c30907" providerId="LiveId" clId="{6967541A-1E80-4D1B-BC43-C516A75F46A9}" dt="2024-12-19T03:52:38.412" v="96" actId="26606"/>
          <ac:picMkLst>
            <pc:docMk/>
            <pc:sldMk cId="2360230662" sldId="269"/>
            <ac:picMk id="29" creationId="{4C853C84-6FDE-681E-48A8-ED2A6EA5955F}"/>
          </ac:picMkLst>
        </pc:picChg>
        <pc:cxnChg chg="add del">
          <ac:chgData name="Aliyan Ahmed Cheema" userId="30ac915479c30907" providerId="LiveId" clId="{6967541A-1E80-4D1B-BC43-C516A75F46A9}" dt="2024-12-19T03:52:27.356" v="92" actId="26606"/>
          <ac:cxnSpMkLst>
            <pc:docMk/>
            <pc:sldMk cId="2360230662" sldId="269"/>
            <ac:cxnSpMk id="14" creationId="{8E0602D6-3A81-42F8-AE67-1BAAFC967CB0}"/>
          </ac:cxnSpMkLst>
        </pc:cxnChg>
        <pc:cxnChg chg="add del">
          <ac:chgData name="Aliyan Ahmed Cheema" userId="30ac915479c30907" providerId="LiveId" clId="{6967541A-1E80-4D1B-BC43-C516A75F46A9}" dt="2024-12-19T03:52:23.445" v="90" actId="26606"/>
          <ac:cxnSpMkLst>
            <pc:docMk/>
            <pc:sldMk cId="2360230662" sldId="269"/>
            <ac:cxnSpMk id="23" creationId="{FD2308B7-2829-44DD-B213-27EEBDED1411}"/>
          </ac:cxnSpMkLst>
        </pc:cxnChg>
        <pc:cxnChg chg="add del">
          <ac:chgData name="Aliyan Ahmed Cheema" userId="30ac915479c30907" providerId="LiveId" clId="{6967541A-1E80-4D1B-BC43-C516A75F46A9}" dt="2024-12-19T03:52:38.412" v="96" actId="26606"/>
          <ac:cxnSpMkLst>
            <pc:docMk/>
            <pc:sldMk cId="2360230662" sldId="269"/>
            <ac:cxnSpMk id="30" creationId="{FD2308B7-2829-44DD-B213-27EEBDED1411}"/>
          </ac:cxnSpMkLst>
        </pc:cxnChg>
        <pc:cxnChg chg="add del">
          <ac:chgData name="Aliyan Ahmed Cheema" userId="30ac915479c30907" providerId="LiveId" clId="{6967541A-1E80-4D1B-BC43-C516A75F46A9}" dt="2024-12-19T03:52:38.407" v="95" actId="26606"/>
          <ac:cxnSpMkLst>
            <pc:docMk/>
            <pc:sldMk cId="2360230662" sldId="269"/>
            <ac:cxnSpMk id="45" creationId="{FD2308B7-2829-44DD-B213-27EEBDED1411}"/>
          </ac:cxnSpMkLst>
        </pc:cxnChg>
      </pc:sldChg>
      <pc:sldChg chg="addSp delSp modSp mod setBg">
        <pc:chgData name="Aliyan Ahmed Cheema" userId="30ac915479c30907" providerId="LiveId" clId="{6967541A-1E80-4D1B-BC43-C516A75F46A9}" dt="2024-12-19T03:53:05.478" v="105" actId="26606"/>
        <pc:sldMkLst>
          <pc:docMk/>
          <pc:sldMk cId="798656454" sldId="270"/>
        </pc:sldMkLst>
        <pc:spChg chg="mod">
          <ac:chgData name="Aliyan Ahmed Cheema" userId="30ac915479c30907" providerId="LiveId" clId="{6967541A-1E80-4D1B-BC43-C516A75F46A9}" dt="2024-12-19T03:53:05.478" v="105" actId="26606"/>
          <ac:spMkLst>
            <pc:docMk/>
            <pc:sldMk cId="798656454" sldId="270"/>
            <ac:spMk id="2" creationId="{4B040EEE-A11D-3F66-26B8-1921534B2751}"/>
          </ac:spMkLst>
        </pc:spChg>
        <pc:spChg chg="add del">
          <ac:chgData name="Aliyan Ahmed Cheema" userId="30ac915479c30907" providerId="LiveId" clId="{6967541A-1E80-4D1B-BC43-C516A75F46A9}" dt="2024-12-19T03:53:05.478" v="105" actId="26606"/>
          <ac:spMkLst>
            <pc:docMk/>
            <pc:sldMk cId="798656454" sldId="270"/>
            <ac:spMk id="3" creationId="{51612D78-ADF8-8E07-ED06-4E64173EC69B}"/>
          </ac:spMkLst>
        </pc:spChg>
        <pc:spChg chg="mod ord">
          <ac:chgData name="Aliyan Ahmed Cheema" userId="30ac915479c30907" providerId="LiveId" clId="{6967541A-1E80-4D1B-BC43-C516A75F46A9}" dt="2024-12-19T03:53:05.478" v="105" actId="26606"/>
          <ac:spMkLst>
            <pc:docMk/>
            <pc:sldMk cId="798656454" sldId="270"/>
            <ac:spMk id="4" creationId="{16C585A9-3463-1EEE-4DAE-22D852D5211C}"/>
          </ac:spMkLst>
        </pc:spChg>
        <pc:spChg chg="mod">
          <ac:chgData name="Aliyan Ahmed Cheema" userId="30ac915479c30907" providerId="LiveId" clId="{6967541A-1E80-4D1B-BC43-C516A75F46A9}" dt="2024-12-19T03:53:05.478" v="105" actId="26606"/>
          <ac:spMkLst>
            <pc:docMk/>
            <pc:sldMk cId="798656454" sldId="270"/>
            <ac:spMk id="5" creationId="{001ED0BB-C9E3-8105-B33C-A7C9480AF2A2}"/>
          </ac:spMkLst>
        </pc:spChg>
        <pc:spChg chg="mod">
          <ac:chgData name="Aliyan Ahmed Cheema" userId="30ac915479c30907" providerId="LiveId" clId="{6967541A-1E80-4D1B-BC43-C516A75F46A9}" dt="2024-12-19T03:53:05.478" v="105" actId="26606"/>
          <ac:spMkLst>
            <pc:docMk/>
            <pc:sldMk cId="798656454" sldId="270"/>
            <ac:spMk id="6" creationId="{000CA815-830A-8B81-A835-F6B149CD9D33}"/>
          </ac:spMkLst>
        </pc:spChg>
        <pc:spChg chg="add del">
          <ac:chgData name="Aliyan Ahmed Cheema" userId="30ac915479c30907" providerId="LiveId" clId="{6967541A-1E80-4D1B-BC43-C516A75F46A9}" dt="2024-12-19T03:53:05.436" v="104" actId="26606"/>
          <ac:spMkLst>
            <pc:docMk/>
            <pc:sldMk cId="798656454" sldId="270"/>
            <ac:spMk id="14" creationId="{A75876F6-95D4-48CB-8E3E-4401A96E25A4}"/>
          </ac:spMkLst>
        </pc:spChg>
        <pc:spChg chg="add del">
          <ac:chgData name="Aliyan Ahmed Cheema" userId="30ac915479c30907" providerId="LiveId" clId="{6967541A-1E80-4D1B-BC43-C516A75F46A9}" dt="2024-12-19T03:53:05.436" v="104" actId="26606"/>
          <ac:spMkLst>
            <pc:docMk/>
            <pc:sldMk cId="798656454" sldId="270"/>
            <ac:spMk id="15" creationId="{52BE4420-3B5F-4549-8B4A-77855B8215EC}"/>
          </ac:spMkLst>
        </pc:spChg>
        <pc:spChg chg="add del">
          <ac:chgData name="Aliyan Ahmed Cheema" userId="30ac915479c30907" providerId="LiveId" clId="{6967541A-1E80-4D1B-BC43-C516A75F46A9}" dt="2024-12-19T03:53:05.436" v="104" actId="26606"/>
          <ac:spMkLst>
            <pc:docMk/>
            <pc:sldMk cId="798656454" sldId="270"/>
            <ac:spMk id="16" creationId="{D1B84719-90BB-4D0C-92D8-61DC5512B34B}"/>
          </ac:spMkLst>
        </pc:spChg>
        <pc:spChg chg="add del">
          <ac:chgData name="Aliyan Ahmed Cheema" userId="30ac915479c30907" providerId="LiveId" clId="{6967541A-1E80-4D1B-BC43-C516A75F46A9}" dt="2024-12-19T03:53:05.436" v="104" actId="26606"/>
          <ac:spMkLst>
            <pc:docMk/>
            <pc:sldMk cId="798656454" sldId="270"/>
            <ac:spMk id="18" creationId="{7B407EC4-5D16-4845-9840-4E28622B6568}"/>
          </ac:spMkLst>
        </pc:spChg>
        <pc:graphicFrameChg chg="add del">
          <ac:chgData name="Aliyan Ahmed Cheema" userId="30ac915479c30907" providerId="LiveId" clId="{6967541A-1E80-4D1B-BC43-C516A75F46A9}" dt="2024-12-19T03:52:59.552" v="98" actId="26606"/>
          <ac:graphicFrameMkLst>
            <pc:docMk/>
            <pc:sldMk cId="798656454" sldId="270"/>
            <ac:graphicFrameMk id="8" creationId="{F1182613-C7D7-900B-86D7-0B60A15999E9}"/>
          </ac:graphicFrameMkLst>
        </pc:graphicFrameChg>
        <pc:graphicFrameChg chg="add del">
          <ac:chgData name="Aliyan Ahmed Cheema" userId="30ac915479c30907" providerId="LiveId" clId="{6967541A-1E80-4D1B-BC43-C516A75F46A9}" dt="2024-12-19T03:53:00.841" v="100" actId="26606"/>
          <ac:graphicFrameMkLst>
            <pc:docMk/>
            <pc:sldMk cId="798656454" sldId="270"/>
            <ac:graphicFrameMk id="10" creationId="{A58D3613-4548-6F7E-FE36-65295BD88B56}"/>
          </ac:graphicFrameMkLst>
        </pc:graphicFrameChg>
        <pc:graphicFrameChg chg="add del">
          <ac:chgData name="Aliyan Ahmed Cheema" userId="30ac915479c30907" providerId="LiveId" clId="{6967541A-1E80-4D1B-BC43-C516A75F46A9}" dt="2024-12-19T03:53:03.614" v="102" actId="26606"/>
          <ac:graphicFrameMkLst>
            <pc:docMk/>
            <pc:sldMk cId="798656454" sldId="270"/>
            <ac:graphicFrameMk id="12" creationId="{F1182613-C7D7-900B-86D7-0B60A15999E9}"/>
          </ac:graphicFrameMkLst>
        </pc:graphicFrameChg>
        <pc:graphicFrameChg chg="add del">
          <ac:chgData name="Aliyan Ahmed Cheema" userId="30ac915479c30907" providerId="LiveId" clId="{6967541A-1E80-4D1B-BC43-C516A75F46A9}" dt="2024-12-19T03:53:05.436" v="104" actId="26606"/>
          <ac:graphicFrameMkLst>
            <pc:docMk/>
            <pc:sldMk cId="798656454" sldId="270"/>
            <ac:graphicFrameMk id="17" creationId="{967E5CBD-2477-53ED-B290-E5B645909AC8}"/>
          </ac:graphicFrameMkLst>
        </pc:graphicFrameChg>
        <pc:graphicFrameChg chg="add">
          <ac:chgData name="Aliyan Ahmed Cheema" userId="30ac915479c30907" providerId="LiveId" clId="{6967541A-1E80-4D1B-BC43-C516A75F46A9}" dt="2024-12-19T03:53:05.478" v="105" actId="26606"/>
          <ac:graphicFrameMkLst>
            <pc:docMk/>
            <pc:sldMk cId="798656454" sldId="270"/>
            <ac:graphicFrameMk id="20" creationId="{F1182613-C7D7-900B-86D7-0B60A15999E9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2.png"/><Relationship Id="rId7" Type="http://schemas.openxmlformats.org/officeDocument/2006/relationships/image" Target="../media/image2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2.png"/><Relationship Id="rId7" Type="http://schemas.openxmlformats.org/officeDocument/2006/relationships/image" Target="../media/image2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7F6749-FACD-48A2-868D-037ACD2A1743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CFB15E6-DFFD-49A7-AA3A-F76A1FD30B72}">
      <dgm:prSet/>
      <dgm:spPr/>
      <dgm:t>
        <a:bodyPr/>
        <a:lstStyle/>
        <a:p>
          <a:r>
            <a:rPr lang="en-US" dirty="0"/>
            <a:t>Multiple vehicles from different directions need access to the same intersection.</a:t>
          </a:r>
        </a:p>
      </dgm:t>
    </dgm:pt>
    <dgm:pt modelId="{7EEB3AF5-1F46-4A25-9E55-D0E0DC533081}" type="parTrans" cxnId="{51B372CB-9EC0-4013-983E-565A3C88C280}">
      <dgm:prSet/>
      <dgm:spPr/>
      <dgm:t>
        <a:bodyPr/>
        <a:lstStyle/>
        <a:p>
          <a:endParaRPr lang="en-US"/>
        </a:p>
      </dgm:t>
    </dgm:pt>
    <dgm:pt modelId="{1198D1B9-7AFB-4A24-B467-35F350F61E3B}" type="sibTrans" cxnId="{51B372CB-9EC0-4013-983E-565A3C88C280}">
      <dgm:prSet/>
      <dgm:spPr/>
      <dgm:t>
        <a:bodyPr/>
        <a:lstStyle/>
        <a:p>
          <a:endParaRPr lang="en-US"/>
        </a:p>
      </dgm:t>
    </dgm:pt>
    <dgm:pt modelId="{14B4228C-ABA3-4194-9095-6044E50C7CFF}">
      <dgm:prSet/>
      <dgm:spPr/>
      <dgm:t>
        <a:bodyPr/>
        <a:lstStyle/>
        <a:p>
          <a:r>
            <a:rPr lang="en-US"/>
            <a:t>Prevent collisions by synchronizing the flow.</a:t>
          </a:r>
        </a:p>
      </dgm:t>
    </dgm:pt>
    <dgm:pt modelId="{A6EBE4AD-B8E5-43C5-A6FA-F309775F696E}" type="parTrans" cxnId="{2A7ACFE7-BFA7-442B-825B-EB3935925D4A}">
      <dgm:prSet/>
      <dgm:spPr/>
      <dgm:t>
        <a:bodyPr/>
        <a:lstStyle/>
        <a:p>
          <a:endParaRPr lang="en-US"/>
        </a:p>
      </dgm:t>
    </dgm:pt>
    <dgm:pt modelId="{5DB24C6D-9EF2-4995-B983-E8EAA3C289DC}" type="sibTrans" cxnId="{2A7ACFE7-BFA7-442B-825B-EB3935925D4A}">
      <dgm:prSet/>
      <dgm:spPr/>
      <dgm:t>
        <a:bodyPr/>
        <a:lstStyle/>
        <a:p>
          <a:endParaRPr lang="en-US"/>
        </a:p>
      </dgm:t>
    </dgm:pt>
    <dgm:pt modelId="{56F591DE-1B1B-4E9D-9FC3-583CD63CCD97}">
      <dgm:prSet/>
      <dgm:spPr/>
      <dgm:t>
        <a:bodyPr/>
        <a:lstStyle/>
        <a:p>
          <a:r>
            <a:rPr lang="en-US"/>
            <a:t>Allow adaptive behavior for dynamic traffic patterns.</a:t>
          </a:r>
        </a:p>
      </dgm:t>
    </dgm:pt>
    <dgm:pt modelId="{BA97B7F9-B900-4C9D-8A4F-EDBA653A2C60}" type="parTrans" cxnId="{57AACDED-5303-4133-AB51-969C92F10649}">
      <dgm:prSet/>
      <dgm:spPr/>
      <dgm:t>
        <a:bodyPr/>
        <a:lstStyle/>
        <a:p>
          <a:endParaRPr lang="en-US"/>
        </a:p>
      </dgm:t>
    </dgm:pt>
    <dgm:pt modelId="{FE697350-4CFE-40D8-A307-57579A0730DE}" type="sibTrans" cxnId="{57AACDED-5303-4133-AB51-969C92F10649}">
      <dgm:prSet/>
      <dgm:spPr/>
      <dgm:t>
        <a:bodyPr/>
        <a:lstStyle/>
        <a:p>
          <a:endParaRPr lang="en-US"/>
        </a:p>
      </dgm:t>
    </dgm:pt>
    <dgm:pt modelId="{351AAEF6-9077-467D-B855-AEBCCEC43FE2}">
      <dgm:prSet/>
      <dgm:spPr/>
      <dgm:t>
        <a:bodyPr/>
        <a:lstStyle/>
        <a:p>
          <a:r>
            <a:rPr lang="en-US"/>
            <a:t>Ensure fairness among all traffic directions while giving priority to emergency vehicles if necessary.</a:t>
          </a:r>
        </a:p>
      </dgm:t>
    </dgm:pt>
    <dgm:pt modelId="{3567A02D-D8AD-453C-BEA9-6ED39CC959EF}" type="parTrans" cxnId="{1455AFAE-DC42-4395-897C-9AD208A9801E}">
      <dgm:prSet/>
      <dgm:spPr/>
      <dgm:t>
        <a:bodyPr/>
        <a:lstStyle/>
        <a:p>
          <a:endParaRPr lang="en-US"/>
        </a:p>
      </dgm:t>
    </dgm:pt>
    <dgm:pt modelId="{1AC6135D-A54A-4002-87DD-54DEBDA49EF3}" type="sibTrans" cxnId="{1455AFAE-DC42-4395-897C-9AD208A9801E}">
      <dgm:prSet/>
      <dgm:spPr/>
      <dgm:t>
        <a:bodyPr/>
        <a:lstStyle/>
        <a:p>
          <a:endParaRPr lang="en-US"/>
        </a:p>
      </dgm:t>
    </dgm:pt>
    <dgm:pt modelId="{10737444-2746-4B46-B8D6-11E622DA1B47}" type="pres">
      <dgm:prSet presAssocID="{057F6749-FACD-48A2-868D-037ACD2A1743}" presName="diagram" presStyleCnt="0">
        <dgm:presLayoutVars>
          <dgm:dir/>
          <dgm:resizeHandles val="exact"/>
        </dgm:presLayoutVars>
      </dgm:prSet>
      <dgm:spPr/>
    </dgm:pt>
    <dgm:pt modelId="{7882A87F-0221-436B-B708-68604430F4E2}" type="pres">
      <dgm:prSet presAssocID="{9CFB15E6-DFFD-49A7-AA3A-F76A1FD30B72}" presName="arrow" presStyleLbl="node1" presStyleIdx="0" presStyleCnt="4">
        <dgm:presLayoutVars>
          <dgm:bulletEnabled val="1"/>
        </dgm:presLayoutVars>
      </dgm:prSet>
      <dgm:spPr/>
    </dgm:pt>
    <dgm:pt modelId="{34E874DA-FB5A-4F66-AE61-BDA4068C86C0}" type="pres">
      <dgm:prSet presAssocID="{14B4228C-ABA3-4194-9095-6044E50C7CFF}" presName="arrow" presStyleLbl="node1" presStyleIdx="1" presStyleCnt="4">
        <dgm:presLayoutVars>
          <dgm:bulletEnabled val="1"/>
        </dgm:presLayoutVars>
      </dgm:prSet>
      <dgm:spPr/>
    </dgm:pt>
    <dgm:pt modelId="{28889843-64FB-4F74-B14B-D7C2F9FB297D}" type="pres">
      <dgm:prSet presAssocID="{56F591DE-1B1B-4E9D-9FC3-583CD63CCD97}" presName="arrow" presStyleLbl="node1" presStyleIdx="2" presStyleCnt="4">
        <dgm:presLayoutVars>
          <dgm:bulletEnabled val="1"/>
        </dgm:presLayoutVars>
      </dgm:prSet>
      <dgm:spPr/>
    </dgm:pt>
    <dgm:pt modelId="{B7EE8493-27B0-4F27-83B2-740E576CB375}" type="pres">
      <dgm:prSet presAssocID="{351AAEF6-9077-467D-B855-AEBCCEC43FE2}" presName="arrow" presStyleLbl="node1" presStyleIdx="3" presStyleCnt="4">
        <dgm:presLayoutVars>
          <dgm:bulletEnabled val="1"/>
        </dgm:presLayoutVars>
      </dgm:prSet>
      <dgm:spPr/>
    </dgm:pt>
  </dgm:ptLst>
  <dgm:cxnLst>
    <dgm:cxn modelId="{C3AE8171-F05B-4CEF-8224-698B076C2D3E}" type="presOf" srcId="{56F591DE-1B1B-4E9D-9FC3-583CD63CCD97}" destId="{28889843-64FB-4F74-B14B-D7C2F9FB297D}" srcOrd="0" destOrd="0" presId="urn:microsoft.com/office/officeart/2005/8/layout/arrow5"/>
    <dgm:cxn modelId="{B13C6478-A844-47D5-AA2C-A2363A80DBC0}" type="presOf" srcId="{057F6749-FACD-48A2-868D-037ACD2A1743}" destId="{10737444-2746-4B46-B8D6-11E622DA1B47}" srcOrd="0" destOrd="0" presId="urn:microsoft.com/office/officeart/2005/8/layout/arrow5"/>
    <dgm:cxn modelId="{67FA2979-B939-4C12-9B90-C17B40D2FA35}" type="presOf" srcId="{14B4228C-ABA3-4194-9095-6044E50C7CFF}" destId="{34E874DA-FB5A-4F66-AE61-BDA4068C86C0}" srcOrd="0" destOrd="0" presId="urn:microsoft.com/office/officeart/2005/8/layout/arrow5"/>
    <dgm:cxn modelId="{1455AFAE-DC42-4395-897C-9AD208A9801E}" srcId="{057F6749-FACD-48A2-868D-037ACD2A1743}" destId="{351AAEF6-9077-467D-B855-AEBCCEC43FE2}" srcOrd="3" destOrd="0" parTransId="{3567A02D-D8AD-453C-BEA9-6ED39CC959EF}" sibTransId="{1AC6135D-A54A-4002-87DD-54DEBDA49EF3}"/>
    <dgm:cxn modelId="{51B372CB-9EC0-4013-983E-565A3C88C280}" srcId="{057F6749-FACD-48A2-868D-037ACD2A1743}" destId="{9CFB15E6-DFFD-49A7-AA3A-F76A1FD30B72}" srcOrd="0" destOrd="0" parTransId="{7EEB3AF5-1F46-4A25-9E55-D0E0DC533081}" sibTransId="{1198D1B9-7AFB-4A24-B467-35F350F61E3B}"/>
    <dgm:cxn modelId="{2A7ACFE7-BFA7-442B-825B-EB3935925D4A}" srcId="{057F6749-FACD-48A2-868D-037ACD2A1743}" destId="{14B4228C-ABA3-4194-9095-6044E50C7CFF}" srcOrd="1" destOrd="0" parTransId="{A6EBE4AD-B8E5-43C5-A6FA-F309775F696E}" sibTransId="{5DB24C6D-9EF2-4995-B983-E8EAA3C289DC}"/>
    <dgm:cxn modelId="{57AACDED-5303-4133-AB51-969C92F10649}" srcId="{057F6749-FACD-48A2-868D-037ACD2A1743}" destId="{56F591DE-1B1B-4E9D-9FC3-583CD63CCD97}" srcOrd="2" destOrd="0" parTransId="{BA97B7F9-B900-4C9D-8A4F-EDBA653A2C60}" sibTransId="{FE697350-4CFE-40D8-A307-57579A0730DE}"/>
    <dgm:cxn modelId="{54D050F5-AACC-4C34-AC94-F8E38C343B8A}" type="presOf" srcId="{9CFB15E6-DFFD-49A7-AA3A-F76A1FD30B72}" destId="{7882A87F-0221-436B-B708-68604430F4E2}" srcOrd="0" destOrd="0" presId="urn:microsoft.com/office/officeart/2005/8/layout/arrow5"/>
    <dgm:cxn modelId="{9C8796F6-FC21-4887-A840-DAFAA4168E31}" type="presOf" srcId="{351AAEF6-9077-467D-B855-AEBCCEC43FE2}" destId="{B7EE8493-27B0-4F27-83B2-740E576CB375}" srcOrd="0" destOrd="0" presId="urn:microsoft.com/office/officeart/2005/8/layout/arrow5"/>
    <dgm:cxn modelId="{A341BFF9-40F5-4973-9432-B886AA6D1C53}" type="presParOf" srcId="{10737444-2746-4B46-B8D6-11E622DA1B47}" destId="{7882A87F-0221-436B-B708-68604430F4E2}" srcOrd="0" destOrd="0" presId="urn:microsoft.com/office/officeart/2005/8/layout/arrow5"/>
    <dgm:cxn modelId="{2FDB8C55-B669-4643-B8F9-C5E1FB2449D1}" type="presParOf" srcId="{10737444-2746-4B46-B8D6-11E622DA1B47}" destId="{34E874DA-FB5A-4F66-AE61-BDA4068C86C0}" srcOrd="1" destOrd="0" presId="urn:microsoft.com/office/officeart/2005/8/layout/arrow5"/>
    <dgm:cxn modelId="{848FAAD7-2AEC-49DF-8C06-9B3BE193CB88}" type="presParOf" srcId="{10737444-2746-4B46-B8D6-11E622DA1B47}" destId="{28889843-64FB-4F74-B14B-D7C2F9FB297D}" srcOrd="2" destOrd="0" presId="urn:microsoft.com/office/officeart/2005/8/layout/arrow5"/>
    <dgm:cxn modelId="{3E485015-47AE-45C3-A2AE-645A0342C857}" type="presParOf" srcId="{10737444-2746-4B46-B8D6-11E622DA1B47}" destId="{B7EE8493-27B0-4F27-83B2-740E576CB375}" srcOrd="3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399063-F284-408E-87F2-780E05E9EA9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D7112E-1DEF-4A3F-8D77-576CB53AD3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Core Elements:</a:t>
          </a:r>
          <a:endParaRPr lang="en-US"/>
        </a:p>
      </dgm:t>
    </dgm:pt>
    <dgm:pt modelId="{A10BBEEF-BAAC-466B-9F26-BF75649FFC41}" type="parTrans" cxnId="{2EB05BC3-7C97-471F-8FE5-40BB1E769648}">
      <dgm:prSet/>
      <dgm:spPr/>
      <dgm:t>
        <a:bodyPr/>
        <a:lstStyle/>
        <a:p>
          <a:endParaRPr lang="en-US"/>
        </a:p>
      </dgm:t>
    </dgm:pt>
    <dgm:pt modelId="{5DCDB894-3EC1-461A-9582-E6076FF96D42}" type="sibTrans" cxnId="{2EB05BC3-7C97-471F-8FE5-40BB1E769648}">
      <dgm:prSet/>
      <dgm:spPr/>
      <dgm:t>
        <a:bodyPr/>
        <a:lstStyle/>
        <a:p>
          <a:endParaRPr lang="en-US"/>
        </a:p>
      </dgm:t>
    </dgm:pt>
    <dgm:pt modelId="{0B06EE8F-9698-4D42-9ECD-091A678BFC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Semaphore Variables:</a:t>
          </a:r>
          <a:r>
            <a:rPr lang="en-US"/>
            <a:t> Represent traffic signals for each lane. For example:</a:t>
          </a:r>
        </a:p>
      </dgm:t>
    </dgm:pt>
    <dgm:pt modelId="{35DBCC39-1D07-46D4-AFBE-549051390714}" type="parTrans" cxnId="{C46369CF-8345-46AC-BCF0-C04F999B880F}">
      <dgm:prSet/>
      <dgm:spPr/>
      <dgm:t>
        <a:bodyPr/>
        <a:lstStyle/>
        <a:p>
          <a:endParaRPr lang="en-US"/>
        </a:p>
      </dgm:t>
    </dgm:pt>
    <dgm:pt modelId="{B1851EFE-2C1D-4363-9FD5-7F291902C959}" type="sibTrans" cxnId="{C46369CF-8345-46AC-BCF0-C04F999B880F}">
      <dgm:prSet/>
      <dgm:spPr/>
      <dgm:t>
        <a:bodyPr/>
        <a:lstStyle/>
        <a:p>
          <a:endParaRPr lang="en-US"/>
        </a:p>
      </dgm:t>
    </dgm:pt>
    <dgm:pt modelId="{73445416-E091-45E0-A88D-3D456C3A3C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N_Signal for Northbound traffic.</a:t>
          </a:r>
        </a:p>
      </dgm:t>
    </dgm:pt>
    <dgm:pt modelId="{3837E3A4-D6E9-4696-8AC8-0609805B23F0}" type="parTrans" cxnId="{ADA5FCC4-66F0-4B1F-9A09-E03327C7B1AE}">
      <dgm:prSet/>
      <dgm:spPr/>
      <dgm:t>
        <a:bodyPr/>
        <a:lstStyle/>
        <a:p>
          <a:endParaRPr lang="en-US"/>
        </a:p>
      </dgm:t>
    </dgm:pt>
    <dgm:pt modelId="{05932B38-F899-4A9D-A26C-04CF317D1B07}" type="sibTrans" cxnId="{ADA5FCC4-66F0-4B1F-9A09-E03327C7B1AE}">
      <dgm:prSet/>
      <dgm:spPr/>
      <dgm:t>
        <a:bodyPr/>
        <a:lstStyle/>
        <a:p>
          <a:endParaRPr lang="en-US"/>
        </a:p>
      </dgm:t>
    </dgm:pt>
    <dgm:pt modelId="{A0E4F5D0-D683-4F6C-BFBE-EFA7F9955B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S_Signal for Southbound traffic.</a:t>
          </a:r>
        </a:p>
      </dgm:t>
    </dgm:pt>
    <dgm:pt modelId="{8D7B0F5F-6155-4E52-A05E-9EC4A5576F24}" type="parTrans" cxnId="{331FF71D-241A-470B-9F93-CB54AC420102}">
      <dgm:prSet/>
      <dgm:spPr/>
      <dgm:t>
        <a:bodyPr/>
        <a:lstStyle/>
        <a:p>
          <a:endParaRPr lang="en-US"/>
        </a:p>
      </dgm:t>
    </dgm:pt>
    <dgm:pt modelId="{7D50AB2F-E94A-4FB6-81FE-8691E1C14004}" type="sibTrans" cxnId="{331FF71D-241A-470B-9F93-CB54AC420102}">
      <dgm:prSet/>
      <dgm:spPr/>
      <dgm:t>
        <a:bodyPr/>
        <a:lstStyle/>
        <a:p>
          <a:endParaRPr lang="en-US"/>
        </a:p>
      </dgm:t>
    </dgm:pt>
    <dgm:pt modelId="{021E05A9-62BE-4B0B-88AC-7643BE0BCF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E_Signal for Eastbound traffic.</a:t>
          </a:r>
        </a:p>
      </dgm:t>
    </dgm:pt>
    <dgm:pt modelId="{3F7FE471-3E55-49BF-987B-6A4CE95B6499}" type="parTrans" cxnId="{67471E46-B957-4AE7-A783-13658B77231C}">
      <dgm:prSet/>
      <dgm:spPr/>
      <dgm:t>
        <a:bodyPr/>
        <a:lstStyle/>
        <a:p>
          <a:endParaRPr lang="en-US"/>
        </a:p>
      </dgm:t>
    </dgm:pt>
    <dgm:pt modelId="{8212136F-B988-4953-ACED-EBD778C0873B}" type="sibTrans" cxnId="{67471E46-B957-4AE7-A783-13658B77231C}">
      <dgm:prSet/>
      <dgm:spPr/>
      <dgm:t>
        <a:bodyPr/>
        <a:lstStyle/>
        <a:p>
          <a:endParaRPr lang="en-US"/>
        </a:p>
      </dgm:t>
    </dgm:pt>
    <dgm:pt modelId="{722B9A70-1ADA-4CA8-A3B5-B7E671E5FF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W_Signal for Westbound traffic.</a:t>
          </a:r>
        </a:p>
      </dgm:t>
    </dgm:pt>
    <dgm:pt modelId="{F3FE8DD1-64E1-46F4-A4A0-658982FBCE9E}" type="parTrans" cxnId="{E8F2F946-2A4B-4816-B974-3CC40373BC02}">
      <dgm:prSet/>
      <dgm:spPr/>
      <dgm:t>
        <a:bodyPr/>
        <a:lstStyle/>
        <a:p>
          <a:endParaRPr lang="en-US"/>
        </a:p>
      </dgm:t>
    </dgm:pt>
    <dgm:pt modelId="{91A9807E-9B36-4142-92D1-C79DBFA582F7}" type="sibTrans" cxnId="{E8F2F946-2A4B-4816-B974-3CC40373BC02}">
      <dgm:prSet/>
      <dgm:spPr/>
      <dgm:t>
        <a:bodyPr/>
        <a:lstStyle/>
        <a:p>
          <a:endParaRPr lang="en-US"/>
        </a:p>
      </dgm:t>
    </dgm:pt>
    <dgm:pt modelId="{C4EE1766-EB01-477F-A2E9-9D43C2A496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Controller:</a:t>
          </a:r>
          <a:r>
            <a:rPr lang="en-US"/>
            <a:t> Central system responsible for managing semaphore states and handling the traffic light transitions.</a:t>
          </a:r>
        </a:p>
      </dgm:t>
    </dgm:pt>
    <dgm:pt modelId="{3D38B99E-CB88-4D3A-B130-20A1C480D9CF}" type="parTrans" cxnId="{4AE44B3F-791B-4BA0-878B-6B0EC63A2627}">
      <dgm:prSet/>
      <dgm:spPr/>
      <dgm:t>
        <a:bodyPr/>
        <a:lstStyle/>
        <a:p>
          <a:endParaRPr lang="en-US"/>
        </a:p>
      </dgm:t>
    </dgm:pt>
    <dgm:pt modelId="{845B95A4-4698-4578-9624-EA8291E0414E}" type="sibTrans" cxnId="{4AE44B3F-791B-4BA0-878B-6B0EC63A2627}">
      <dgm:prSet/>
      <dgm:spPr/>
      <dgm:t>
        <a:bodyPr/>
        <a:lstStyle/>
        <a:p>
          <a:endParaRPr lang="en-US"/>
        </a:p>
      </dgm:t>
    </dgm:pt>
    <dgm:pt modelId="{C165031D-84A8-45C1-B3DB-32DDB16066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Sensors (optional):</a:t>
          </a:r>
          <a:r>
            <a:rPr lang="en-US"/>
            <a:t> Installed on lanes to detect traffic density and dynamically adjust signal durations</a:t>
          </a:r>
        </a:p>
      </dgm:t>
    </dgm:pt>
    <dgm:pt modelId="{035831DE-2329-4579-9A5D-C1251ABB84C5}" type="parTrans" cxnId="{99ABA2D7-53EA-4B26-839C-D7CCC00FCE8F}">
      <dgm:prSet/>
      <dgm:spPr/>
      <dgm:t>
        <a:bodyPr/>
        <a:lstStyle/>
        <a:p>
          <a:endParaRPr lang="en-US"/>
        </a:p>
      </dgm:t>
    </dgm:pt>
    <dgm:pt modelId="{AC78E6FB-EC4A-4C11-937D-2ECE7A32B3F3}" type="sibTrans" cxnId="{99ABA2D7-53EA-4B26-839C-D7CCC00FCE8F}">
      <dgm:prSet/>
      <dgm:spPr/>
      <dgm:t>
        <a:bodyPr/>
        <a:lstStyle/>
        <a:p>
          <a:endParaRPr lang="en-US"/>
        </a:p>
      </dgm:t>
    </dgm:pt>
    <dgm:pt modelId="{9EC243B8-BFF8-4DE4-BE28-CDF5332D079B}" type="pres">
      <dgm:prSet presAssocID="{DC399063-F284-408E-87F2-780E05E9EA9A}" presName="root" presStyleCnt="0">
        <dgm:presLayoutVars>
          <dgm:dir/>
          <dgm:resizeHandles val="exact"/>
        </dgm:presLayoutVars>
      </dgm:prSet>
      <dgm:spPr/>
    </dgm:pt>
    <dgm:pt modelId="{16119138-6910-44B0-9A72-D4D158D68820}" type="pres">
      <dgm:prSet presAssocID="{01D7112E-1DEF-4A3F-8D77-576CB53AD351}" presName="compNode" presStyleCnt="0"/>
      <dgm:spPr/>
    </dgm:pt>
    <dgm:pt modelId="{C4DAC8A5-CA6D-4BBB-96D9-06D8414B9739}" type="pres">
      <dgm:prSet presAssocID="{01D7112E-1DEF-4A3F-8D77-576CB53AD351}" presName="bgRect" presStyleLbl="bgShp" presStyleIdx="0" presStyleCnt="4" custLinFactNeighborX="7465" custLinFactNeighborY="-429"/>
      <dgm:spPr/>
    </dgm:pt>
    <dgm:pt modelId="{94EEBA3A-E13F-4B08-A892-F0640B96F05F}" type="pres">
      <dgm:prSet presAssocID="{01D7112E-1DEF-4A3F-8D77-576CB53AD35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543F9593-BA71-465E-8D68-C71506C2AC26}" type="pres">
      <dgm:prSet presAssocID="{01D7112E-1DEF-4A3F-8D77-576CB53AD351}" presName="spaceRect" presStyleCnt="0"/>
      <dgm:spPr/>
    </dgm:pt>
    <dgm:pt modelId="{B4C8074B-0610-438C-9EFC-9C7568B6F5E3}" type="pres">
      <dgm:prSet presAssocID="{01D7112E-1DEF-4A3F-8D77-576CB53AD351}" presName="parTx" presStyleLbl="revTx" presStyleIdx="0" presStyleCnt="5">
        <dgm:presLayoutVars>
          <dgm:chMax val="0"/>
          <dgm:chPref val="0"/>
        </dgm:presLayoutVars>
      </dgm:prSet>
      <dgm:spPr/>
    </dgm:pt>
    <dgm:pt modelId="{AA99E410-16A4-4344-82AB-6D69C922774B}" type="pres">
      <dgm:prSet presAssocID="{5DCDB894-3EC1-461A-9582-E6076FF96D42}" presName="sibTrans" presStyleCnt="0"/>
      <dgm:spPr/>
    </dgm:pt>
    <dgm:pt modelId="{5074AAA1-9867-47B7-BF6A-88E08E61ADB5}" type="pres">
      <dgm:prSet presAssocID="{0B06EE8F-9698-4D42-9ECD-091A678BFC79}" presName="compNode" presStyleCnt="0"/>
      <dgm:spPr/>
    </dgm:pt>
    <dgm:pt modelId="{C6176571-4240-4CE0-A6A5-7D6FF3B979D4}" type="pres">
      <dgm:prSet presAssocID="{0B06EE8F-9698-4D42-9ECD-091A678BFC79}" presName="bgRect" presStyleLbl="bgShp" presStyleIdx="1" presStyleCnt="4"/>
      <dgm:spPr/>
    </dgm:pt>
    <dgm:pt modelId="{253D4240-62D8-4B13-A5BC-ED9A53A1001F}" type="pres">
      <dgm:prSet presAssocID="{0B06EE8F-9698-4D42-9ECD-091A678BFC7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05A8579C-939E-40FB-8499-15592A32CAC8}" type="pres">
      <dgm:prSet presAssocID="{0B06EE8F-9698-4D42-9ECD-091A678BFC79}" presName="spaceRect" presStyleCnt="0"/>
      <dgm:spPr/>
    </dgm:pt>
    <dgm:pt modelId="{B5C34B0D-DFEA-4219-BFB1-EC78478C2DF7}" type="pres">
      <dgm:prSet presAssocID="{0B06EE8F-9698-4D42-9ECD-091A678BFC79}" presName="parTx" presStyleLbl="revTx" presStyleIdx="1" presStyleCnt="5">
        <dgm:presLayoutVars>
          <dgm:chMax val="0"/>
          <dgm:chPref val="0"/>
        </dgm:presLayoutVars>
      </dgm:prSet>
      <dgm:spPr/>
    </dgm:pt>
    <dgm:pt modelId="{EFD2D3FB-EB7A-42C8-BBAE-4E078F1F32FB}" type="pres">
      <dgm:prSet presAssocID="{0B06EE8F-9698-4D42-9ECD-091A678BFC79}" presName="desTx" presStyleLbl="revTx" presStyleIdx="2" presStyleCnt="5">
        <dgm:presLayoutVars/>
      </dgm:prSet>
      <dgm:spPr/>
    </dgm:pt>
    <dgm:pt modelId="{FFB5C848-11BE-4EC3-9E64-23FE07FF90F4}" type="pres">
      <dgm:prSet presAssocID="{B1851EFE-2C1D-4363-9FD5-7F291902C959}" presName="sibTrans" presStyleCnt="0"/>
      <dgm:spPr/>
    </dgm:pt>
    <dgm:pt modelId="{C63F9D44-58B6-485C-91EE-9DD5701D71B3}" type="pres">
      <dgm:prSet presAssocID="{C4EE1766-EB01-477F-A2E9-9D43C2A49622}" presName="compNode" presStyleCnt="0"/>
      <dgm:spPr/>
    </dgm:pt>
    <dgm:pt modelId="{AD4005C1-D875-4520-9597-ED3F16F92082}" type="pres">
      <dgm:prSet presAssocID="{C4EE1766-EB01-477F-A2E9-9D43C2A49622}" presName="bgRect" presStyleLbl="bgShp" presStyleIdx="2" presStyleCnt="4"/>
      <dgm:spPr/>
    </dgm:pt>
    <dgm:pt modelId="{B0095BE9-A242-4C08-9208-1FEF5B41972B}" type="pres">
      <dgm:prSet presAssocID="{C4EE1766-EB01-477F-A2E9-9D43C2A4962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CBE8B87B-32E7-4388-ABA8-35EAB204AB1B}" type="pres">
      <dgm:prSet presAssocID="{C4EE1766-EB01-477F-A2E9-9D43C2A49622}" presName="spaceRect" presStyleCnt="0"/>
      <dgm:spPr/>
    </dgm:pt>
    <dgm:pt modelId="{341AC26B-DC1F-4983-896B-32FD1ACC3DC5}" type="pres">
      <dgm:prSet presAssocID="{C4EE1766-EB01-477F-A2E9-9D43C2A49622}" presName="parTx" presStyleLbl="revTx" presStyleIdx="3" presStyleCnt="5">
        <dgm:presLayoutVars>
          <dgm:chMax val="0"/>
          <dgm:chPref val="0"/>
        </dgm:presLayoutVars>
      </dgm:prSet>
      <dgm:spPr/>
    </dgm:pt>
    <dgm:pt modelId="{4B4626C8-3645-4A63-9972-AD1C1812DCDD}" type="pres">
      <dgm:prSet presAssocID="{845B95A4-4698-4578-9624-EA8291E0414E}" presName="sibTrans" presStyleCnt="0"/>
      <dgm:spPr/>
    </dgm:pt>
    <dgm:pt modelId="{7629418D-01AA-440E-92C3-C7053CAA3A10}" type="pres">
      <dgm:prSet presAssocID="{C165031D-84A8-45C1-B3DB-32DDB1606692}" presName="compNode" presStyleCnt="0"/>
      <dgm:spPr/>
    </dgm:pt>
    <dgm:pt modelId="{6ED9654A-A454-41C4-87C3-A6823C232234}" type="pres">
      <dgm:prSet presAssocID="{C165031D-84A8-45C1-B3DB-32DDB1606692}" presName="bgRect" presStyleLbl="bgShp" presStyleIdx="3" presStyleCnt="4"/>
      <dgm:spPr/>
    </dgm:pt>
    <dgm:pt modelId="{7ED1485A-6B78-40B6-9116-2287A46AFECA}" type="pres">
      <dgm:prSet presAssocID="{C165031D-84A8-45C1-B3DB-32DDB160669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6B4F6354-FBA9-49B0-B843-FC85D34987EE}" type="pres">
      <dgm:prSet presAssocID="{C165031D-84A8-45C1-B3DB-32DDB1606692}" presName="spaceRect" presStyleCnt="0"/>
      <dgm:spPr/>
    </dgm:pt>
    <dgm:pt modelId="{988E9A15-769A-418B-8823-5D0B3DD97151}" type="pres">
      <dgm:prSet presAssocID="{C165031D-84A8-45C1-B3DB-32DDB160669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CFB0D19-FFF4-410B-8226-E076F9EF66B8}" type="presOf" srcId="{A0E4F5D0-D683-4F6C-BFBE-EFA7F9955BCE}" destId="{EFD2D3FB-EB7A-42C8-BBAE-4E078F1F32FB}" srcOrd="0" destOrd="1" presId="urn:microsoft.com/office/officeart/2018/2/layout/IconVerticalSolidList"/>
    <dgm:cxn modelId="{331FF71D-241A-470B-9F93-CB54AC420102}" srcId="{0B06EE8F-9698-4D42-9ECD-091A678BFC79}" destId="{A0E4F5D0-D683-4F6C-BFBE-EFA7F9955BCE}" srcOrd="1" destOrd="0" parTransId="{8D7B0F5F-6155-4E52-A05E-9EC4A5576F24}" sibTransId="{7D50AB2F-E94A-4FB6-81FE-8691E1C14004}"/>
    <dgm:cxn modelId="{7682B73A-A613-4FB5-9C31-1A4ABF56B4CD}" type="presOf" srcId="{01D7112E-1DEF-4A3F-8D77-576CB53AD351}" destId="{B4C8074B-0610-438C-9EFC-9C7568B6F5E3}" srcOrd="0" destOrd="0" presId="urn:microsoft.com/office/officeart/2018/2/layout/IconVerticalSolidList"/>
    <dgm:cxn modelId="{4AE44B3F-791B-4BA0-878B-6B0EC63A2627}" srcId="{DC399063-F284-408E-87F2-780E05E9EA9A}" destId="{C4EE1766-EB01-477F-A2E9-9D43C2A49622}" srcOrd="2" destOrd="0" parTransId="{3D38B99E-CB88-4D3A-B130-20A1C480D9CF}" sibTransId="{845B95A4-4698-4578-9624-EA8291E0414E}"/>
    <dgm:cxn modelId="{67471E46-B957-4AE7-A783-13658B77231C}" srcId="{0B06EE8F-9698-4D42-9ECD-091A678BFC79}" destId="{021E05A9-62BE-4B0B-88AC-7643BE0BCFB5}" srcOrd="2" destOrd="0" parTransId="{3F7FE471-3E55-49BF-987B-6A4CE95B6499}" sibTransId="{8212136F-B988-4953-ACED-EBD778C0873B}"/>
    <dgm:cxn modelId="{E8F2F946-2A4B-4816-B974-3CC40373BC02}" srcId="{0B06EE8F-9698-4D42-9ECD-091A678BFC79}" destId="{722B9A70-1ADA-4CA8-A3B5-B7E671E5FF06}" srcOrd="3" destOrd="0" parTransId="{F3FE8DD1-64E1-46F4-A4A0-658982FBCE9E}" sibTransId="{91A9807E-9B36-4142-92D1-C79DBFA582F7}"/>
    <dgm:cxn modelId="{6E3B196E-6FFC-4155-96C8-864D49749F7C}" type="presOf" srcId="{722B9A70-1ADA-4CA8-A3B5-B7E671E5FF06}" destId="{EFD2D3FB-EB7A-42C8-BBAE-4E078F1F32FB}" srcOrd="0" destOrd="3" presId="urn:microsoft.com/office/officeart/2018/2/layout/IconVerticalSolidList"/>
    <dgm:cxn modelId="{6D46E192-54C4-4527-B480-5C1E63461B0B}" type="presOf" srcId="{C4EE1766-EB01-477F-A2E9-9D43C2A49622}" destId="{341AC26B-DC1F-4983-896B-32FD1ACC3DC5}" srcOrd="0" destOrd="0" presId="urn:microsoft.com/office/officeart/2018/2/layout/IconVerticalSolidList"/>
    <dgm:cxn modelId="{912B72A9-16CC-42D6-A3CE-796618A31A99}" type="presOf" srcId="{DC399063-F284-408E-87F2-780E05E9EA9A}" destId="{9EC243B8-BFF8-4DE4-BE28-CDF5332D079B}" srcOrd="0" destOrd="0" presId="urn:microsoft.com/office/officeart/2018/2/layout/IconVerticalSolidList"/>
    <dgm:cxn modelId="{A0B34AB0-3A65-499A-A5B6-78749B5BFB59}" type="presOf" srcId="{021E05A9-62BE-4B0B-88AC-7643BE0BCFB5}" destId="{EFD2D3FB-EB7A-42C8-BBAE-4E078F1F32FB}" srcOrd="0" destOrd="2" presId="urn:microsoft.com/office/officeart/2018/2/layout/IconVerticalSolidList"/>
    <dgm:cxn modelId="{808300B9-EFB3-416C-AB9F-B226C525318D}" type="presOf" srcId="{73445416-E091-45E0-A88D-3D456C3A3CCC}" destId="{EFD2D3FB-EB7A-42C8-BBAE-4E078F1F32FB}" srcOrd="0" destOrd="0" presId="urn:microsoft.com/office/officeart/2018/2/layout/IconVerticalSolidList"/>
    <dgm:cxn modelId="{6E7FB1C0-01E0-460C-AC21-3C7FD1402E8E}" type="presOf" srcId="{C165031D-84A8-45C1-B3DB-32DDB1606692}" destId="{988E9A15-769A-418B-8823-5D0B3DD97151}" srcOrd="0" destOrd="0" presId="urn:microsoft.com/office/officeart/2018/2/layout/IconVerticalSolidList"/>
    <dgm:cxn modelId="{2EB05BC3-7C97-471F-8FE5-40BB1E769648}" srcId="{DC399063-F284-408E-87F2-780E05E9EA9A}" destId="{01D7112E-1DEF-4A3F-8D77-576CB53AD351}" srcOrd="0" destOrd="0" parTransId="{A10BBEEF-BAAC-466B-9F26-BF75649FFC41}" sibTransId="{5DCDB894-3EC1-461A-9582-E6076FF96D42}"/>
    <dgm:cxn modelId="{ADA5FCC4-66F0-4B1F-9A09-E03327C7B1AE}" srcId="{0B06EE8F-9698-4D42-9ECD-091A678BFC79}" destId="{73445416-E091-45E0-A88D-3D456C3A3CCC}" srcOrd="0" destOrd="0" parTransId="{3837E3A4-D6E9-4696-8AC8-0609805B23F0}" sibTransId="{05932B38-F899-4A9D-A26C-04CF317D1B07}"/>
    <dgm:cxn modelId="{AC9DC3CA-9216-4254-A993-F92E20803FF9}" type="presOf" srcId="{0B06EE8F-9698-4D42-9ECD-091A678BFC79}" destId="{B5C34B0D-DFEA-4219-BFB1-EC78478C2DF7}" srcOrd="0" destOrd="0" presId="urn:microsoft.com/office/officeart/2018/2/layout/IconVerticalSolidList"/>
    <dgm:cxn modelId="{C46369CF-8345-46AC-BCF0-C04F999B880F}" srcId="{DC399063-F284-408E-87F2-780E05E9EA9A}" destId="{0B06EE8F-9698-4D42-9ECD-091A678BFC79}" srcOrd="1" destOrd="0" parTransId="{35DBCC39-1D07-46D4-AFBE-549051390714}" sibTransId="{B1851EFE-2C1D-4363-9FD5-7F291902C959}"/>
    <dgm:cxn modelId="{99ABA2D7-53EA-4B26-839C-D7CCC00FCE8F}" srcId="{DC399063-F284-408E-87F2-780E05E9EA9A}" destId="{C165031D-84A8-45C1-B3DB-32DDB1606692}" srcOrd="3" destOrd="0" parTransId="{035831DE-2329-4579-9A5D-C1251ABB84C5}" sibTransId="{AC78E6FB-EC4A-4C11-937D-2ECE7A32B3F3}"/>
    <dgm:cxn modelId="{0C01D23A-00A3-4EEB-BF54-DD9FF5902E5A}" type="presParOf" srcId="{9EC243B8-BFF8-4DE4-BE28-CDF5332D079B}" destId="{16119138-6910-44B0-9A72-D4D158D68820}" srcOrd="0" destOrd="0" presId="urn:microsoft.com/office/officeart/2018/2/layout/IconVerticalSolidList"/>
    <dgm:cxn modelId="{AE906BDA-9EEC-4F23-BD6C-E4BE5DE14D3B}" type="presParOf" srcId="{16119138-6910-44B0-9A72-D4D158D68820}" destId="{C4DAC8A5-CA6D-4BBB-96D9-06D8414B9739}" srcOrd="0" destOrd="0" presId="urn:microsoft.com/office/officeart/2018/2/layout/IconVerticalSolidList"/>
    <dgm:cxn modelId="{11A87C17-4FAA-454E-BAED-D0370AE46909}" type="presParOf" srcId="{16119138-6910-44B0-9A72-D4D158D68820}" destId="{94EEBA3A-E13F-4B08-A892-F0640B96F05F}" srcOrd="1" destOrd="0" presId="urn:microsoft.com/office/officeart/2018/2/layout/IconVerticalSolidList"/>
    <dgm:cxn modelId="{1F187A47-5425-450C-95A7-C1C59BFA315B}" type="presParOf" srcId="{16119138-6910-44B0-9A72-D4D158D68820}" destId="{543F9593-BA71-465E-8D68-C71506C2AC26}" srcOrd="2" destOrd="0" presId="urn:microsoft.com/office/officeart/2018/2/layout/IconVerticalSolidList"/>
    <dgm:cxn modelId="{4FD2F6F1-7FE4-4EDB-BD74-77443CA91171}" type="presParOf" srcId="{16119138-6910-44B0-9A72-D4D158D68820}" destId="{B4C8074B-0610-438C-9EFC-9C7568B6F5E3}" srcOrd="3" destOrd="0" presId="urn:microsoft.com/office/officeart/2018/2/layout/IconVerticalSolidList"/>
    <dgm:cxn modelId="{51204BCA-EEF1-457C-8ED3-C5FDBB596F43}" type="presParOf" srcId="{9EC243B8-BFF8-4DE4-BE28-CDF5332D079B}" destId="{AA99E410-16A4-4344-82AB-6D69C922774B}" srcOrd="1" destOrd="0" presId="urn:microsoft.com/office/officeart/2018/2/layout/IconVerticalSolidList"/>
    <dgm:cxn modelId="{B02A666E-D0AC-4E4D-B2D6-E84C24B2A07B}" type="presParOf" srcId="{9EC243B8-BFF8-4DE4-BE28-CDF5332D079B}" destId="{5074AAA1-9867-47B7-BF6A-88E08E61ADB5}" srcOrd="2" destOrd="0" presId="urn:microsoft.com/office/officeart/2018/2/layout/IconVerticalSolidList"/>
    <dgm:cxn modelId="{BA4550F6-79C4-42B9-9BB7-2201113D98EA}" type="presParOf" srcId="{5074AAA1-9867-47B7-BF6A-88E08E61ADB5}" destId="{C6176571-4240-4CE0-A6A5-7D6FF3B979D4}" srcOrd="0" destOrd="0" presId="urn:microsoft.com/office/officeart/2018/2/layout/IconVerticalSolidList"/>
    <dgm:cxn modelId="{3BF78BF3-24AF-45ED-B460-8F111BA967C7}" type="presParOf" srcId="{5074AAA1-9867-47B7-BF6A-88E08E61ADB5}" destId="{253D4240-62D8-4B13-A5BC-ED9A53A1001F}" srcOrd="1" destOrd="0" presId="urn:microsoft.com/office/officeart/2018/2/layout/IconVerticalSolidList"/>
    <dgm:cxn modelId="{9B17CEF9-41C5-49E5-8036-3E4236C406C5}" type="presParOf" srcId="{5074AAA1-9867-47B7-BF6A-88E08E61ADB5}" destId="{05A8579C-939E-40FB-8499-15592A32CAC8}" srcOrd="2" destOrd="0" presId="urn:microsoft.com/office/officeart/2018/2/layout/IconVerticalSolidList"/>
    <dgm:cxn modelId="{93B05481-F4C1-4A64-87BB-DC68F0775C12}" type="presParOf" srcId="{5074AAA1-9867-47B7-BF6A-88E08E61ADB5}" destId="{B5C34B0D-DFEA-4219-BFB1-EC78478C2DF7}" srcOrd="3" destOrd="0" presId="urn:microsoft.com/office/officeart/2018/2/layout/IconVerticalSolidList"/>
    <dgm:cxn modelId="{08C628F5-0E04-4885-8BA3-E30454294D52}" type="presParOf" srcId="{5074AAA1-9867-47B7-BF6A-88E08E61ADB5}" destId="{EFD2D3FB-EB7A-42C8-BBAE-4E078F1F32FB}" srcOrd="4" destOrd="0" presId="urn:microsoft.com/office/officeart/2018/2/layout/IconVerticalSolidList"/>
    <dgm:cxn modelId="{DF4B4307-1F7D-44C1-860B-A098024F83BA}" type="presParOf" srcId="{9EC243B8-BFF8-4DE4-BE28-CDF5332D079B}" destId="{FFB5C848-11BE-4EC3-9E64-23FE07FF90F4}" srcOrd="3" destOrd="0" presId="urn:microsoft.com/office/officeart/2018/2/layout/IconVerticalSolidList"/>
    <dgm:cxn modelId="{73C1F401-6976-434C-B396-B741A562AE67}" type="presParOf" srcId="{9EC243B8-BFF8-4DE4-BE28-CDF5332D079B}" destId="{C63F9D44-58B6-485C-91EE-9DD5701D71B3}" srcOrd="4" destOrd="0" presId="urn:microsoft.com/office/officeart/2018/2/layout/IconVerticalSolidList"/>
    <dgm:cxn modelId="{1CC0BFF2-291C-406F-B8AB-58314F4ACF27}" type="presParOf" srcId="{C63F9D44-58B6-485C-91EE-9DD5701D71B3}" destId="{AD4005C1-D875-4520-9597-ED3F16F92082}" srcOrd="0" destOrd="0" presId="urn:microsoft.com/office/officeart/2018/2/layout/IconVerticalSolidList"/>
    <dgm:cxn modelId="{3D36A15D-7164-4DE7-9125-33984C850B66}" type="presParOf" srcId="{C63F9D44-58B6-485C-91EE-9DD5701D71B3}" destId="{B0095BE9-A242-4C08-9208-1FEF5B41972B}" srcOrd="1" destOrd="0" presId="urn:microsoft.com/office/officeart/2018/2/layout/IconVerticalSolidList"/>
    <dgm:cxn modelId="{B6A943DC-1A6C-4671-93C9-93272059A2AE}" type="presParOf" srcId="{C63F9D44-58B6-485C-91EE-9DD5701D71B3}" destId="{CBE8B87B-32E7-4388-ABA8-35EAB204AB1B}" srcOrd="2" destOrd="0" presId="urn:microsoft.com/office/officeart/2018/2/layout/IconVerticalSolidList"/>
    <dgm:cxn modelId="{2AF7E305-CCDF-42E3-ABA1-0C07FCD64021}" type="presParOf" srcId="{C63F9D44-58B6-485C-91EE-9DD5701D71B3}" destId="{341AC26B-DC1F-4983-896B-32FD1ACC3DC5}" srcOrd="3" destOrd="0" presId="urn:microsoft.com/office/officeart/2018/2/layout/IconVerticalSolidList"/>
    <dgm:cxn modelId="{B8A819B4-E2E6-47A5-873A-3A59A147B769}" type="presParOf" srcId="{9EC243B8-BFF8-4DE4-BE28-CDF5332D079B}" destId="{4B4626C8-3645-4A63-9972-AD1C1812DCDD}" srcOrd="5" destOrd="0" presId="urn:microsoft.com/office/officeart/2018/2/layout/IconVerticalSolidList"/>
    <dgm:cxn modelId="{5873713D-F72D-4A10-A698-87505AACF6E8}" type="presParOf" srcId="{9EC243B8-BFF8-4DE4-BE28-CDF5332D079B}" destId="{7629418D-01AA-440E-92C3-C7053CAA3A10}" srcOrd="6" destOrd="0" presId="urn:microsoft.com/office/officeart/2018/2/layout/IconVerticalSolidList"/>
    <dgm:cxn modelId="{3DD6064B-8947-4220-9829-6374F4088142}" type="presParOf" srcId="{7629418D-01AA-440E-92C3-C7053CAA3A10}" destId="{6ED9654A-A454-41C4-87C3-A6823C232234}" srcOrd="0" destOrd="0" presId="urn:microsoft.com/office/officeart/2018/2/layout/IconVerticalSolidList"/>
    <dgm:cxn modelId="{89BB1F2D-48C5-41EA-864D-1B9044F429F4}" type="presParOf" srcId="{7629418D-01AA-440E-92C3-C7053CAA3A10}" destId="{7ED1485A-6B78-40B6-9116-2287A46AFECA}" srcOrd="1" destOrd="0" presId="urn:microsoft.com/office/officeart/2018/2/layout/IconVerticalSolidList"/>
    <dgm:cxn modelId="{C452414E-9AAA-411F-9F90-3E8D064F5B11}" type="presParOf" srcId="{7629418D-01AA-440E-92C3-C7053CAA3A10}" destId="{6B4F6354-FBA9-49B0-B843-FC85D34987EE}" srcOrd="2" destOrd="0" presId="urn:microsoft.com/office/officeart/2018/2/layout/IconVerticalSolidList"/>
    <dgm:cxn modelId="{B37812B9-0B41-4788-A377-D57E41D071FE}" type="presParOf" srcId="{7629418D-01AA-440E-92C3-C7053CAA3A10}" destId="{988E9A15-769A-418B-8823-5D0B3DD971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04E45C-D272-4F03-915C-FE06A1D976A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046357-4F5F-4381-9892-60BD40839D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At any given time, only one direction has the green signal (allowed to proceed).</a:t>
          </a:r>
        </a:p>
      </dgm:t>
    </dgm:pt>
    <dgm:pt modelId="{A5DCA387-4135-491D-9F61-2299AE5B2D9A}" type="parTrans" cxnId="{D463BF43-C986-42FA-A4F0-F07E30E03ACA}">
      <dgm:prSet/>
      <dgm:spPr/>
      <dgm:t>
        <a:bodyPr/>
        <a:lstStyle/>
        <a:p>
          <a:endParaRPr lang="en-US"/>
        </a:p>
      </dgm:t>
    </dgm:pt>
    <dgm:pt modelId="{84CD5DF9-E11B-407A-ADCB-179D8A6A1E9A}" type="sibTrans" cxnId="{D463BF43-C986-42FA-A4F0-F07E30E03ACA}">
      <dgm:prSet/>
      <dgm:spPr/>
      <dgm:t>
        <a:bodyPr/>
        <a:lstStyle/>
        <a:p>
          <a:endParaRPr lang="en-US"/>
        </a:p>
      </dgm:t>
    </dgm:pt>
    <dgm:pt modelId="{06F269D1-AAA8-417C-81D7-9B4DAB4912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Traffic flows are managed in cycles:</a:t>
          </a:r>
        </a:p>
      </dgm:t>
    </dgm:pt>
    <dgm:pt modelId="{7804FB16-8393-462F-8D3C-532B766D76A3}" type="parTrans" cxnId="{5F4A8FC4-1329-4778-9409-03B5FEE4DBE5}">
      <dgm:prSet/>
      <dgm:spPr/>
      <dgm:t>
        <a:bodyPr/>
        <a:lstStyle/>
        <a:p>
          <a:endParaRPr lang="en-US"/>
        </a:p>
      </dgm:t>
    </dgm:pt>
    <dgm:pt modelId="{BE435E34-53CE-4C2D-B4AA-E9F56133CD03}" type="sibTrans" cxnId="{5F4A8FC4-1329-4778-9409-03B5FEE4DBE5}">
      <dgm:prSet/>
      <dgm:spPr/>
      <dgm:t>
        <a:bodyPr/>
        <a:lstStyle/>
        <a:p>
          <a:endParaRPr lang="en-US"/>
        </a:p>
      </dgm:t>
    </dgm:pt>
    <dgm:pt modelId="{F875B736-8EF4-46C9-98C8-AC537F04E5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Green light for one direction.</a:t>
          </a:r>
        </a:p>
      </dgm:t>
    </dgm:pt>
    <dgm:pt modelId="{BEE3EBBA-77D2-4920-8C1C-7E351CC16F24}" type="parTrans" cxnId="{D38D8DB9-B5FE-472E-8D59-FD9F2A68BF92}">
      <dgm:prSet/>
      <dgm:spPr/>
      <dgm:t>
        <a:bodyPr/>
        <a:lstStyle/>
        <a:p>
          <a:endParaRPr lang="en-US"/>
        </a:p>
      </dgm:t>
    </dgm:pt>
    <dgm:pt modelId="{BA763614-D515-4532-AEE0-0EBE0160B8FF}" type="sibTrans" cxnId="{D38D8DB9-B5FE-472E-8D59-FD9F2A68BF92}">
      <dgm:prSet/>
      <dgm:spPr/>
      <dgm:t>
        <a:bodyPr/>
        <a:lstStyle/>
        <a:p>
          <a:endParaRPr lang="en-US"/>
        </a:p>
      </dgm:t>
    </dgm:pt>
    <dgm:pt modelId="{AC84745D-F2CF-4420-B31C-5FF888CF99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Yellow light as a transition.</a:t>
          </a:r>
        </a:p>
      </dgm:t>
    </dgm:pt>
    <dgm:pt modelId="{BFD6E5CE-92B6-407A-896B-D72A3A7932B5}" type="parTrans" cxnId="{12DE2C43-C993-47F6-8DF6-C28AAEAE4C9D}">
      <dgm:prSet/>
      <dgm:spPr/>
      <dgm:t>
        <a:bodyPr/>
        <a:lstStyle/>
        <a:p>
          <a:endParaRPr lang="en-US"/>
        </a:p>
      </dgm:t>
    </dgm:pt>
    <dgm:pt modelId="{2F948A0A-E74C-4B20-A8E1-F54CBC9D3D68}" type="sibTrans" cxnId="{12DE2C43-C993-47F6-8DF6-C28AAEAE4C9D}">
      <dgm:prSet/>
      <dgm:spPr/>
      <dgm:t>
        <a:bodyPr/>
        <a:lstStyle/>
        <a:p>
          <a:endParaRPr lang="en-US"/>
        </a:p>
      </dgm:t>
    </dgm:pt>
    <dgm:pt modelId="{02F89C86-2B0F-4458-A5E0-4BF521420F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Red light for all other directions.</a:t>
          </a:r>
        </a:p>
      </dgm:t>
    </dgm:pt>
    <dgm:pt modelId="{F14750BD-31FE-4B83-854A-005FDA74E651}" type="parTrans" cxnId="{239FDC18-8373-4165-A734-9A06F78729C4}">
      <dgm:prSet/>
      <dgm:spPr/>
      <dgm:t>
        <a:bodyPr/>
        <a:lstStyle/>
        <a:p>
          <a:endParaRPr lang="en-US"/>
        </a:p>
      </dgm:t>
    </dgm:pt>
    <dgm:pt modelId="{4424131C-14C6-45D0-8639-A9A02984E88D}" type="sibTrans" cxnId="{239FDC18-8373-4165-A734-9A06F78729C4}">
      <dgm:prSet/>
      <dgm:spPr/>
      <dgm:t>
        <a:bodyPr/>
        <a:lstStyle/>
        <a:p>
          <a:endParaRPr lang="en-US"/>
        </a:p>
      </dgm:t>
    </dgm:pt>
    <dgm:pt modelId="{B6428326-B9CD-43BF-8067-1560D6746F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Duration of green light can be adjusted based on traffic density or preset timing.</a:t>
          </a:r>
        </a:p>
      </dgm:t>
    </dgm:pt>
    <dgm:pt modelId="{7040E93D-33DA-4978-BB88-0E1021409861}" type="parTrans" cxnId="{22EF2A6C-4595-444D-B7C2-1F5D1C6AB39F}">
      <dgm:prSet/>
      <dgm:spPr/>
      <dgm:t>
        <a:bodyPr/>
        <a:lstStyle/>
        <a:p>
          <a:endParaRPr lang="en-US"/>
        </a:p>
      </dgm:t>
    </dgm:pt>
    <dgm:pt modelId="{35055826-E405-49CD-97F1-16A4B85D5BC5}" type="sibTrans" cxnId="{22EF2A6C-4595-444D-B7C2-1F5D1C6AB39F}">
      <dgm:prSet/>
      <dgm:spPr/>
      <dgm:t>
        <a:bodyPr/>
        <a:lstStyle/>
        <a:p>
          <a:endParaRPr lang="en-US"/>
        </a:p>
      </dgm:t>
    </dgm:pt>
    <dgm:pt modelId="{3BFB145D-2164-40B2-B1B3-2A7D23E8ED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Priority handling for emergency vehicles overrides the current cycle.</a:t>
          </a:r>
        </a:p>
      </dgm:t>
    </dgm:pt>
    <dgm:pt modelId="{6D9E49BD-A585-4622-A126-E1851A4A055D}" type="parTrans" cxnId="{E6F0C00F-E8D4-456E-AECC-2A64143401C3}">
      <dgm:prSet/>
      <dgm:spPr/>
      <dgm:t>
        <a:bodyPr/>
        <a:lstStyle/>
        <a:p>
          <a:endParaRPr lang="en-US"/>
        </a:p>
      </dgm:t>
    </dgm:pt>
    <dgm:pt modelId="{337FDDAC-32EF-4F5E-8579-2288442731E7}" type="sibTrans" cxnId="{E6F0C00F-E8D4-456E-AECC-2A64143401C3}">
      <dgm:prSet/>
      <dgm:spPr/>
      <dgm:t>
        <a:bodyPr/>
        <a:lstStyle/>
        <a:p>
          <a:endParaRPr lang="en-US"/>
        </a:p>
      </dgm:t>
    </dgm:pt>
    <dgm:pt modelId="{318A8FE5-0D4A-4BD8-9E7C-024E698A1747}" type="pres">
      <dgm:prSet presAssocID="{5904E45C-D272-4F03-915C-FE06A1D976A5}" presName="root" presStyleCnt="0">
        <dgm:presLayoutVars>
          <dgm:dir/>
          <dgm:resizeHandles val="exact"/>
        </dgm:presLayoutVars>
      </dgm:prSet>
      <dgm:spPr/>
    </dgm:pt>
    <dgm:pt modelId="{6D79315E-C38A-4CCA-A8FB-310724B79769}" type="pres">
      <dgm:prSet presAssocID="{0B046357-4F5F-4381-9892-60BD40839DB8}" presName="compNode" presStyleCnt="0"/>
      <dgm:spPr/>
    </dgm:pt>
    <dgm:pt modelId="{439AB1AD-53AB-49BF-B501-239C6ED19332}" type="pres">
      <dgm:prSet presAssocID="{0B046357-4F5F-4381-9892-60BD40839DB8}" presName="bgRect" presStyleLbl="bgShp" presStyleIdx="0" presStyleCnt="4"/>
      <dgm:spPr/>
    </dgm:pt>
    <dgm:pt modelId="{E79593AD-8FD8-40EB-87B9-2A2605EAFC8B}" type="pres">
      <dgm:prSet presAssocID="{0B046357-4F5F-4381-9892-60BD40839DB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FD45FDF4-6F4C-43AB-8F86-157E14EEF8BC}" type="pres">
      <dgm:prSet presAssocID="{0B046357-4F5F-4381-9892-60BD40839DB8}" presName="spaceRect" presStyleCnt="0"/>
      <dgm:spPr/>
    </dgm:pt>
    <dgm:pt modelId="{FADCB51B-10F7-4273-8F3C-D0F6D574FF5E}" type="pres">
      <dgm:prSet presAssocID="{0B046357-4F5F-4381-9892-60BD40839DB8}" presName="parTx" presStyleLbl="revTx" presStyleIdx="0" presStyleCnt="5">
        <dgm:presLayoutVars>
          <dgm:chMax val="0"/>
          <dgm:chPref val="0"/>
        </dgm:presLayoutVars>
      </dgm:prSet>
      <dgm:spPr/>
    </dgm:pt>
    <dgm:pt modelId="{CBEE2744-6EF2-451A-91CB-979F8958AA1A}" type="pres">
      <dgm:prSet presAssocID="{84CD5DF9-E11B-407A-ADCB-179D8A6A1E9A}" presName="sibTrans" presStyleCnt="0"/>
      <dgm:spPr/>
    </dgm:pt>
    <dgm:pt modelId="{B9220DFA-8600-4CEA-99A3-D4E63EB62216}" type="pres">
      <dgm:prSet presAssocID="{06F269D1-AAA8-417C-81D7-9B4DAB49120E}" presName="compNode" presStyleCnt="0"/>
      <dgm:spPr/>
    </dgm:pt>
    <dgm:pt modelId="{78F22601-0DF4-4B8C-83BC-B34886CE987C}" type="pres">
      <dgm:prSet presAssocID="{06F269D1-AAA8-417C-81D7-9B4DAB49120E}" presName="bgRect" presStyleLbl="bgShp" presStyleIdx="1" presStyleCnt="4"/>
      <dgm:spPr/>
    </dgm:pt>
    <dgm:pt modelId="{8B3E820C-5FBF-4813-B176-30C30509D5A7}" type="pres">
      <dgm:prSet presAssocID="{06F269D1-AAA8-417C-81D7-9B4DAB4912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3BE4A8A6-77A8-442B-B5CB-8D5BD06C41F7}" type="pres">
      <dgm:prSet presAssocID="{06F269D1-AAA8-417C-81D7-9B4DAB49120E}" presName="spaceRect" presStyleCnt="0"/>
      <dgm:spPr/>
    </dgm:pt>
    <dgm:pt modelId="{1EB5EC33-13E1-4A9B-9910-88950D6C1262}" type="pres">
      <dgm:prSet presAssocID="{06F269D1-AAA8-417C-81D7-9B4DAB49120E}" presName="parTx" presStyleLbl="revTx" presStyleIdx="1" presStyleCnt="5">
        <dgm:presLayoutVars>
          <dgm:chMax val="0"/>
          <dgm:chPref val="0"/>
        </dgm:presLayoutVars>
      </dgm:prSet>
      <dgm:spPr/>
    </dgm:pt>
    <dgm:pt modelId="{8AE82097-700F-4FC2-83B9-30DEBB41008A}" type="pres">
      <dgm:prSet presAssocID="{06F269D1-AAA8-417C-81D7-9B4DAB49120E}" presName="desTx" presStyleLbl="revTx" presStyleIdx="2" presStyleCnt="5">
        <dgm:presLayoutVars/>
      </dgm:prSet>
      <dgm:spPr/>
    </dgm:pt>
    <dgm:pt modelId="{9748367E-3EEF-4DF1-8C27-38FF907E9364}" type="pres">
      <dgm:prSet presAssocID="{BE435E34-53CE-4C2D-B4AA-E9F56133CD03}" presName="sibTrans" presStyleCnt="0"/>
      <dgm:spPr/>
    </dgm:pt>
    <dgm:pt modelId="{094DCCF9-D27A-4B5B-BCEC-B5DC648DFD1A}" type="pres">
      <dgm:prSet presAssocID="{B6428326-B9CD-43BF-8067-1560D6746F6C}" presName="compNode" presStyleCnt="0"/>
      <dgm:spPr/>
    </dgm:pt>
    <dgm:pt modelId="{1B9BACEE-BFB1-4B68-BFEB-53B233CFE79B}" type="pres">
      <dgm:prSet presAssocID="{B6428326-B9CD-43BF-8067-1560D6746F6C}" presName="bgRect" presStyleLbl="bgShp" presStyleIdx="2" presStyleCnt="4"/>
      <dgm:spPr/>
    </dgm:pt>
    <dgm:pt modelId="{37C89AB0-9E08-4DD4-B693-93FF3C11E8A5}" type="pres">
      <dgm:prSet presAssocID="{B6428326-B9CD-43BF-8067-1560D6746F6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1E02DF9-9700-4F28-883A-71446FB3989C}" type="pres">
      <dgm:prSet presAssocID="{B6428326-B9CD-43BF-8067-1560D6746F6C}" presName="spaceRect" presStyleCnt="0"/>
      <dgm:spPr/>
    </dgm:pt>
    <dgm:pt modelId="{F9CE306B-9B76-48A8-BD21-CBE457B1AE41}" type="pres">
      <dgm:prSet presAssocID="{B6428326-B9CD-43BF-8067-1560D6746F6C}" presName="parTx" presStyleLbl="revTx" presStyleIdx="3" presStyleCnt="5">
        <dgm:presLayoutVars>
          <dgm:chMax val="0"/>
          <dgm:chPref val="0"/>
        </dgm:presLayoutVars>
      </dgm:prSet>
      <dgm:spPr/>
    </dgm:pt>
    <dgm:pt modelId="{F823FCBB-1F4D-49FC-8AF4-7FB6AC812CDF}" type="pres">
      <dgm:prSet presAssocID="{35055826-E405-49CD-97F1-16A4B85D5BC5}" presName="sibTrans" presStyleCnt="0"/>
      <dgm:spPr/>
    </dgm:pt>
    <dgm:pt modelId="{A203BA7B-FD48-482A-AA9D-D6B789B4B945}" type="pres">
      <dgm:prSet presAssocID="{3BFB145D-2164-40B2-B1B3-2A7D23E8ED31}" presName="compNode" presStyleCnt="0"/>
      <dgm:spPr/>
    </dgm:pt>
    <dgm:pt modelId="{C6846B4E-F94A-488F-B17B-D1C2FAE48758}" type="pres">
      <dgm:prSet presAssocID="{3BFB145D-2164-40B2-B1B3-2A7D23E8ED31}" presName="bgRect" presStyleLbl="bgShp" presStyleIdx="3" presStyleCnt="4"/>
      <dgm:spPr/>
    </dgm:pt>
    <dgm:pt modelId="{3B78BA43-8657-42D7-8C65-879115916056}" type="pres">
      <dgm:prSet presAssocID="{3BFB145D-2164-40B2-B1B3-2A7D23E8ED3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36ED2CAC-B52F-47F9-8E6F-46037D125B65}" type="pres">
      <dgm:prSet presAssocID="{3BFB145D-2164-40B2-B1B3-2A7D23E8ED31}" presName="spaceRect" presStyleCnt="0"/>
      <dgm:spPr/>
    </dgm:pt>
    <dgm:pt modelId="{5B50AB19-81A2-40A8-AA93-C81523C6F89C}" type="pres">
      <dgm:prSet presAssocID="{3BFB145D-2164-40B2-B1B3-2A7D23E8ED3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6F0C00F-E8D4-456E-AECC-2A64143401C3}" srcId="{5904E45C-D272-4F03-915C-FE06A1D976A5}" destId="{3BFB145D-2164-40B2-B1B3-2A7D23E8ED31}" srcOrd="3" destOrd="0" parTransId="{6D9E49BD-A585-4622-A126-E1851A4A055D}" sibTransId="{337FDDAC-32EF-4F5E-8579-2288442731E7}"/>
    <dgm:cxn modelId="{ED89EB17-6D58-473F-B4A5-3D4D50C006CB}" type="presOf" srcId="{0B046357-4F5F-4381-9892-60BD40839DB8}" destId="{FADCB51B-10F7-4273-8F3C-D0F6D574FF5E}" srcOrd="0" destOrd="0" presId="urn:microsoft.com/office/officeart/2018/2/layout/IconVerticalSolidList"/>
    <dgm:cxn modelId="{239FDC18-8373-4165-A734-9A06F78729C4}" srcId="{06F269D1-AAA8-417C-81D7-9B4DAB49120E}" destId="{02F89C86-2B0F-4458-A5E0-4BF521420F05}" srcOrd="2" destOrd="0" parTransId="{F14750BD-31FE-4B83-854A-005FDA74E651}" sibTransId="{4424131C-14C6-45D0-8639-A9A02984E88D}"/>
    <dgm:cxn modelId="{12DE2C43-C993-47F6-8DF6-C28AAEAE4C9D}" srcId="{06F269D1-AAA8-417C-81D7-9B4DAB49120E}" destId="{AC84745D-F2CF-4420-B31C-5FF888CF9952}" srcOrd="1" destOrd="0" parTransId="{BFD6E5CE-92B6-407A-896B-D72A3A7932B5}" sibTransId="{2F948A0A-E74C-4B20-A8E1-F54CBC9D3D68}"/>
    <dgm:cxn modelId="{D463BF43-C986-42FA-A4F0-F07E30E03ACA}" srcId="{5904E45C-D272-4F03-915C-FE06A1D976A5}" destId="{0B046357-4F5F-4381-9892-60BD40839DB8}" srcOrd="0" destOrd="0" parTransId="{A5DCA387-4135-491D-9F61-2299AE5B2D9A}" sibTransId="{84CD5DF9-E11B-407A-ADCB-179D8A6A1E9A}"/>
    <dgm:cxn modelId="{CAB72668-BCC0-4D3F-BB7C-536199B6B711}" type="presOf" srcId="{AC84745D-F2CF-4420-B31C-5FF888CF9952}" destId="{8AE82097-700F-4FC2-83B9-30DEBB41008A}" srcOrd="0" destOrd="1" presId="urn:microsoft.com/office/officeart/2018/2/layout/IconVerticalSolidList"/>
    <dgm:cxn modelId="{22EF2A6C-4595-444D-B7C2-1F5D1C6AB39F}" srcId="{5904E45C-D272-4F03-915C-FE06A1D976A5}" destId="{B6428326-B9CD-43BF-8067-1560D6746F6C}" srcOrd="2" destOrd="0" parTransId="{7040E93D-33DA-4978-BB88-0E1021409861}" sibTransId="{35055826-E405-49CD-97F1-16A4B85D5BC5}"/>
    <dgm:cxn modelId="{86808187-7328-478B-ADCF-B064973F35B4}" type="presOf" srcId="{F875B736-8EF4-46C9-98C8-AC537F04E551}" destId="{8AE82097-700F-4FC2-83B9-30DEBB41008A}" srcOrd="0" destOrd="0" presId="urn:microsoft.com/office/officeart/2018/2/layout/IconVerticalSolidList"/>
    <dgm:cxn modelId="{A458CC9A-26F3-45F6-95DC-284387BB8E1C}" type="presOf" srcId="{06F269D1-AAA8-417C-81D7-9B4DAB49120E}" destId="{1EB5EC33-13E1-4A9B-9910-88950D6C1262}" srcOrd="0" destOrd="0" presId="urn:microsoft.com/office/officeart/2018/2/layout/IconVerticalSolidList"/>
    <dgm:cxn modelId="{D38D8DB9-B5FE-472E-8D59-FD9F2A68BF92}" srcId="{06F269D1-AAA8-417C-81D7-9B4DAB49120E}" destId="{F875B736-8EF4-46C9-98C8-AC537F04E551}" srcOrd="0" destOrd="0" parTransId="{BEE3EBBA-77D2-4920-8C1C-7E351CC16F24}" sibTransId="{BA763614-D515-4532-AEE0-0EBE0160B8FF}"/>
    <dgm:cxn modelId="{8B324BC0-80AD-483E-8FEB-7AB49637F26B}" type="presOf" srcId="{B6428326-B9CD-43BF-8067-1560D6746F6C}" destId="{F9CE306B-9B76-48A8-BD21-CBE457B1AE41}" srcOrd="0" destOrd="0" presId="urn:microsoft.com/office/officeart/2018/2/layout/IconVerticalSolidList"/>
    <dgm:cxn modelId="{24658EC4-84CC-4C41-823C-9F200D60CC48}" type="presOf" srcId="{3BFB145D-2164-40B2-B1B3-2A7D23E8ED31}" destId="{5B50AB19-81A2-40A8-AA93-C81523C6F89C}" srcOrd="0" destOrd="0" presId="urn:microsoft.com/office/officeart/2018/2/layout/IconVerticalSolidList"/>
    <dgm:cxn modelId="{5F4A8FC4-1329-4778-9409-03B5FEE4DBE5}" srcId="{5904E45C-D272-4F03-915C-FE06A1D976A5}" destId="{06F269D1-AAA8-417C-81D7-9B4DAB49120E}" srcOrd="1" destOrd="0" parTransId="{7804FB16-8393-462F-8D3C-532B766D76A3}" sibTransId="{BE435E34-53CE-4C2D-B4AA-E9F56133CD03}"/>
    <dgm:cxn modelId="{AD819AE4-7097-40BF-A579-1389E3D011DF}" type="presOf" srcId="{02F89C86-2B0F-4458-A5E0-4BF521420F05}" destId="{8AE82097-700F-4FC2-83B9-30DEBB41008A}" srcOrd="0" destOrd="2" presId="urn:microsoft.com/office/officeart/2018/2/layout/IconVerticalSolidList"/>
    <dgm:cxn modelId="{177770F5-DC1A-46BD-984E-A7443C143183}" type="presOf" srcId="{5904E45C-D272-4F03-915C-FE06A1D976A5}" destId="{318A8FE5-0D4A-4BD8-9E7C-024E698A1747}" srcOrd="0" destOrd="0" presId="urn:microsoft.com/office/officeart/2018/2/layout/IconVerticalSolidList"/>
    <dgm:cxn modelId="{8975EC9D-DD0E-4680-85E8-69040AE3A21A}" type="presParOf" srcId="{318A8FE5-0D4A-4BD8-9E7C-024E698A1747}" destId="{6D79315E-C38A-4CCA-A8FB-310724B79769}" srcOrd="0" destOrd="0" presId="urn:microsoft.com/office/officeart/2018/2/layout/IconVerticalSolidList"/>
    <dgm:cxn modelId="{168B0409-8836-4C8B-8418-BD83DDB76FDF}" type="presParOf" srcId="{6D79315E-C38A-4CCA-A8FB-310724B79769}" destId="{439AB1AD-53AB-49BF-B501-239C6ED19332}" srcOrd="0" destOrd="0" presId="urn:microsoft.com/office/officeart/2018/2/layout/IconVerticalSolidList"/>
    <dgm:cxn modelId="{7957C356-6840-474D-A90D-E0AAF5D9E063}" type="presParOf" srcId="{6D79315E-C38A-4CCA-A8FB-310724B79769}" destId="{E79593AD-8FD8-40EB-87B9-2A2605EAFC8B}" srcOrd="1" destOrd="0" presId="urn:microsoft.com/office/officeart/2018/2/layout/IconVerticalSolidList"/>
    <dgm:cxn modelId="{35123223-8FD7-4E82-888F-947FA68D04D5}" type="presParOf" srcId="{6D79315E-C38A-4CCA-A8FB-310724B79769}" destId="{FD45FDF4-6F4C-43AB-8F86-157E14EEF8BC}" srcOrd="2" destOrd="0" presId="urn:microsoft.com/office/officeart/2018/2/layout/IconVerticalSolidList"/>
    <dgm:cxn modelId="{E030A6F6-7B38-40D3-9A8A-BF1308E211F8}" type="presParOf" srcId="{6D79315E-C38A-4CCA-A8FB-310724B79769}" destId="{FADCB51B-10F7-4273-8F3C-D0F6D574FF5E}" srcOrd="3" destOrd="0" presId="urn:microsoft.com/office/officeart/2018/2/layout/IconVerticalSolidList"/>
    <dgm:cxn modelId="{572ADFDA-7E60-4794-8920-B20AAAB305EE}" type="presParOf" srcId="{318A8FE5-0D4A-4BD8-9E7C-024E698A1747}" destId="{CBEE2744-6EF2-451A-91CB-979F8958AA1A}" srcOrd="1" destOrd="0" presId="urn:microsoft.com/office/officeart/2018/2/layout/IconVerticalSolidList"/>
    <dgm:cxn modelId="{29AB177C-4351-4A3C-BDE5-E968C98D102D}" type="presParOf" srcId="{318A8FE5-0D4A-4BD8-9E7C-024E698A1747}" destId="{B9220DFA-8600-4CEA-99A3-D4E63EB62216}" srcOrd="2" destOrd="0" presId="urn:microsoft.com/office/officeart/2018/2/layout/IconVerticalSolidList"/>
    <dgm:cxn modelId="{CFC96940-C0FF-40FE-A69F-A53F343BB9F0}" type="presParOf" srcId="{B9220DFA-8600-4CEA-99A3-D4E63EB62216}" destId="{78F22601-0DF4-4B8C-83BC-B34886CE987C}" srcOrd="0" destOrd="0" presId="urn:microsoft.com/office/officeart/2018/2/layout/IconVerticalSolidList"/>
    <dgm:cxn modelId="{6E201467-5941-4AEE-8DE1-F438D06414BB}" type="presParOf" srcId="{B9220DFA-8600-4CEA-99A3-D4E63EB62216}" destId="{8B3E820C-5FBF-4813-B176-30C30509D5A7}" srcOrd="1" destOrd="0" presId="urn:microsoft.com/office/officeart/2018/2/layout/IconVerticalSolidList"/>
    <dgm:cxn modelId="{77298AE9-33FE-43F2-8851-F6CE50C6EE72}" type="presParOf" srcId="{B9220DFA-8600-4CEA-99A3-D4E63EB62216}" destId="{3BE4A8A6-77A8-442B-B5CB-8D5BD06C41F7}" srcOrd="2" destOrd="0" presId="urn:microsoft.com/office/officeart/2018/2/layout/IconVerticalSolidList"/>
    <dgm:cxn modelId="{BB6B487F-BB50-46EF-AD8D-3907F17D4B78}" type="presParOf" srcId="{B9220DFA-8600-4CEA-99A3-D4E63EB62216}" destId="{1EB5EC33-13E1-4A9B-9910-88950D6C1262}" srcOrd="3" destOrd="0" presId="urn:microsoft.com/office/officeart/2018/2/layout/IconVerticalSolidList"/>
    <dgm:cxn modelId="{645520B1-DC17-4601-9C3E-7EDD154C3511}" type="presParOf" srcId="{B9220DFA-8600-4CEA-99A3-D4E63EB62216}" destId="{8AE82097-700F-4FC2-83B9-30DEBB41008A}" srcOrd="4" destOrd="0" presId="urn:microsoft.com/office/officeart/2018/2/layout/IconVerticalSolidList"/>
    <dgm:cxn modelId="{9D3D562F-4A3B-49DA-9B73-F13BDB0E085A}" type="presParOf" srcId="{318A8FE5-0D4A-4BD8-9E7C-024E698A1747}" destId="{9748367E-3EEF-4DF1-8C27-38FF907E9364}" srcOrd="3" destOrd="0" presId="urn:microsoft.com/office/officeart/2018/2/layout/IconVerticalSolidList"/>
    <dgm:cxn modelId="{E3D44385-B6B4-4494-93AC-7F614115B41C}" type="presParOf" srcId="{318A8FE5-0D4A-4BD8-9E7C-024E698A1747}" destId="{094DCCF9-D27A-4B5B-BCEC-B5DC648DFD1A}" srcOrd="4" destOrd="0" presId="urn:microsoft.com/office/officeart/2018/2/layout/IconVerticalSolidList"/>
    <dgm:cxn modelId="{04398747-BC87-4A8D-AA7E-A5C5AC8459D7}" type="presParOf" srcId="{094DCCF9-D27A-4B5B-BCEC-B5DC648DFD1A}" destId="{1B9BACEE-BFB1-4B68-BFEB-53B233CFE79B}" srcOrd="0" destOrd="0" presId="urn:microsoft.com/office/officeart/2018/2/layout/IconVerticalSolidList"/>
    <dgm:cxn modelId="{637EF316-8230-4AA3-BD00-78AAFEB8792A}" type="presParOf" srcId="{094DCCF9-D27A-4B5B-BCEC-B5DC648DFD1A}" destId="{37C89AB0-9E08-4DD4-B693-93FF3C11E8A5}" srcOrd="1" destOrd="0" presId="urn:microsoft.com/office/officeart/2018/2/layout/IconVerticalSolidList"/>
    <dgm:cxn modelId="{F6F53C38-2426-4843-A922-9B3BA2025E5B}" type="presParOf" srcId="{094DCCF9-D27A-4B5B-BCEC-B5DC648DFD1A}" destId="{51E02DF9-9700-4F28-883A-71446FB3989C}" srcOrd="2" destOrd="0" presId="urn:microsoft.com/office/officeart/2018/2/layout/IconVerticalSolidList"/>
    <dgm:cxn modelId="{E4375DF9-C069-456C-9271-53B5FA20C6C0}" type="presParOf" srcId="{094DCCF9-D27A-4B5B-BCEC-B5DC648DFD1A}" destId="{F9CE306B-9B76-48A8-BD21-CBE457B1AE41}" srcOrd="3" destOrd="0" presId="urn:microsoft.com/office/officeart/2018/2/layout/IconVerticalSolidList"/>
    <dgm:cxn modelId="{45600B4A-481D-4B53-9B30-9D32DCB7DBDE}" type="presParOf" srcId="{318A8FE5-0D4A-4BD8-9E7C-024E698A1747}" destId="{F823FCBB-1F4D-49FC-8AF4-7FB6AC812CDF}" srcOrd="5" destOrd="0" presId="urn:microsoft.com/office/officeart/2018/2/layout/IconVerticalSolidList"/>
    <dgm:cxn modelId="{28CCBF36-2CA3-4513-996C-D7111BEFEAD7}" type="presParOf" srcId="{318A8FE5-0D4A-4BD8-9E7C-024E698A1747}" destId="{A203BA7B-FD48-482A-AA9D-D6B789B4B945}" srcOrd="6" destOrd="0" presId="urn:microsoft.com/office/officeart/2018/2/layout/IconVerticalSolidList"/>
    <dgm:cxn modelId="{BC8FBBA5-BEBB-4994-AB46-88BAD0748465}" type="presParOf" srcId="{A203BA7B-FD48-482A-AA9D-D6B789B4B945}" destId="{C6846B4E-F94A-488F-B17B-D1C2FAE48758}" srcOrd="0" destOrd="0" presId="urn:microsoft.com/office/officeart/2018/2/layout/IconVerticalSolidList"/>
    <dgm:cxn modelId="{8500B275-EEF6-449B-9882-8B5AD53BA92F}" type="presParOf" srcId="{A203BA7B-FD48-482A-AA9D-D6B789B4B945}" destId="{3B78BA43-8657-42D7-8C65-879115916056}" srcOrd="1" destOrd="0" presId="urn:microsoft.com/office/officeart/2018/2/layout/IconVerticalSolidList"/>
    <dgm:cxn modelId="{E5ECEB9C-C504-479D-89C0-865BD2E12B4E}" type="presParOf" srcId="{A203BA7B-FD48-482A-AA9D-D6B789B4B945}" destId="{36ED2CAC-B52F-47F9-8E6F-46037D125B65}" srcOrd="2" destOrd="0" presId="urn:microsoft.com/office/officeart/2018/2/layout/IconVerticalSolidList"/>
    <dgm:cxn modelId="{1650DF60-DEA0-4930-8DD8-C78DE59C2B43}" type="presParOf" srcId="{A203BA7B-FD48-482A-AA9D-D6B789B4B945}" destId="{5B50AB19-81A2-40A8-AA93-C81523C6F8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56D1EA-1152-4ABA-AB07-7BF82B7EC25C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BCCD30B-717C-4803-90CB-9F2246A5F463}">
      <dgm:prSet/>
      <dgm:spPr/>
      <dgm:t>
        <a:bodyPr/>
        <a:lstStyle/>
        <a:p>
          <a:r>
            <a:rPr lang="en-US" b="1"/>
            <a:t>Priority Handling:</a:t>
          </a:r>
          <a:endParaRPr lang="en-US"/>
        </a:p>
      </dgm:t>
    </dgm:pt>
    <dgm:pt modelId="{2D6D1713-3BA4-4D8B-8DC2-8D09E93BE93C}" type="parTrans" cxnId="{987FB3C6-79C5-4E2D-A223-13F2C984ADA9}">
      <dgm:prSet/>
      <dgm:spPr/>
      <dgm:t>
        <a:bodyPr/>
        <a:lstStyle/>
        <a:p>
          <a:endParaRPr lang="en-US"/>
        </a:p>
      </dgm:t>
    </dgm:pt>
    <dgm:pt modelId="{2F1E12B9-E6A0-40E0-967E-A49B81D8257A}" type="sibTrans" cxnId="{987FB3C6-79C5-4E2D-A223-13F2C984ADA9}">
      <dgm:prSet/>
      <dgm:spPr/>
      <dgm:t>
        <a:bodyPr/>
        <a:lstStyle/>
        <a:p>
          <a:endParaRPr lang="en-US"/>
        </a:p>
      </dgm:t>
    </dgm:pt>
    <dgm:pt modelId="{80B40DC6-D6D9-4844-B34B-96C9C484F1A4}">
      <dgm:prSet/>
      <dgm:spPr/>
      <dgm:t>
        <a:bodyPr/>
        <a:lstStyle/>
        <a:p>
          <a:r>
            <a:rPr lang="en-US"/>
            <a:t>Emergency vehicles trigger an interrupt to override the current cycle.</a:t>
          </a:r>
        </a:p>
      </dgm:t>
    </dgm:pt>
    <dgm:pt modelId="{240CF3E2-0443-426E-831F-BA83F676B820}" type="parTrans" cxnId="{BBD21AEA-B540-47E1-8790-A12C09A5570F}">
      <dgm:prSet/>
      <dgm:spPr/>
      <dgm:t>
        <a:bodyPr/>
        <a:lstStyle/>
        <a:p>
          <a:endParaRPr lang="en-US"/>
        </a:p>
      </dgm:t>
    </dgm:pt>
    <dgm:pt modelId="{0A1F7DA1-CBE7-46B5-AD1E-E6B9C3376E45}" type="sibTrans" cxnId="{BBD21AEA-B540-47E1-8790-A12C09A5570F}">
      <dgm:prSet/>
      <dgm:spPr/>
      <dgm:t>
        <a:bodyPr/>
        <a:lstStyle/>
        <a:p>
          <a:endParaRPr lang="en-US"/>
        </a:p>
      </dgm:t>
    </dgm:pt>
    <dgm:pt modelId="{750EFC0A-2BC8-4A9E-8B3F-C671735AFE9E}">
      <dgm:prSet/>
      <dgm:spPr/>
      <dgm:t>
        <a:bodyPr/>
        <a:lstStyle/>
        <a:p>
          <a:r>
            <a:rPr lang="en-US"/>
            <a:t>The controller immediately turns the light green for the emergency vehicle's direction and resumes the normal cycle afterward.</a:t>
          </a:r>
        </a:p>
      </dgm:t>
    </dgm:pt>
    <dgm:pt modelId="{F9719D70-EBF2-4EDD-8E11-D0F8007BA7ED}" type="parTrans" cxnId="{73DE4318-E166-4343-AFA6-AF45EEBD29F7}">
      <dgm:prSet/>
      <dgm:spPr/>
      <dgm:t>
        <a:bodyPr/>
        <a:lstStyle/>
        <a:p>
          <a:endParaRPr lang="en-US"/>
        </a:p>
      </dgm:t>
    </dgm:pt>
    <dgm:pt modelId="{DA73014D-A082-4C6F-9A2F-3745A203624C}" type="sibTrans" cxnId="{73DE4318-E166-4343-AFA6-AF45EEBD29F7}">
      <dgm:prSet/>
      <dgm:spPr/>
      <dgm:t>
        <a:bodyPr/>
        <a:lstStyle/>
        <a:p>
          <a:endParaRPr lang="en-US"/>
        </a:p>
      </dgm:t>
    </dgm:pt>
    <dgm:pt modelId="{A33ACFE1-40A7-4E1E-AFB0-1DB8E67278F5}">
      <dgm:prSet/>
      <dgm:spPr/>
      <dgm:t>
        <a:bodyPr/>
        <a:lstStyle/>
        <a:p>
          <a:r>
            <a:rPr lang="en-US" b="1"/>
            <a:t>Integration with Sensors:</a:t>
          </a:r>
          <a:endParaRPr lang="en-US"/>
        </a:p>
      </dgm:t>
    </dgm:pt>
    <dgm:pt modelId="{0686FE82-1E47-4FDD-BB4C-1635AA7EE159}" type="parTrans" cxnId="{AB907B2D-9B31-47A1-92B1-5678182EB94F}">
      <dgm:prSet/>
      <dgm:spPr/>
      <dgm:t>
        <a:bodyPr/>
        <a:lstStyle/>
        <a:p>
          <a:endParaRPr lang="en-US"/>
        </a:p>
      </dgm:t>
    </dgm:pt>
    <dgm:pt modelId="{7CE3A3D1-6E70-4E99-A1C3-CCE4A6E2DDBB}" type="sibTrans" cxnId="{AB907B2D-9B31-47A1-92B1-5678182EB94F}">
      <dgm:prSet/>
      <dgm:spPr/>
      <dgm:t>
        <a:bodyPr/>
        <a:lstStyle/>
        <a:p>
          <a:endParaRPr lang="en-US"/>
        </a:p>
      </dgm:t>
    </dgm:pt>
    <dgm:pt modelId="{9400C649-2B8D-4A76-8851-21AC45244A9D}">
      <dgm:prSet/>
      <dgm:spPr/>
      <dgm:t>
        <a:bodyPr/>
        <a:lstStyle/>
        <a:p>
          <a:r>
            <a:rPr lang="en-US"/>
            <a:t>Traffic density sensors can dynamically adjust time_green based on real-time data.</a:t>
          </a:r>
        </a:p>
      </dgm:t>
    </dgm:pt>
    <dgm:pt modelId="{8AF93378-7DC6-47D9-A1EC-AAB5F321E7A3}" type="parTrans" cxnId="{9AFAD28C-76BF-4F9F-B247-A4037F7BCF5C}">
      <dgm:prSet/>
      <dgm:spPr/>
      <dgm:t>
        <a:bodyPr/>
        <a:lstStyle/>
        <a:p>
          <a:endParaRPr lang="en-US"/>
        </a:p>
      </dgm:t>
    </dgm:pt>
    <dgm:pt modelId="{46304B4D-1098-45F9-855C-73C2F16471A8}" type="sibTrans" cxnId="{9AFAD28C-76BF-4F9F-B247-A4037F7BCF5C}">
      <dgm:prSet/>
      <dgm:spPr/>
      <dgm:t>
        <a:bodyPr/>
        <a:lstStyle/>
        <a:p>
          <a:endParaRPr lang="en-US"/>
        </a:p>
      </dgm:t>
    </dgm:pt>
    <dgm:pt modelId="{426DD95B-6EAE-4762-A29A-314434C8B6C6}">
      <dgm:prSet/>
      <dgm:spPr/>
      <dgm:t>
        <a:bodyPr/>
        <a:lstStyle/>
        <a:p>
          <a:r>
            <a:rPr lang="en-US"/>
            <a:t>For example:</a:t>
          </a:r>
        </a:p>
      </dgm:t>
    </dgm:pt>
    <dgm:pt modelId="{76B6C093-0FC4-4210-A233-97AC5A796737}" type="parTrans" cxnId="{F2999E05-C149-4B0A-9AAC-9BB62E1F681F}">
      <dgm:prSet/>
      <dgm:spPr/>
      <dgm:t>
        <a:bodyPr/>
        <a:lstStyle/>
        <a:p>
          <a:endParaRPr lang="en-US"/>
        </a:p>
      </dgm:t>
    </dgm:pt>
    <dgm:pt modelId="{E35BE988-F387-4CC5-9154-8DC70BB35DF3}" type="sibTrans" cxnId="{F2999E05-C149-4B0A-9AAC-9BB62E1F681F}">
      <dgm:prSet/>
      <dgm:spPr/>
      <dgm:t>
        <a:bodyPr/>
        <a:lstStyle/>
        <a:p>
          <a:endParaRPr lang="en-US"/>
        </a:p>
      </dgm:t>
    </dgm:pt>
    <dgm:pt modelId="{E21A247B-E9CA-44DA-A0FB-643008F34347}">
      <dgm:prSet/>
      <dgm:spPr/>
      <dgm:t>
        <a:bodyPr/>
        <a:lstStyle/>
        <a:p>
          <a:r>
            <a:rPr lang="en-US"/>
            <a:t>Longer green light duration for high-traffic lanes.</a:t>
          </a:r>
        </a:p>
      </dgm:t>
    </dgm:pt>
    <dgm:pt modelId="{37540078-7CFE-4A8A-875B-0B3CD2A2160A}" type="parTrans" cxnId="{86B663B6-06EF-42CE-B854-44061CADD87F}">
      <dgm:prSet/>
      <dgm:spPr/>
      <dgm:t>
        <a:bodyPr/>
        <a:lstStyle/>
        <a:p>
          <a:endParaRPr lang="en-US"/>
        </a:p>
      </dgm:t>
    </dgm:pt>
    <dgm:pt modelId="{39C1C5DD-E8B3-49BD-9120-9317812E7FC4}" type="sibTrans" cxnId="{86B663B6-06EF-42CE-B854-44061CADD87F}">
      <dgm:prSet/>
      <dgm:spPr/>
      <dgm:t>
        <a:bodyPr/>
        <a:lstStyle/>
        <a:p>
          <a:endParaRPr lang="en-US"/>
        </a:p>
      </dgm:t>
    </dgm:pt>
    <dgm:pt modelId="{536CFDDB-B49B-45E1-BA62-9BF100D1BBFF}">
      <dgm:prSet/>
      <dgm:spPr/>
      <dgm:t>
        <a:bodyPr/>
        <a:lstStyle/>
        <a:p>
          <a:r>
            <a:rPr lang="en-US"/>
            <a:t>Shorter duration for low-traffic lanes.</a:t>
          </a:r>
        </a:p>
      </dgm:t>
    </dgm:pt>
    <dgm:pt modelId="{1E60FD0F-7ECE-4149-8326-968473AFBC66}" type="parTrans" cxnId="{BFF320ED-47E5-44E2-B8D4-E597C2FA7852}">
      <dgm:prSet/>
      <dgm:spPr/>
      <dgm:t>
        <a:bodyPr/>
        <a:lstStyle/>
        <a:p>
          <a:endParaRPr lang="en-US"/>
        </a:p>
      </dgm:t>
    </dgm:pt>
    <dgm:pt modelId="{D924BF14-F755-4D75-8055-16445C94B7C2}" type="sibTrans" cxnId="{BFF320ED-47E5-44E2-B8D4-E597C2FA7852}">
      <dgm:prSet/>
      <dgm:spPr/>
      <dgm:t>
        <a:bodyPr/>
        <a:lstStyle/>
        <a:p>
          <a:endParaRPr lang="en-US"/>
        </a:p>
      </dgm:t>
    </dgm:pt>
    <dgm:pt modelId="{39711006-D48C-4BB1-92D7-7CBE5D8E439C}" type="pres">
      <dgm:prSet presAssocID="{C756D1EA-1152-4ABA-AB07-7BF82B7EC25C}" presName="linear" presStyleCnt="0">
        <dgm:presLayoutVars>
          <dgm:animLvl val="lvl"/>
          <dgm:resizeHandles val="exact"/>
        </dgm:presLayoutVars>
      </dgm:prSet>
      <dgm:spPr/>
    </dgm:pt>
    <dgm:pt modelId="{7AA53A0A-59E8-49CC-B7D1-FB49C00BFE49}" type="pres">
      <dgm:prSet presAssocID="{1BCCD30B-717C-4803-90CB-9F2246A5F46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410F558-1504-4224-9E98-5663443D3A43}" type="pres">
      <dgm:prSet presAssocID="{1BCCD30B-717C-4803-90CB-9F2246A5F463}" presName="childText" presStyleLbl="revTx" presStyleIdx="0" presStyleCnt="2">
        <dgm:presLayoutVars>
          <dgm:bulletEnabled val="1"/>
        </dgm:presLayoutVars>
      </dgm:prSet>
      <dgm:spPr/>
    </dgm:pt>
    <dgm:pt modelId="{E9246238-5CB0-4719-A88F-EAD95603E6A4}" type="pres">
      <dgm:prSet presAssocID="{A33ACFE1-40A7-4E1E-AFB0-1DB8E67278F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1E77F28-2D88-4DD5-A1C9-BD471C394C14}" type="pres">
      <dgm:prSet presAssocID="{A33ACFE1-40A7-4E1E-AFB0-1DB8E67278F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2999E05-C149-4B0A-9AAC-9BB62E1F681F}" srcId="{A33ACFE1-40A7-4E1E-AFB0-1DB8E67278F5}" destId="{426DD95B-6EAE-4762-A29A-314434C8B6C6}" srcOrd="1" destOrd="0" parTransId="{76B6C093-0FC4-4210-A233-97AC5A796737}" sibTransId="{E35BE988-F387-4CC5-9154-8DC70BB35DF3}"/>
    <dgm:cxn modelId="{73DE4318-E166-4343-AFA6-AF45EEBD29F7}" srcId="{1BCCD30B-717C-4803-90CB-9F2246A5F463}" destId="{750EFC0A-2BC8-4A9E-8B3F-C671735AFE9E}" srcOrd="1" destOrd="0" parTransId="{F9719D70-EBF2-4EDD-8E11-D0F8007BA7ED}" sibTransId="{DA73014D-A082-4C6F-9A2F-3745A203624C}"/>
    <dgm:cxn modelId="{7793481E-DF0B-4E5D-AEE7-8C7E0AB70802}" type="presOf" srcId="{9400C649-2B8D-4A76-8851-21AC45244A9D}" destId="{21E77F28-2D88-4DD5-A1C9-BD471C394C14}" srcOrd="0" destOrd="0" presId="urn:microsoft.com/office/officeart/2005/8/layout/vList2"/>
    <dgm:cxn modelId="{AB907B2D-9B31-47A1-92B1-5678182EB94F}" srcId="{C756D1EA-1152-4ABA-AB07-7BF82B7EC25C}" destId="{A33ACFE1-40A7-4E1E-AFB0-1DB8E67278F5}" srcOrd="1" destOrd="0" parTransId="{0686FE82-1E47-4FDD-BB4C-1635AA7EE159}" sibTransId="{7CE3A3D1-6E70-4E99-A1C3-CCE4A6E2DDBB}"/>
    <dgm:cxn modelId="{4C38CC3E-0A8C-4F6A-9008-2A94C92127EB}" type="presOf" srcId="{536CFDDB-B49B-45E1-BA62-9BF100D1BBFF}" destId="{21E77F28-2D88-4DD5-A1C9-BD471C394C14}" srcOrd="0" destOrd="3" presId="urn:microsoft.com/office/officeart/2005/8/layout/vList2"/>
    <dgm:cxn modelId="{09D82C68-CBFF-4CDC-B5E5-CC720A6F3A11}" type="presOf" srcId="{E21A247B-E9CA-44DA-A0FB-643008F34347}" destId="{21E77F28-2D88-4DD5-A1C9-BD471C394C14}" srcOrd="0" destOrd="2" presId="urn:microsoft.com/office/officeart/2005/8/layout/vList2"/>
    <dgm:cxn modelId="{43950972-FABF-4376-8F40-E347F8EFE228}" type="presOf" srcId="{A33ACFE1-40A7-4E1E-AFB0-1DB8E67278F5}" destId="{E9246238-5CB0-4719-A88F-EAD95603E6A4}" srcOrd="0" destOrd="0" presId="urn:microsoft.com/office/officeart/2005/8/layout/vList2"/>
    <dgm:cxn modelId="{5CEC5187-1A18-421E-BB79-9680006B62EF}" type="presOf" srcId="{750EFC0A-2BC8-4A9E-8B3F-C671735AFE9E}" destId="{8410F558-1504-4224-9E98-5663443D3A43}" srcOrd="0" destOrd="1" presId="urn:microsoft.com/office/officeart/2005/8/layout/vList2"/>
    <dgm:cxn modelId="{9AFAD28C-76BF-4F9F-B247-A4037F7BCF5C}" srcId="{A33ACFE1-40A7-4E1E-AFB0-1DB8E67278F5}" destId="{9400C649-2B8D-4A76-8851-21AC45244A9D}" srcOrd="0" destOrd="0" parTransId="{8AF93378-7DC6-47D9-A1EC-AAB5F321E7A3}" sibTransId="{46304B4D-1098-45F9-855C-73C2F16471A8}"/>
    <dgm:cxn modelId="{F2719E96-65BE-4B1E-A508-23A187C3C840}" type="presOf" srcId="{80B40DC6-D6D9-4844-B34B-96C9C484F1A4}" destId="{8410F558-1504-4224-9E98-5663443D3A43}" srcOrd="0" destOrd="0" presId="urn:microsoft.com/office/officeart/2005/8/layout/vList2"/>
    <dgm:cxn modelId="{6EB9749B-88B1-41BF-89A1-3DE734D75BA2}" type="presOf" srcId="{C756D1EA-1152-4ABA-AB07-7BF82B7EC25C}" destId="{39711006-D48C-4BB1-92D7-7CBE5D8E439C}" srcOrd="0" destOrd="0" presId="urn:microsoft.com/office/officeart/2005/8/layout/vList2"/>
    <dgm:cxn modelId="{F1B2CEAF-BEF5-487B-9BA0-E9EB698B7179}" type="presOf" srcId="{426DD95B-6EAE-4762-A29A-314434C8B6C6}" destId="{21E77F28-2D88-4DD5-A1C9-BD471C394C14}" srcOrd="0" destOrd="1" presId="urn:microsoft.com/office/officeart/2005/8/layout/vList2"/>
    <dgm:cxn modelId="{CAFC34B3-F674-4A57-A0F7-2A91A5F88071}" type="presOf" srcId="{1BCCD30B-717C-4803-90CB-9F2246A5F463}" destId="{7AA53A0A-59E8-49CC-B7D1-FB49C00BFE49}" srcOrd="0" destOrd="0" presId="urn:microsoft.com/office/officeart/2005/8/layout/vList2"/>
    <dgm:cxn modelId="{86B663B6-06EF-42CE-B854-44061CADD87F}" srcId="{A33ACFE1-40A7-4E1E-AFB0-1DB8E67278F5}" destId="{E21A247B-E9CA-44DA-A0FB-643008F34347}" srcOrd="2" destOrd="0" parTransId="{37540078-7CFE-4A8A-875B-0B3CD2A2160A}" sibTransId="{39C1C5DD-E8B3-49BD-9120-9317812E7FC4}"/>
    <dgm:cxn modelId="{987FB3C6-79C5-4E2D-A223-13F2C984ADA9}" srcId="{C756D1EA-1152-4ABA-AB07-7BF82B7EC25C}" destId="{1BCCD30B-717C-4803-90CB-9F2246A5F463}" srcOrd="0" destOrd="0" parTransId="{2D6D1713-3BA4-4D8B-8DC2-8D09E93BE93C}" sibTransId="{2F1E12B9-E6A0-40E0-967E-A49B81D8257A}"/>
    <dgm:cxn modelId="{BBD21AEA-B540-47E1-8790-A12C09A5570F}" srcId="{1BCCD30B-717C-4803-90CB-9F2246A5F463}" destId="{80B40DC6-D6D9-4844-B34B-96C9C484F1A4}" srcOrd="0" destOrd="0" parTransId="{240CF3E2-0443-426E-831F-BA83F676B820}" sibTransId="{0A1F7DA1-CBE7-46B5-AD1E-E6B9C3376E45}"/>
    <dgm:cxn modelId="{BFF320ED-47E5-44E2-B8D4-E597C2FA7852}" srcId="{A33ACFE1-40A7-4E1E-AFB0-1DB8E67278F5}" destId="{536CFDDB-B49B-45E1-BA62-9BF100D1BBFF}" srcOrd="3" destOrd="0" parTransId="{1E60FD0F-7ECE-4149-8326-968473AFBC66}" sibTransId="{D924BF14-F755-4D75-8055-16445C94B7C2}"/>
    <dgm:cxn modelId="{9988E11C-C584-4567-BAF8-1A7D47FD1AD4}" type="presParOf" srcId="{39711006-D48C-4BB1-92D7-7CBE5D8E439C}" destId="{7AA53A0A-59E8-49CC-B7D1-FB49C00BFE49}" srcOrd="0" destOrd="0" presId="urn:microsoft.com/office/officeart/2005/8/layout/vList2"/>
    <dgm:cxn modelId="{FAB30121-2A8A-4939-9DC0-D6C91C2EA13B}" type="presParOf" srcId="{39711006-D48C-4BB1-92D7-7CBE5D8E439C}" destId="{8410F558-1504-4224-9E98-5663443D3A43}" srcOrd="1" destOrd="0" presId="urn:microsoft.com/office/officeart/2005/8/layout/vList2"/>
    <dgm:cxn modelId="{879BAB2D-B9D7-4784-A663-D0BE6DD4A39C}" type="presParOf" srcId="{39711006-D48C-4BB1-92D7-7CBE5D8E439C}" destId="{E9246238-5CB0-4719-A88F-EAD95603E6A4}" srcOrd="2" destOrd="0" presId="urn:microsoft.com/office/officeart/2005/8/layout/vList2"/>
    <dgm:cxn modelId="{632493C7-63F3-4C68-B8CE-BF22C5257E09}" type="presParOf" srcId="{39711006-D48C-4BB1-92D7-7CBE5D8E439C}" destId="{21E77F28-2D88-4DD5-A1C9-BD471C394C1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BE2E5F-D1BF-43F9-8056-A3EBBCB6C39B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C07881A-F201-40BC-9A4F-E9F37E9285CA}">
      <dgm:prSet/>
      <dgm:spPr/>
      <dgm:t>
        <a:bodyPr/>
        <a:lstStyle/>
        <a:p>
          <a:r>
            <a:rPr lang="en-US" b="1"/>
            <a:t>Safety:</a:t>
          </a:r>
          <a:r>
            <a:rPr lang="en-US"/>
            <a:t> Prevents simultaneous access to critical sections, reducing the risk of collisions.</a:t>
          </a:r>
        </a:p>
      </dgm:t>
    </dgm:pt>
    <dgm:pt modelId="{C054E6AE-B406-47F5-8D77-49C6C80274E4}" type="parTrans" cxnId="{EDA759DC-B998-40B3-9DFE-B5AD54F062F3}">
      <dgm:prSet/>
      <dgm:spPr/>
      <dgm:t>
        <a:bodyPr/>
        <a:lstStyle/>
        <a:p>
          <a:endParaRPr lang="en-US"/>
        </a:p>
      </dgm:t>
    </dgm:pt>
    <dgm:pt modelId="{9FB001D1-9C77-40DB-9569-26E91E7F7E5D}" type="sibTrans" cxnId="{EDA759DC-B998-40B3-9DFE-B5AD54F062F3}">
      <dgm:prSet/>
      <dgm:spPr/>
      <dgm:t>
        <a:bodyPr/>
        <a:lstStyle/>
        <a:p>
          <a:endParaRPr lang="en-US"/>
        </a:p>
      </dgm:t>
    </dgm:pt>
    <dgm:pt modelId="{E600E6F6-1702-4CA6-84F5-8F35A07B28A1}">
      <dgm:prSet/>
      <dgm:spPr/>
      <dgm:t>
        <a:bodyPr/>
        <a:lstStyle/>
        <a:p>
          <a:r>
            <a:rPr lang="en-US" b="1" dirty="0"/>
            <a:t>Efficiency:</a:t>
          </a:r>
          <a:r>
            <a:rPr lang="en-US" dirty="0"/>
            <a:t> Ensures fair and consistent traffic flow across all directions.</a:t>
          </a:r>
        </a:p>
      </dgm:t>
    </dgm:pt>
    <dgm:pt modelId="{60250A12-0BBD-43FE-BA05-017BCD509AB1}" type="parTrans" cxnId="{D587F74D-5A78-4602-A5DA-BF3CD7FA2AD6}">
      <dgm:prSet/>
      <dgm:spPr/>
      <dgm:t>
        <a:bodyPr/>
        <a:lstStyle/>
        <a:p>
          <a:endParaRPr lang="en-US"/>
        </a:p>
      </dgm:t>
    </dgm:pt>
    <dgm:pt modelId="{904C8486-1BF3-423D-9D2F-7DBC17DB9828}" type="sibTrans" cxnId="{D587F74D-5A78-4602-A5DA-BF3CD7FA2AD6}">
      <dgm:prSet/>
      <dgm:spPr/>
      <dgm:t>
        <a:bodyPr/>
        <a:lstStyle/>
        <a:p>
          <a:endParaRPr lang="en-US"/>
        </a:p>
      </dgm:t>
    </dgm:pt>
    <dgm:pt modelId="{C3C3CB12-3AA4-48AF-901B-A66F77A79007}">
      <dgm:prSet/>
      <dgm:spPr/>
      <dgm:t>
        <a:bodyPr/>
        <a:lstStyle/>
        <a:p>
          <a:r>
            <a:rPr lang="en-US" b="1"/>
            <a:t>Flexibility:</a:t>
          </a:r>
          <a:r>
            <a:rPr lang="en-US"/>
            <a:t> Can adapt to different intersection layouts and traffic scenarios.</a:t>
          </a:r>
        </a:p>
      </dgm:t>
    </dgm:pt>
    <dgm:pt modelId="{FB140611-7594-4003-9F95-BDF9C3CA502D}" type="parTrans" cxnId="{62B359C0-EAB5-4714-B87A-B043384379B7}">
      <dgm:prSet/>
      <dgm:spPr/>
      <dgm:t>
        <a:bodyPr/>
        <a:lstStyle/>
        <a:p>
          <a:endParaRPr lang="en-US"/>
        </a:p>
      </dgm:t>
    </dgm:pt>
    <dgm:pt modelId="{729CF397-01DF-4C40-9F9A-7306DA56EE60}" type="sibTrans" cxnId="{62B359C0-EAB5-4714-B87A-B043384379B7}">
      <dgm:prSet/>
      <dgm:spPr/>
      <dgm:t>
        <a:bodyPr/>
        <a:lstStyle/>
        <a:p>
          <a:endParaRPr lang="en-US"/>
        </a:p>
      </dgm:t>
    </dgm:pt>
    <dgm:pt modelId="{2E8A1A0F-CC3C-41CA-84BE-191C2397D629}">
      <dgm:prSet/>
      <dgm:spPr/>
      <dgm:t>
        <a:bodyPr/>
        <a:lstStyle/>
        <a:p>
          <a:r>
            <a:rPr lang="en-US" b="1"/>
            <a:t>Scalability:</a:t>
          </a:r>
          <a:r>
            <a:rPr lang="en-US"/>
            <a:t> Easily extendable to multi-lane or multi-intersection systems.</a:t>
          </a:r>
        </a:p>
      </dgm:t>
    </dgm:pt>
    <dgm:pt modelId="{18B6539F-200A-432F-A136-C11C2A2CF2D4}" type="parTrans" cxnId="{8113BB4C-439C-4F6D-84C0-E0798EDB36B7}">
      <dgm:prSet/>
      <dgm:spPr/>
      <dgm:t>
        <a:bodyPr/>
        <a:lstStyle/>
        <a:p>
          <a:endParaRPr lang="en-US"/>
        </a:p>
      </dgm:t>
    </dgm:pt>
    <dgm:pt modelId="{2823C0BF-5DB3-4066-807C-3A58FB9C2538}" type="sibTrans" cxnId="{8113BB4C-439C-4F6D-84C0-E0798EDB36B7}">
      <dgm:prSet/>
      <dgm:spPr/>
      <dgm:t>
        <a:bodyPr/>
        <a:lstStyle/>
        <a:p>
          <a:endParaRPr lang="en-US"/>
        </a:p>
      </dgm:t>
    </dgm:pt>
    <dgm:pt modelId="{15342BC9-911C-4A0F-8660-F2DEE8635B8A}" type="pres">
      <dgm:prSet presAssocID="{92BE2E5F-D1BF-43F9-8056-A3EBBCB6C39B}" presName="matrix" presStyleCnt="0">
        <dgm:presLayoutVars>
          <dgm:chMax val="1"/>
          <dgm:dir/>
          <dgm:resizeHandles val="exact"/>
        </dgm:presLayoutVars>
      </dgm:prSet>
      <dgm:spPr/>
    </dgm:pt>
    <dgm:pt modelId="{FF8CFC1C-D147-4DAD-A23F-66638EE494B1}" type="pres">
      <dgm:prSet presAssocID="{92BE2E5F-D1BF-43F9-8056-A3EBBCB6C39B}" presName="diamond" presStyleLbl="bgShp" presStyleIdx="0" presStyleCnt="1"/>
      <dgm:spPr/>
    </dgm:pt>
    <dgm:pt modelId="{BB902F2B-ADA6-40F8-B868-C839DE147450}" type="pres">
      <dgm:prSet presAssocID="{92BE2E5F-D1BF-43F9-8056-A3EBBCB6C39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E182D6F-8BBB-48D2-AC56-FE00E245945A}" type="pres">
      <dgm:prSet presAssocID="{92BE2E5F-D1BF-43F9-8056-A3EBBCB6C39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DB16366-B6AA-4D53-8F1D-03A449501BEE}" type="pres">
      <dgm:prSet presAssocID="{92BE2E5F-D1BF-43F9-8056-A3EBBCB6C39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1860479-1676-4BC2-B6E1-F14B2BB531D2}" type="pres">
      <dgm:prSet presAssocID="{92BE2E5F-D1BF-43F9-8056-A3EBBCB6C39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A280A21-1C77-4478-B2FD-4F5F15A0171B}" type="presOf" srcId="{AC07881A-F201-40BC-9A4F-E9F37E9285CA}" destId="{BB902F2B-ADA6-40F8-B868-C839DE147450}" srcOrd="0" destOrd="0" presId="urn:microsoft.com/office/officeart/2005/8/layout/matrix3"/>
    <dgm:cxn modelId="{FD9C9460-29BF-4549-BEBC-4BCB07B7130D}" type="presOf" srcId="{C3C3CB12-3AA4-48AF-901B-A66F77A79007}" destId="{2DB16366-B6AA-4D53-8F1D-03A449501BEE}" srcOrd="0" destOrd="0" presId="urn:microsoft.com/office/officeart/2005/8/layout/matrix3"/>
    <dgm:cxn modelId="{8113BB4C-439C-4F6D-84C0-E0798EDB36B7}" srcId="{92BE2E5F-D1BF-43F9-8056-A3EBBCB6C39B}" destId="{2E8A1A0F-CC3C-41CA-84BE-191C2397D629}" srcOrd="3" destOrd="0" parTransId="{18B6539F-200A-432F-A136-C11C2A2CF2D4}" sibTransId="{2823C0BF-5DB3-4066-807C-3A58FB9C2538}"/>
    <dgm:cxn modelId="{D587F74D-5A78-4602-A5DA-BF3CD7FA2AD6}" srcId="{92BE2E5F-D1BF-43F9-8056-A3EBBCB6C39B}" destId="{E600E6F6-1702-4CA6-84F5-8F35A07B28A1}" srcOrd="1" destOrd="0" parTransId="{60250A12-0BBD-43FE-BA05-017BCD509AB1}" sibTransId="{904C8486-1BF3-423D-9D2F-7DBC17DB9828}"/>
    <dgm:cxn modelId="{FD921350-06DE-4B03-B051-CE72CFC70894}" type="presOf" srcId="{E600E6F6-1702-4CA6-84F5-8F35A07B28A1}" destId="{5E182D6F-8BBB-48D2-AC56-FE00E245945A}" srcOrd="0" destOrd="0" presId="urn:microsoft.com/office/officeart/2005/8/layout/matrix3"/>
    <dgm:cxn modelId="{DC1627A4-CAF2-450A-A38D-26360FF3A43B}" type="presOf" srcId="{2E8A1A0F-CC3C-41CA-84BE-191C2397D629}" destId="{51860479-1676-4BC2-B6E1-F14B2BB531D2}" srcOrd="0" destOrd="0" presId="urn:microsoft.com/office/officeart/2005/8/layout/matrix3"/>
    <dgm:cxn modelId="{62B359C0-EAB5-4714-B87A-B043384379B7}" srcId="{92BE2E5F-D1BF-43F9-8056-A3EBBCB6C39B}" destId="{C3C3CB12-3AA4-48AF-901B-A66F77A79007}" srcOrd="2" destOrd="0" parTransId="{FB140611-7594-4003-9F95-BDF9C3CA502D}" sibTransId="{729CF397-01DF-4C40-9F9A-7306DA56EE60}"/>
    <dgm:cxn modelId="{EDA759DC-B998-40B3-9DFE-B5AD54F062F3}" srcId="{92BE2E5F-D1BF-43F9-8056-A3EBBCB6C39B}" destId="{AC07881A-F201-40BC-9A4F-E9F37E9285CA}" srcOrd="0" destOrd="0" parTransId="{C054E6AE-B406-47F5-8D77-49C6C80274E4}" sibTransId="{9FB001D1-9C77-40DB-9569-26E91E7F7E5D}"/>
    <dgm:cxn modelId="{3F66A2F7-D47C-4A5B-814F-8C037C5094E2}" type="presOf" srcId="{92BE2E5F-D1BF-43F9-8056-A3EBBCB6C39B}" destId="{15342BC9-911C-4A0F-8660-F2DEE8635B8A}" srcOrd="0" destOrd="0" presId="urn:microsoft.com/office/officeart/2005/8/layout/matrix3"/>
    <dgm:cxn modelId="{D956A1D1-5D34-4AFB-988B-20AC089E40D6}" type="presParOf" srcId="{15342BC9-911C-4A0F-8660-F2DEE8635B8A}" destId="{FF8CFC1C-D147-4DAD-A23F-66638EE494B1}" srcOrd="0" destOrd="0" presId="urn:microsoft.com/office/officeart/2005/8/layout/matrix3"/>
    <dgm:cxn modelId="{141B7ADA-830F-4092-9947-0A47B3D71021}" type="presParOf" srcId="{15342BC9-911C-4A0F-8660-F2DEE8635B8A}" destId="{BB902F2B-ADA6-40F8-B868-C839DE147450}" srcOrd="1" destOrd="0" presId="urn:microsoft.com/office/officeart/2005/8/layout/matrix3"/>
    <dgm:cxn modelId="{3AC587D8-5722-4DCD-8DA8-EC7751CAA649}" type="presParOf" srcId="{15342BC9-911C-4A0F-8660-F2DEE8635B8A}" destId="{5E182D6F-8BBB-48D2-AC56-FE00E245945A}" srcOrd="2" destOrd="0" presId="urn:microsoft.com/office/officeart/2005/8/layout/matrix3"/>
    <dgm:cxn modelId="{8F5D2102-F70E-4EA9-895C-047C75930A79}" type="presParOf" srcId="{15342BC9-911C-4A0F-8660-F2DEE8635B8A}" destId="{2DB16366-B6AA-4D53-8F1D-03A449501BEE}" srcOrd="3" destOrd="0" presId="urn:microsoft.com/office/officeart/2005/8/layout/matrix3"/>
    <dgm:cxn modelId="{7E6B3B7A-53E8-4D3C-9965-2684E8148F4B}" type="presParOf" srcId="{15342BC9-911C-4A0F-8660-F2DEE8635B8A}" destId="{51860479-1676-4BC2-B6E1-F14B2BB531D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133DB6D-D356-424D-A99E-47973383E41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D6006B7-5B97-4E57-852C-5587E541FC8D}">
      <dgm:prSet/>
      <dgm:spPr/>
      <dgm:t>
        <a:bodyPr/>
        <a:lstStyle/>
        <a:p>
          <a:pPr>
            <a:defRPr cap="all"/>
          </a:pPr>
          <a:r>
            <a:rPr lang="en-US"/>
            <a:t>"Operating System Concepts" by Silberschatz et al.</a:t>
          </a:r>
        </a:p>
      </dgm:t>
    </dgm:pt>
    <dgm:pt modelId="{22DF5C33-70DC-4331-B7A7-9DB413151D98}" type="parTrans" cxnId="{EDFC41EC-6F76-45F1-A986-12B9FEC01AB0}">
      <dgm:prSet/>
      <dgm:spPr/>
      <dgm:t>
        <a:bodyPr/>
        <a:lstStyle/>
        <a:p>
          <a:endParaRPr lang="en-US"/>
        </a:p>
      </dgm:t>
    </dgm:pt>
    <dgm:pt modelId="{C8698971-01DF-4979-833E-E770B5060F96}" type="sibTrans" cxnId="{EDFC41EC-6F76-45F1-A986-12B9FEC01AB0}">
      <dgm:prSet/>
      <dgm:spPr/>
      <dgm:t>
        <a:bodyPr/>
        <a:lstStyle/>
        <a:p>
          <a:endParaRPr lang="en-US"/>
        </a:p>
      </dgm:t>
    </dgm:pt>
    <dgm:pt modelId="{617134E5-B508-4AD6-AF76-BC1BF8DC05DB}">
      <dgm:prSet/>
      <dgm:spPr/>
      <dgm:t>
        <a:bodyPr/>
        <a:lstStyle/>
        <a:p>
          <a:pPr>
            <a:defRPr cap="all"/>
          </a:pPr>
          <a:r>
            <a:rPr lang="en-US"/>
            <a:t>Research on adaptive traffic management systems.</a:t>
          </a:r>
        </a:p>
      </dgm:t>
    </dgm:pt>
    <dgm:pt modelId="{C3D4567F-C465-4AEB-BF84-FCF5B9EF0B70}" type="parTrans" cxnId="{B375FD24-1004-42E5-8D05-6811486038C3}">
      <dgm:prSet/>
      <dgm:spPr/>
      <dgm:t>
        <a:bodyPr/>
        <a:lstStyle/>
        <a:p>
          <a:endParaRPr lang="en-US"/>
        </a:p>
      </dgm:t>
    </dgm:pt>
    <dgm:pt modelId="{240F0908-7957-440C-9801-1F75CC46EAFC}" type="sibTrans" cxnId="{B375FD24-1004-42E5-8D05-6811486038C3}">
      <dgm:prSet/>
      <dgm:spPr/>
      <dgm:t>
        <a:bodyPr/>
        <a:lstStyle/>
        <a:p>
          <a:endParaRPr lang="en-US"/>
        </a:p>
      </dgm:t>
    </dgm:pt>
    <dgm:pt modelId="{9E6D805A-929D-4812-9C18-721A8EA40FB7}">
      <dgm:prSet/>
      <dgm:spPr/>
      <dgm:t>
        <a:bodyPr/>
        <a:lstStyle/>
        <a:p>
          <a:pPr>
            <a:defRPr cap="all"/>
          </a:pPr>
          <a:r>
            <a:rPr lang="en-US"/>
            <a:t>Real-world applications of semaphores in embedded systems.</a:t>
          </a:r>
        </a:p>
      </dgm:t>
    </dgm:pt>
    <dgm:pt modelId="{4EF62D73-82CE-4B9B-823E-A39170365710}" type="parTrans" cxnId="{F9FD79CA-721F-44AF-8C5A-6C27CFAA090C}">
      <dgm:prSet/>
      <dgm:spPr/>
      <dgm:t>
        <a:bodyPr/>
        <a:lstStyle/>
        <a:p>
          <a:endParaRPr lang="en-US"/>
        </a:p>
      </dgm:t>
    </dgm:pt>
    <dgm:pt modelId="{039DDAFA-488A-4307-8FF4-E71CF9E30473}" type="sibTrans" cxnId="{F9FD79CA-721F-44AF-8C5A-6C27CFAA090C}">
      <dgm:prSet/>
      <dgm:spPr/>
      <dgm:t>
        <a:bodyPr/>
        <a:lstStyle/>
        <a:p>
          <a:endParaRPr lang="en-US"/>
        </a:p>
      </dgm:t>
    </dgm:pt>
    <dgm:pt modelId="{6B0D6F84-649E-4377-8184-92744321D932}" type="pres">
      <dgm:prSet presAssocID="{4133DB6D-D356-424D-A99E-47973383E412}" presName="root" presStyleCnt="0">
        <dgm:presLayoutVars>
          <dgm:dir/>
          <dgm:resizeHandles val="exact"/>
        </dgm:presLayoutVars>
      </dgm:prSet>
      <dgm:spPr/>
    </dgm:pt>
    <dgm:pt modelId="{BC0B293C-DC5C-4FE6-9D0F-DACB9F82FFEE}" type="pres">
      <dgm:prSet presAssocID="{FD6006B7-5B97-4E57-852C-5587E541FC8D}" presName="compNode" presStyleCnt="0"/>
      <dgm:spPr/>
    </dgm:pt>
    <dgm:pt modelId="{90B2DA37-AFCD-4B39-9B3E-8F3409EEF17B}" type="pres">
      <dgm:prSet presAssocID="{FD6006B7-5B97-4E57-852C-5587E541FC8D}" presName="iconBgRect" presStyleLbl="bgShp" presStyleIdx="0" presStyleCnt="3"/>
      <dgm:spPr/>
    </dgm:pt>
    <dgm:pt modelId="{82C90054-F3A0-4744-81A0-B393B3670059}" type="pres">
      <dgm:prSet presAssocID="{FD6006B7-5B97-4E57-852C-5587E541FC8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68F603F-594C-406D-A518-BA5AB90E73C8}" type="pres">
      <dgm:prSet presAssocID="{FD6006B7-5B97-4E57-852C-5587E541FC8D}" presName="spaceRect" presStyleCnt="0"/>
      <dgm:spPr/>
    </dgm:pt>
    <dgm:pt modelId="{CDAA0095-CA44-4069-9859-107980E9E9E8}" type="pres">
      <dgm:prSet presAssocID="{FD6006B7-5B97-4E57-852C-5587E541FC8D}" presName="textRect" presStyleLbl="revTx" presStyleIdx="0" presStyleCnt="3">
        <dgm:presLayoutVars>
          <dgm:chMax val="1"/>
          <dgm:chPref val="1"/>
        </dgm:presLayoutVars>
      </dgm:prSet>
      <dgm:spPr/>
    </dgm:pt>
    <dgm:pt modelId="{17CDB6BD-673B-45C0-8FB8-BD5237795484}" type="pres">
      <dgm:prSet presAssocID="{C8698971-01DF-4979-833E-E770B5060F96}" presName="sibTrans" presStyleCnt="0"/>
      <dgm:spPr/>
    </dgm:pt>
    <dgm:pt modelId="{4A85250A-F7E2-4AA6-8FA0-2045DE60BA6F}" type="pres">
      <dgm:prSet presAssocID="{617134E5-B508-4AD6-AF76-BC1BF8DC05DB}" presName="compNode" presStyleCnt="0"/>
      <dgm:spPr/>
    </dgm:pt>
    <dgm:pt modelId="{EA251FC4-C78D-480B-BCC1-ADEB787AB4D8}" type="pres">
      <dgm:prSet presAssocID="{617134E5-B508-4AD6-AF76-BC1BF8DC05DB}" presName="iconBgRect" presStyleLbl="bgShp" presStyleIdx="1" presStyleCnt="3"/>
      <dgm:spPr/>
    </dgm:pt>
    <dgm:pt modelId="{51DBE88C-EC47-45DD-AA59-AC48C15DFA3D}" type="pres">
      <dgm:prSet presAssocID="{617134E5-B508-4AD6-AF76-BC1BF8DC05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592532BD-EE1E-44E0-B50C-5075F5A63FAB}" type="pres">
      <dgm:prSet presAssocID="{617134E5-B508-4AD6-AF76-BC1BF8DC05DB}" presName="spaceRect" presStyleCnt="0"/>
      <dgm:spPr/>
    </dgm:pt>
    <dgm:pt modelId="{87BC5BBD-3F10-4ED3-A0C3-8B9CD2A59377}" type="pres">
      <dgm:prSet presAssocID="{617134E5-B508-4AD6-AF76-BC1BF8DC05DB}" presName="textRect" presStyleLbl="revTx" presStyleIdx="1" presStyleCnt="3">
        <dgm:presLayoutVars>
          <dgm:chMax val="1"/>
          <dgm:chPref val="1"/>
        </dgm:presLayoutVars>
      </dgm:prSet>
      <dgm:spPr/>
    </dgm:pt>
    <dgm:pt modelId="{82F54ABC-8A84-4EB5-95FD-54AAC3809613}" type="pres">
      <dgm:prSet presAssocID="{240F0908-7957-440C-9801-1F75CC46EAFC}" presName="sibTrans" presStyleCnt="0"/>
      <dgm:spPr/>
    </dgm:pt>
    <dgm:pt modelId="{FE5724B3-BB99-4A5D-AD8D-4B5A2F040C37}" type="pres">
      <dgm:prSet presAssocID="{9E6D805A-929D-4812-9C18-721A8EA40FB7}" presName="compNode" presStyleCnt="0"/>
      <dgm:spPr/>
    </dgm:pt>
    <dgm:pt modelId="{004C614F-208C-4030-8C5A-869E6B9D4C28}" type="pres">
      <dgm:prSet presAssocID="{9E6D805A-929D-4812-9C18-721A8EA40FB7}" presName="iconBgRect" presStyleLbl="bgShp" presStyleIdx="2" presStyleCnt="3"/>
      <dgm:spPr/>
    </dgm:pt>
    <dgm:pt modelId="{FD5BEDE5-7B25-48DD-A389-D88B4D62B3C2}" type="pres">
      <dgm:prSet presAssocID="{9E6D805A-929D-4812-9C18-721A8EA40FB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31C47749-75D3-4111-80FB-BEE0612FA7AB}" type="pres">
      <dgm:prSet presAssocID="{9E6D805A-929D-4812-9C18-721A8EA40FB7}" presName="spaceRect" presStyleCnt="0"/>
      <dgm:spPr/>
    </dgm:pt>
    <dgm:pt modelId="{2C2B1FC4-093F-4CD2-93FD-D6FE6A7F8262}" type="pres">
      <dgm:prSet presAssocID="{9E6D805A-929D-4812-9C18-721A8EA40FB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233B210-8827-42B5-9FD2-1BF569E989B9}" type="presOf" srcId="{4133DB6D-D356-424D-A99E-47973383E412}" destId="{6B0D6F84-649E-4377-8184-92744321D932}" srcOrd="0" destOrd="0" presId="urn:microsoft.com/office/officeart/2018/5/layout/IconCircleLabelList"/>
    <dgm:cxn modelId="{B375FD24-1004-42E5-8D05-6811486038C3}" srcId="{4133DB6D-D356-424D-A99E-47973383E412}" destId="{617134E5-B508-4AD6-AF76-BC1BF8DC05DB}" srcOrd="1" destOrd="0" parTransId="{C3D4567F-C465-4AEB-BF84-FCF5B9EF0B70}" sibTransId="{240F0908-7957-440C-9801-1F75CC46EAFC}"/>
    <dgm:cxn modelId="{B44C013B-2406-4611-BA18-528EF078933D}" type="presOf" srcId="{9E6D805A-929D-4812-9C18-721A8EA40FB7}" destId="{2C2B1FC4-093F-4CD2-93FD-D6FE6A7F8262}" srcOrd="0" destOrd="0" presId="urn:microsoft.com/office/officeart/2018/5/layout/IconCircleLabelList"/>
    <dgm:cxn modelId="{E3CC776C-3D88-4293-9D17-05402408743B}" type="presOf" srcId="{617134E5-B508-4AD6-AF76-BC1BF8DC05DB}" destId="{87BC5BBD-3F10-4ED3-A0C3-8B9CD2A59377}" srcOrd="0" destOrd="0" presId="urn:microsoft.com/office/officeart/2018/5/layout/IconCircleLabelList"/>
    <dgm:cxn modelId="{76894980-20E5-44BB-956C-C2A72539D559}" type="presOf" srcId="{FD6006B7-5B97-4E57-852C-5587E541FC8D}" destId="{CDAA0095-CA44-4069-9859-107980E9E9E8}" srcOrd="0" destOrd="0" presId="urn:microsoft.com/office/officeart/2018/5/layout/IconCircleLabelList"/>
    <dgm:cxn modelId="{F9FD79CA-721F-44AF-8C5A-6C27CFAA090C}" srcId="{4133DB6D-D356-424D-A99E-47973383E412}" destId="{9E6D805A-929D-4812-9C18-721A8EA40FB7}" srcOrd="2" destOrd="0" parTransId="{4EF62D73-82CE-4B9B-823E-A39170365710}" sibTransId="{039DDAFA-488A-4307-8FF4-E71CF9E30473}"/>
    <dgm:cxn modelId="{EDFC41EC-6F76-45F1-A986-12B9FEC01AB0}" srcId="{4133DB6D-D356-424D-A99E-47973383E412}" destId="{FD6006B7-5B97-4E57-852C-5587E541FC8D}" srcOrd="0" destOrd="0" parTransId="{22DF5C33-70DC-4331-B7A7-9DB413151D98}" sibTransId="{C8698971-01DF-4979-833E-E770B5060F96}"/>
    <dgm:cxn modelId="{99C13DA2-2919-4A6E-A2DF-8425C5927C74}" type="presParOf" srcId="{6B0D6F84-649E-4377-8184-92744321D932}" destId="{BC0B293C-DC5C-4FE6-9D0F-DACB9F82FFEE}" srcOrd="0" destOrd="0" presId="urn:microsoft.com/office/officeart/2018/5/layout/IconCircleLabelList"/>
    <dgm:cxn modelId="{E5DDE9C6-6894-401D-BFAD-440A092F0AAB}" type="presParOf" srcId="{BC0B293C-DC5C-4FE6-9D0F-DACB9F82FFEE}" destId="{90B2DA37-AFCD-4B39-9B3E-8F3409EEF17B}" srcOrd="0" destOrd="0" presId="urn:microsoft.com/office/officeart/2018/5/layout/IconCircleLabelList"/>
    <dgm:cxn modelId="{660CE2F9-A547-4161-BB39-8DC354E1252E}" type="presParOf" srcId="{BC0B293C-DC5C-4FE6-9D0F-DACB9F82FFEE}" destId="{82C90054-F3A0-4744-81A0-B393B3670059}" srcOrd="1" destOrd="0" presId="urn:microsoft.com/office/officeart/2018/5/layout/IconCircleLabelList"/>
    <dgm:cxn modelId="{10A0C467-1985-48A3-AC85-41B2A2F11C03}" type="presParOf" srcId="{BC0B293C-DC5C-4FE6-9D0F-DACB9F82FFEE}" destId="{868F603F-594C-406D-A518-BA5AB90E73C8}" srcOrd="2" destOrd="0" presId="urn:microsoft.com/office/officeart/2018/5/layout/IconCircleLabelList"/>
    <dgm:cxn modelId="{12E77BAC-0448-4326-AAA7-E6FB971B060E}" type="presParOf" srcId="{BC0B293C-DC5C-4FE6-9D0F-DACB9F82FFEE}" destId="{CDAA0095-CA44-4069-9859-107980E9E9E8}" srcOrd="3" destOrd="0" presId="urn:microsoft.com/office/officeart/2018/5/layout/IconCircleLabelList"/>
    <dgm:cxn modelId="{D031369C-EB4A-4F30-A010-8E3721BD921F}" type="presParOf" srcId="{6B0D6F84-649E-4377-8184-92744321D932}" destId="{17CDB6BD-673B-45C0-8FB8-BD5237795484}" srcOrd="1" destOrd="0" presId="urn:microsoft.com/office/officeart/2018/5/layout/IconCircleLabelList"/>
    <dgm:cxn modelId="{645679BE-6395-4D6C-8C5D-E5F103F5CA78}" type="presParOf" srcId="{6B0D6F84-649E-4377-8184-92744321D932}" destId="{4A85250A-F7E2-4AA6-8FA0-2045DE60BA6F}" srcOrd="2" destOrd="0" presId="urn:microsoft.com/office/officeart/2018/5/layout/IconCircleLabelList"/>
    <dgm:cxn modelId="{04B3AA9F-5610-46AF-B2C3-436DD6398EB4}" type="presParOf" srcId="{4A85250A-F7E2-4AA6-8FA0-2045DE60BA6F}" destId="{EA251FC4-C78D-480B-BCC1-ADEB787AB4D8}" srcOrd="0" destOrd="0" presId="urn:microsoft.com/office/officeart/2018/5/layout/IconCircleLabelList"/>
    <dgm:cxn modelId="{46F83E43-4A61-49CD-B692-10CE8B272B62}" type="presParOf" srcId="{4A85250A-F7E2-4AA6-8FA0-2045DE60BA6F}" destId="{51DBE88C-EC47-45DD-AA59-AC48C15DFA3D}" srcOrd="1" destOrd="0" presId="urn:microsoft.com/office/officeart/2018/5/layout/IconCircleLabelList"/>
    <dgm:cxn modelId="{8C408B64-28D2-413C-8CAD-62EF64454B4F}" type="presParOf" srcId="{4A85250A-F7E2-4AA6-8FA0-2045DE60BA6F}" destId="{592532BD-EE1E-44E0-B50C-5075F5A63FAB}" srcOrd="2" destOrd="0" presId="urn:microsoft.com/office/officeart/2018/5/layout/IconCircleLabelList"/>
    <dgm:cxn modelId="{A14630DC-4B2A-4153-8B2B-7E4782350678}" type="presParOf" srcId="{4A85250A-F7E2-4AA6-8FA0-2045DE60BA6F}" destId="{87BC5BBD-3F10-4ED3-A0C3-8B9CD2A59377}" srcOrd="3" destOrd="0" presId="urn:microsoft.com/office/officeart/2018/5/layout/IconCircleLabelList"/>
    <dgm:cxn modelId="{76DF1F86-E885-4E75-99E5-747C05CBB0B8}" type="presParOf" srcId="{6B0D6F84-649E-4377-8184-92744321D932}" destId="{82F54ABC-8A84-4EB5-95FD-54AAC3809613}" srcOrd="3" destOrd="0" presId="urn:microsoft.com/office/officeart/2018/5/layout/IconCircleLabelList"/>
    <dgm:cxn modelId="{7FBBB82A-623B-49E4-B329-4A8A77A1340A}" type="presParOf" srcId="{6B0D6F84-649E-4377-8184-92744321D932}" destId="{FE5724B3-BB99-4A5D-AD8D-4B5A2F040C37}" srcOrd="4" destOrd="0" presId="urn:microsoft.com/office/officeart/2018/5/layout/IconCircleLabelList"/>
    <dgm:cxn modelId="{559E21FE-61C1-42AA-92CC-309704F1663B}" type="presParOf" srcId="{FE5724B3-BB99-4A5D-AD8D-4B5A2F040C37}" destId="{004C614F-208C-4030-8C5A-869E6B9D4C28}" srcOrd="0" destOrd="0" presId="urn:microsoft.com/office/officeart/2018/5/layout/IconCircleLabelList"/>
    <dgm:cxn modelId="{A0A31B26-F141-42E2-BD0C-FB5F81CCF20C}" type="presParOf" srcId="{FE5724B3-BB99-4A5D-AD8D-4B5A2F040C37}" destId="{FD5BEDE5-7B25-48DD-A389-D88B4D62B3C2}" srcOrd="1" destOrd="0" presId="urn:microsoft.com/office/officeart/2018/5/layout/IconCircleLabelList"/>
    <dgm:cxn modelId="{FFFC0201-C6CB-4297-9E4E-56499A54F65F}" type="presParOf" srcId="{FE5724B3-BB99-4A5D-AD8D-4B5A2F040C37}" destId="{31C47749-75D3-4111-80FB-BEE0612FA7AB}" srcOrd="2" destOrd="0" presId="urn:microsoft.com/office/officeart/2018/5/layout/IconCircleLabelList"/>
    <dgm:cxn modelId="{62B8C7C8-CBAC-49A4-BC60-3B0A1EE8F198}" type="presParOf" srcId="{FE5724B3-BB99-4A5D-AD8D-4B5A2F040C37}" destId="{2C2B1FC4-093F-4CD2-93FD-D6FE6A7F826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2A87F-0221-436B-B708-68604430F4E2}">
      <dsp:nvSpPr>
        <dsp:cNvPr id="0" name=""/>
        <dsp:cNvSpPr/>
      </dsp:nvSpPr>
      <dsp:spPr>
        <a:xfrm>
          <a:off x="2322870" y="641"/>
          <a:ext cx="1839928" cy="1839928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Multiple vehicles from different directions need access to the same intersection.</a:t>
          </a:r>
        </a:p>
      </dsp:txBody>
      <dsp:txXfrm>
        <a:off x="2782852" y="641"/>
        <a:ext cx="919964" cy="1517941"/>
      </dsp:txXfrm>
    </dsp:sp>
    <dsp:sp modelId="{34E874DA-FB5A-4F66-AE61-BDA4068C86C0}">
      <dsp:nvSpPr>
        <dsp:cNvPr id="0" name=""/>
        <dsp:cNvSpPr/>
      </dsp:nvSpPr>
      <dsp:spPr>
        <a:xfrm rot="5400000">
          <a:off x="3710724" y="1388494"/>
          <a:ext cx="1839928" cy="1839928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Prevent collisions by synchronizing the flow.</a:t>
          </a:r>
        </a:p>
      </dsp:txBody>
      <dsp:txXfrm rot="-5400000">
        <a:off x="4032712" y="1848476"/>
        <a:ext cx="1517941" cy="919964"/>
      </dsp:txXfrm>
    </dsp:sp>
    <dsp:sp modelId="{28889843-64FB-4F74-B14B-D7C2F9FB297D}">
      <dsp:nvSpPr>
        <dsp:cNvPr id="0" name=""/>
        <dsp:cNvSpPr/>
      </dsp:nvSpPr>
      <dsp:spPr>
        <a:xfrm rot="10800000">
          <a:off x="2322870" y="2776348"/>
          <a:ext cx="1839928" cy="1839928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Allow adaptive behavior for dynamic traffic patterns.</a:t>
          </a:r>
        </a:p>
      </dsp:txBody>
      <dsp:txXfrm rot="10800000">
        <a:off x="2782852" y="3098335"/>
        <a:ext cx="919964" cy="1517941"/>
      </dsp:txXfrm>
    </dsp:sp>
    <dsp:sp modelId="{B7EE8493-27B0-4F27-83B2-740E576CB375}">
      <dsp:nvSpPr>
        <dsp:cNvPr id="0" name=""/>
        <dsp:cNvSpPr/>
      </dsp:nvSpPr>
      <dsp:spPr>
        <a:xfrm rot="16200000">
          <a:off x="935017" y="1388494"/>
          <a:ext cx="1839928" cy="1839928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Ensure fairness among all traffic directions while giving priority to emergency vehicles if necessary.</a:t>
          </a:r>
        </a:p>
      </dsp:txBody>
      <dsp:txXfrm rot="5400000">
        <a:off x="935018" y="1848476"/>
        <a:ext cx="1517941" cy="919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DAC8A5-CA6D-4BBB-96D9-06D8414B9739}">
      <dsp:nvSpPr>
        <dsp:cNvPr id="0" name=""/>
        <dsp:cNvSpPr/>
      </dsp:nvSpPr>
      <dsp:spPr>
        <a:xfrm>
          <a:off x="0" y="6"/>
          <a:ext cx="6624216" cy="9702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EEBA3A-E13F-4B08-A892-F0640B96F05F}">
      <dsp:nvSpPr>
        <dsp:cNvPr id="0" name=""/>
        <dsp:cNvSpPr/>
      </dsp:nvSpPr>
      <dsp:spPr>
        <a:xfrm>
          <a:off x="293493" y="222469"/>
          <a:ext cx="533625" cy="533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8074B-0610-438C-9EFC-9C7568B6F5E3}">
      <dsp:nvSpPr>
        <dsp:cNvPr id="0" name=""/>
        <dsp:cNvSpPr/>
      </dsp:nvSpPr>
      <dsp:spPr>
        <a:xfrm>
          <a:off x="1120612" y="4168"/>
          <a:ext cx="5502507" cy="970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682" tIns="102682" rIns="102682" bIns="10268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Core Elements:</a:t>
          </a:r>
          <a:endParaRPr lang="en-US" sz="1700" kern="1200"/>
        </a:p>
      </dsp:txBody>
      <dsp:txXfrm>
        <a:off x="1120612" y="4168"/>
        <a:ext cx="5502507" cy="970227"/>
      </dsp:txXfrm>
    </dsp:sp>
    <dsp:sp modelId="{C6176571-4240-4CE0-A6A5-7D6FF3B979D4}">
      <dsp:nvSpPr>
        <dsp:cNvPr id="0" name=""/>
        <dsp:cNvSpPr/>
      </dsp:nvSpPr>
      <dsp:spPr>
        <a:xfrm>
          <a:off x="0" y="1216953"/>
          <a:ext cx="6624216" cy="9702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D4240-62D8-4B13-A5BC-ED9A53A1001F}">
      <dsp:nvSpPr>
        <dsp:cNvPr id="0" name=""/>
        <dsp:cNvSpPr/>
      </dsp:nvSpPr>
      <dsp:spPr>
        <a:xfrm>
          <a:off x="293493" y="1435254"/>
          <a:ext cx="533625" cy="533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34B0D-DFEA-4219-BFB1-EC78478C2DF7}">
      <dsp:nvSpPr>
        <dsp:cNvPr id="0" name=""/>
        <dsp:cNvSpPr/>
      </dsp:nvSpPr>
      <dsp:spPr>
        <a:xfrm>
          <a:off x="1120612" y="1216953"/>
          <a:ext cx="2980897" cy="970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682" tIns="102682" rIns="102682" bIns="10268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Semaphore Variables:</a:t>
          </a:r>
          <a:r>
            <a:rPr lang="en-US" sz="1700" kern="1200"/>
            <a:t> Represent traffic signals for each lane. For example:</a:t>
          </a:r>
        </a:p>
      </dsp:txBody>
      <dsp:txXfrm>
        <a:off x="1120612" y="1216953"/>
        <a:ext cx="2980897" cy="970227"/>
      </dsp:txXfrm>
    </dsp:sp>
    <dsp:sp modelId="{EFD2D3FB-EB7A-42C8-BBAE-4E078F1F32FB}">
      <dsp:nvSpPr>
        <dsp:cNvPr id="0" name=""/>
        <dsp:cNvSpPr/>
      </dsp:nvSpPr>
      <dsp:spPr>
        <a:xfrm>
          <a:off x="4101509" y="1216953"/>
          <a:ext cx="2521610" cy="970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682" tIns="102682" rIns="102682" bIns="10268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N_Signal for Northbound traffic.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S_Signal for Southbound traffic.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E_Signal for Eastbound traffic.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W_Signal for Westbound traffic.</a:t>
          </a:r>
        </a:p>
      </dsp:txBody>
      <dsp:txXfrm>
        <a:off x="4101509" y="1216953"/>
        <a:ext cx="2521610" cy="970227"/>
      </dsp:txXfrm>
    </dsp:sp>
    <dsp:sp modelId="{AD4005C1-D875-4520-9597-ED3F16F92082}">
      <dsp:nvSpPr>
        <dsp:cNvPr id="0" name=""/>
        <dsp:cNvSpPr/>
      </dsp:nvSpPr>
      <dsp:spPr>
        <a:xfrm>
          <a:off x="0" y="2429737"/>
          <a:ext cx="6624216" cy="9702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95BE9-A242-4C08-9208-1FEF5B41972B}">
      <dsp:nvSpPr>
        <dsp:cNvPr id="0" name=""/>
        <dsp:cNvSpPr/>
      </dsp:nvSpPr>
      <dsp:spPr>
        <a:xfrm>
          <a:off x="293493" y="2648038"/>
          <a:ext cx="533625" cy="533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AC26B-DC1F-4983-896B-32FD1ACC3DC5}">
      <dsp:nvSpPr>
        <dsp:cNvPr id="0" name=""/>
        <dsp:cNvSpPr/>
      </dsp:nvSpPr>
      <dsp:spPr>
        <a:xfrm>
          <a:off x="1120612" y="2429737"/>
          <a:ext cx="5502507" cy="970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682" tIns="102682" rIns="102682" bIns="10268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Controller:</a:t>
          </a:r>
          <a:r>
            <a:rPr lang="en-US" sz="1700" kern="1200"/>
            <a:t> Central system responsible for managing semaphore states and handling the traffic light transitions.</a:t>
          </a:r>
        </a:p>
      </dsp:txBody>
      <dsp:txXfrm>
        <a:off x="1120612" y="2429737"/>
        <a:ext cx="5502507" cy="970227"/>
      </dsp:txXfrm>
    </dsp:sp>
    <dsp:sp modelId="{6ED9654A-A454-41C4-87C3-A6823C232234}">
      <dsp:nvSpPr>
        <dsp:cNvPr id="0" name=""/>
        <dsp:cNvSpPr/>
      </dsp:nvSpPr>
      <dsp:spPr>
        <a:xfrm>
          <a:off x="0" y="3642521"/>
          <a:ext cx="6624216" cy="9702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1485A-6B78-40B6-9116-2287A46AFECA}">
      <dsp:nvSpPr>
        <dsp:cNvPr id="0" name=""/>
        <dsp:cNvSpPr/>
      </dsp:nvSpPr>
      <dsp:spPr>
        <a:xfrm>
          <a:off x="293493" y="3860823"/>
          <a:ext cx="533625" cy="5336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E9A15-769A-418B-8823-5D0B3DD97151}">
      <dsp:nvSpPr>
        <dsp:cNvPr id="0" name=""/>
        <dsp:cNvSpPr/>
      </dsp:nvSpPr>
      <dsp:spPr>
        <a:xfrm>
          <a:off x="1120612" y="3642521"/>
          <a:ext cx="5502507" cy="970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682" tIns="102682" rIns="102682" bIns="10268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Sensors (optional):</a:t>
          </a:r>
          <a:r>
            <a:rPr lang="en-US" sz="1700" kern="1200"/>
            <a:t> Installed on lanes to detect traffic density and dynamically adjust signal durations</a:t>
          </a:r>
        </a:p>
      </dsp:txBody>
      <dsp:txXfrm>
        <a:off x="1120612" y="3642521"/>
        <a:ext cx="5502507" cy="9702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AB1AD-53AB-49BF-B501-239C6ED19332}">
      <dsp:nvSpPr>
        <dsp:cNvPr id="0" name=""/>
        <dsp:cNvSpPr/>
      </dsp:nvSpPr>
      <dsp:spPr>
        <a:xfrm>
          <a:off x="0" y="2146"/>
          <a:ext cx="7559398" cy="10877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593AD-8FD8-40EB-87B9-2A2605EAFC8B}">
      <dsp:nvSpPr>
        <dsp:cNvPr id="0" name=""/>
        <dsp:cNvSpPr/>
      </dsp:nvSpPr>
      <dsp:spPr>
        <a:xfrm>
          <a:off x="329043" y="246889"/>
          <a:ext cx="598261" cy="5982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CB51B-10F7-4273-8F3C-D0F6D574FF5E}">
      <dsp:nvSpPr>
        <dsp:cNvPr id="0" name=""/>
        <dsp:cNvSpPr/>
      </dsp:nvSpPr>
      <dsp:spPr>
        <a:xfrm>
          <a:off x="1256349" y="2146"/>
          <a:ext cx="6303048" cy="1087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20" tIns="115120" rIns="115120" bIns="1151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At any given time, only one direction has the green signal (allowed to proceed).</a:t>
          </a:r>
        </a:p>
      </dsp:txBody>
      <dsp:txXfrm>
        <a:off x="1256349" y="2146"/>
        <a:ext cx="6303048" cy="1087748"/>
      </dsp:txXfrm>
    </dsp:sp>
    <dsp:sp modelId="{78F22601-0DF4-4B8C-83BC-B34886CE987C}">
      <dsp:nvSpPr>
        <dsp:cNvPr id="0" name=""/>
        <dsp:cNvSpPr/>
      </dsp:nvSpPr>
      <dsp:spPr>
        <a:xfrm>
          <a:off x="0" y="1361832"/>
          <a:ext cx="7559398" cy="10877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3E820C-5FBF-4813-B176-30C30509D5A7}">
      <dsp:nvSpPr>
        <dsp:cNvPr id="0" name=""/>
        <dsp:cNvSpPr/>
      </dsp:nvSpPr>
      <dsp:spPr>
        <a:xfrm>
          <a:off x="329043" y="1606575"/>
          <a:ext cx="598261" cy="5982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5EC33-13E1-4A9B-9910-88950D6C1262}">
      <dsp:nvSpPr>
        <dsp:cNvPr id="0" name=""/>
        <dsp:cNvSpPr/>
      </dsp:nvSpPr>
      <dsp:spPr>
        <a:xfrm>
          <a:off x="1256349" y="1361832"/>
          <a:ext cx="3401729" cy="1087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20" tIns="115120" rIns="115120" bIns="1151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Traffic flows are managed in cycles:</a:t>
          </a:r>
        </a:p>
      </dsp:txBody>
      <dsp:txXfrm>
        <a:off x="1256349" y="1361832"/>
        <a:ext cx="3401729" cy="1087748"/>
      </dsp:txXfrm>
    </dsp:sp>
    <dsp:sp modelId="{8AE82097-700F-4FC2-83B9-30DEBB41008A}">
      <dsp:nvSpPr>
        <dsp:cNvPr id="0" name=""/>
        <dsp:cNvSpPr/>
      </dsp:nvSpPr>
      <dsp:spPr>
        <a:xfrm>
          <a:off x="4658078" y="1361832"/>
          <a:ext cx="2901319" cy="1087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20" tIns="115120" rIns="115120" bIns="11512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Green light for one direction.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Yellow light as a transition.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Red light for all other directions.</a:t>
          </a:r>
        </a:p>
      </dsp:txBody>
      <dsp:txXfrm>
        <a:off x="4658078" y="1361832"/>
        <a:ext cx="2901319" cy="1087748"/>
      </dsp:txXfrm>
    </dsp:sp>
    <dsp:sp modelId="{1B9BACEE-BFB1-4B68-BFEB-53B233CFE79B}">
      <dsp:nvSpPr>
        <dsp:cNvPr id="0" name=""/>
        <dsp:cNvSpPr/>
      </dsp:nvSpPr>
      <dsp:spPr>
        <a:xfrm>
          <a:off x="0" y="2721518"/>
          <a:ext cx="7559398" cy="10877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89AB0-9E08-4DD4-B693-93FF3C11E8A5}">
      <dsp:nvSpPr>
        <dsp:cNvPr id="0" name=""/>
        <dsp:cNvSpPr/>
      </dsp:nvSpPr>
      <dsp:spPr>
        <a:xfrm>
          <a:off x="329043" y="2966261"/>
          <a:ext cx="598261" cy="5982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E306B-9B76-48A8-BD21-CBE457B1AE41}">
      <dsp:nvSpPr>
        <dsp:cNvPr id="0" name=""/>
        <dsp:cNvSpPr/>
      </dsp:nvSpPr>
      <dsp:spPr>
        <a:xfrm>
          <a:off x="1256349" y="2721518"/>
          <a:ext cx="6303048" cy="1087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20" tIns="115120" rIns="115120" bIns="1151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Duration of green light can be adjusted based on traffic density or preset timing.</a:t>
          </a:r>
        </a:p>
      </dsp:txBody>
      <dsp:txXfrm>
        <a:off x="1256349" y="2721518"/>
        <a:ext cx="6303048" cy="1087748"/>
      </dsp:txXfrm>
    </dsp:sp>
    <dsp:sp modelId="{C6846B4E-F94A-488F-B17B-D1C2FAE48758}">
      <dsp:nvSpPr>
        <dsp:cNvPr id="0" name=""/>
        <dsp:cNvSpPr/>
      </dsp:nvSpPr>
      <dsp:spPr>
        <a:xfrm>
          <a:off x="0" y="4081204"/>
          <a:ext cx="7559398" cy="10877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78BA43-8657-42D7-8C65-879115916056}">
      <dsp:nvSpPr>
        <dsp:cNvPr id="0" name=""/>
        <dsp:cNvSpPr/>
      </dsp:nvSpPr>
      <dsp:spPr>
        <a:xfrm>
          <a:off x="329043" y="4325947"/>
          <a:ext cx="598261" cy="5982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0AB19-81A2-40A8-AA93-C81523C6F89C}">
      <dsp:nvSpPr>
        <dsp:cNvPr id="0" name=""/>
        <dsp:cNvSpPr/>
      </dsp:nvSpPr>
      <dsp:spPr>
        <a:xfrm>
          <a:off x="1256349" y="4081204"/>
          <a:ext cx="6303048" cy="1087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20" tIns="115120" rIns="115120" bIns="1151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Priority handling for emergency vehicles overrides the current cycle.</a:t>
          </a:r>
        </a:p>
      </dsp:txBody>
      <dsp:txXfrm>
        <a:off x="1256349" y="4081204"/>
        <a:ext cx="6303048" cy="10877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53A0A-59E8-49CC-B7D1-FB49C00BFE49}">
      <dsp:nvSpPr>
        <dsp:cNvPr id="0" name=""/>
        <dsp:cNvSpPr/>
      </dsp:nvSpPr>
      <dsp:spPr>
        <a:xfrm>
          <a:off x="0" y="43803"/>
          <a:ext cx="5914209" cy="7020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Priority Handling:</a:t>
          </a:r>
          <a:endParaRPr lang="en-US" sz="3000" kern="1200"/>
        </a:p>
      </dsp:txBody>
      <dsp:txXfrm>
        <a:off x="34269" y="78072"/>
        <a:ext cx="5845671" cy="633462"/>
      </dsp:txXfrm>
    </dsp:sp>
    <dsp:sp modelId="{8410F558-1504-4224-9E98-5663443D3A43}">
      <dsp:nvSpPr>
        <dsp:cNvPr id="0" name=""/>
        <dsp:cNvSpPr/>
      </dsp:nvSpPr>
      <dsp:spPr>
        <a:xfrm>
          <a:off x="0" y="745803"/>
          <a:ext cx="5914209" cy="164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76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Emergency vehicles trigger an interrupt to override the current cycle.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The controller immediately turns the light green for the emergency vehicle's direction and resumes the normal cycle afterward.</a:t>
          </a:r>
        </a:p>
      </dsp:txBody>
      <dsp:txXfrm>
        <a:off x="0" y="745803"/>
        <a:ext cx="5914209" cy="1645650"/>
      </dsp:txXfrm>
    </dsp:sp>
    <dsp:sp modelId="{E9246238-5CB0-4719-A88F-EAD95603E6A4}">
      <dsp:nvSpPr>
        <dsp:cNvPr id="0" name=""/>
        <dsp:cNvSpPr/>
      </dsp:nvSpPr>
      <dsp:spPr>
        <a:xfrm>
          <a:off x="0" y="2391453"/>
          <a:ext cx="5914209" cy="7020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993165"/>
                <a:satOff val="576"/>
                <a:lumOff val="5686"/>
                <a:alphaOff val="0"/>
                <a:shade val="74000"/>
                <a:satMod val="130000"/>
                <a:lumMod val="90000"/>
              </a:schemeClr>
              <a:schemeClr val="accent5">
                <a:hueOff val="993165"/>
                <a:satOff val="576"/>
                <a:lumOff val="5686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Integration with Sensors:</a:t>
          </a:r>
          <a:endParaRPr lang="en-US" sz="3000" kern="1200"/>
        </a:p>
      </dsp:txBody>
      <dsp:txXfrm>
        <a:off x="34269" y="2425722"/>
        <a:ext cx="5845671" cy="633462"/>
      </dsp:txXfrm>
    </dsp:sp>
    <dsp:sp modelId="{21E77F28-2D88-4DD5-A1C9-BD471C394C14}">
      <dsp:nvSpPr>
        <dsp:cNvPr id="0" name=""/>
        <dsp:cNvSpPr/>
      </dsp:nvSpPr>
      <dsp:spPr>
        <a:xfrm>
          <a:off x="0" y="3093453"/>
          <a:ext cx="5914209" cy="2111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76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Traffic density sensors can dynamically adjust time_green based on real-time data.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For example: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Longer green light duration for high-traffic lanes.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Shorter duration for low-traffic lanes.</a:t>
          </a:r>
        </a:p>
      </dsp:txBody>
      <dsp:txXfrm>
        <a:off x="0" y="3093453"/>
        <a:ext cx="5914209" cy="21114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CFC1C-D147-4DAD-A23F-66638EE494B1}">
      <dsp:nvSpPr>
        <dsp:cNvPr id="0" name=""/>
        <dsp:cNvSpPr/>
      </dsp:nvSpPr>
      <dsp:spPr>
        <a:xfrm>
          <a:off x="699442" y="0"/>
          <a:ext cx="4368081" cy="4368081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902F2B-ADA6-40F8-B868-C839DE147450}">
      <dsp:nvSpPr>
        <dsp:cNvPr id="0" name=""/>
        <dsp:cNvSpPr/>
      </dsp:nvSpPr>
      <dsp:spPr>
        <a:xfrm>
          <a:off x="1114409" y="414967"/>
          <a:ext cx="1703551" cy="170355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Safety:</a:t>
          </a:r>
          <a:r>
            <a:rPr lang="en-US" sz="1600" kern="1200"/>
            <a:t> Prevents simultaneous access to critical sections, reducing the risk of collisions.</a:t>
          </a:r>
        </a:p>
      </dsp:txBody>
      <dsp:txXfrm>
        <a:off x="1197570" y="498128"/>
        <a:ext cx="1537229" cy="1537229"/>
      </dsp:txXfrm>
    </dsp:sp>
    <dsp:sp modelId="{5E182D6F-8BBB-48D2-AC56-FE00E245945A}">
      <dsp:nvSpPr>
        <dsp:cNvPr id="0" name=""/>
        <dsp:cNvSpPr/>
      </dsp:nvSpPr>
      <dsp:spPr>
        <a:xfrm>
          <a:off x="2949003" y="414967"/>
          <a:ext cx="1703551" cy="170355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Efficiency:</a:t>
          </a:r>
          <a:r>
            <a:rPr lang="en-US" sz="1600" kern="1200" dirty="0"/>
            <a:t> Ensures fair and consistent traffic flow across all directions.</a:t>
          </a:r>
        </a:p>
      </dsp:txBody>
      <dsp:txXfrm>
        <a:off x="3032164" y="498128"/>
        <a:ext cx="1537229" cy="1537229"/>
      </dsp:txXfrm>
    </dsp:sp>
    <dsp:sp modelId="{2DB16366-B6AA-4D53-8F1D-03A449501BEE}">
      <dsp:nvSpPr>
        <dsp:cNvPr id="0" name=""/>
        <dsp:cNvSpPr/>
      </dsp:nvSpPr>
      <dsp:spPr>
        <a:xfrm>
          <a:off x="1114409" y="2249561"/>
          <a:ext cx="1703551" cy="170355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Flexibility:</a:t>
          </a:r>
          <a:r>
            <a:rPr lang="en-US" sz="1600" kern="1200"/>
            <a:t> Can adapt to different intersection layouts and traffic scenarios.</a:t>
          </a:r>
        </a:p>
      </dsp:txBody>
      <dsp:txXfrm>
        <a:off x="1197570" y="2332722"/>
        <a:ext cx="1537229" cy="1537229"/>
      </dsp:txXfrm>
    </dsp:sp>
    <dsp:sp modelId="{51860479-1676-4BC2-B6E1-F14B2BB531D2}">
      <dsp:nvSpPr>
        <dsp:cNvPr id="0" name=""/>
        <dsp:cNvSpPr/>
      </dsp:nvSpPr>
      <dsp:spPr>
        <a:xfrm>
          <a:off x="2949003" y="2249561"/>
          <a:ext cx="1703551" cy="170355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Scalability:</a:t>
          </a:r>
          <a:r>
            <a:rPr lang="en-US" sz="1600" kern="1200"/>
            <a:t> Easily extendable to multi-lane or multi-intersection systems.</a:t>
          </a:r>
        </a:p>
      </dsp:txBody>
      <dsp:txXfrm>
        <a:off x="3032164" y="2332722"/>
        <a:ext cx="1537229" cy="15372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2DA37-AFCD-4B39-9B3E-8F3409EEF17B}">
      <dsp:nvSpPr>
        <dsp:cNvPr id="0" name=""/>
        <dsp:cNvSpPr/>
      </dsp:nvSpPr>
      <dsp:spPr>
        <a:xfrm>
          <a:off x="887848" y="19941"/>
          <a:ext cx="1612687" cy="1612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C90054-F3A0-4744-81A0-B393B3670059}">
      <dsp:nvSpPr>
        <dsp:cNvPr id="0" name=""/>
        <dsp:cNvSpPr/>
      </dsp:nvSpPr>
      <dsp:spPr>
        <a:xfrm>
          <a:off x="1231535" y="363628"/>
          <a:ext cx="925312" cy="925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A0095-CA44-4069-9859-107980E9E9E8}">
      <dsp:nvSpPr>
        <dsp:cNvPr id="0" name=""/>
        <dsp:cNvSpPr/>
      </dsp:nvSpPr>
      <dsp:spPr>
        <a:xfrm>
          <a:off x="372317" y="2134941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"Operating System Concepts" by Silberschatz et al.</a:t>
          </a:r>
        </a:p>
      </dsp:txBody>
      <dsp:txXfrm>
        <a:off x="372317" y="2134941"/>
        <a:ext cx="2643750" cy="720000"/>
      </dsp:txXfrm>
    </dsp:sp>
    <dsp:sp modelId="{EA251FC4-C78D-480B-BCC1-ADEB787AB4D8}">
      <dsp:nvSpPr>
        <dsp:cNvPr id="0" name=""/>
        <dsp:cNvSpPr/>
      </dsp:nvSpPr>
      <dsp:spPr>
        <a:xfrm>
          <a:off x="3994254" y="19941"/>
          <a:ext cx="1612687" cy="1612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BE88C-EC47-45DD-AA59-AC48C15DFA3D}">
      <dsp:nvSpPr>
        <dsp:cNvPr id="0" name=""/>
        <dsp:cNvSpPr/>
      </dsp:nvSpPr>
      <dsp:spPr>
        <a:xfrm>
          <a:off x="4337942" y="363628"/>
          <a:ext cx="925312" cy="925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BC5BBD-3F10-4ED3-A0C3-8B9CD2A59377}">
      <dsp:nvSpPr>
        <dsp:cNvPr id="0" name=""/>
        <dsp:cNvSpPr/>
      </dsp:nvSpPr>
      <dsp:spPr>
        <a:xfrm>
          <a:off x="3478723" y="2134941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Research on adaptive traffic management systems.</a:t>
          </a:r>
        </a:p>
      </dsp:txBody>
      <dsp:txXfrm>
        <a:off x="3478723" y="2134941"/>
        <a:ext cx="2643750" cy="720000"/>
      </dsp:txXfrm>
    </dsp:sp>
    <dsp:sp modelId="{004C614F-208C-4030-8C5A-869E6B9D4C28}">
      <dsp:nvSpPr>
        <dsp:cNvPr id="0" name=""/>
        <dsp:cNvSpPr/>
      </dsp:nvSpPr>
      <dsp:spPr>
        <a:xfrm>
          <a:off x="7100661" y="19941"/>
          <a:ext cx="1612687" cy="16126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BEDE5-7B25-48DD-A389-D88B4D62B3C2}">
      <dsp:nvSpPr>
        <dsp:cNvPr id="0" name=""/>
        <dsp:cNvSpPr/>
      </dsp:nvSpPr>
      <dsp:spPr>
        <a:xfrm>
          <a:off x="7444348" y="363628"/>
          <a:ext cx="925312" cy="925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B1FC4-093F-4CD2-93FD-D6FE6A7F8262}">
      <dsp:nvSpPr>
        <dsp:cNvPr id="0" name=""/>
        <dsp:cNvSpPr/>
      </dsp:nvSpPr>
      <dsp:spPr>
        <a:xfrm>
          <a:off x="6585129" y="2134941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Real-world applications of semaphores in embedded systems.</a:t>
          </a:r>
        </a:p>
      </dsp:txBody>
      <dsp:txXfrm>
        <a:off x="6585129" y="2134941"/>
        <a:ext cx="264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7CA0979-F579-4E9B-A675-1F5ABBFF00DB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3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2BE1-279E-4118-9FE3-7952B079A510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4932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2BE1-279E-4118-9FE3-7952B079A510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60729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2BE1-279E-4118-9FE3-7952B079A510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082066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2BE1-279E-4118-9FE3-7952B079A510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18234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2BE1-279E-4118-9FE3-7952B079A510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732047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2BE1-279E-4118-9FE3-7952B079A510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315113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972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94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6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93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9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26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7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04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9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332BE1-279E-4118-9FE3-7952B079A510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7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6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archive.org/details/govlawircy2014sp55_0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8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b="1" dirty="0"/>
              <a:t>Semaphore-Based Traffic control System</a:t>
            </a:r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b">
            <a:normAutofit lnSpcReduction="10000"/>
          </a:bodyPr>
          <a:lstStyle/>
          <a:p>
            <a:r>
              <a:rPr lang="en-US"/>
              <a:t>MAHA CHAUDHARY (FA22-BCE-082)</a:t>
            </a:r>
          </a:p>
          <a:p>
            <a:r>
              <a:rPr lang="en-US"/>
              <a:t>AYESHA BUTT (FA22-BCE-053)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148B0695-A946-5113-705E-FF33A9B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7BC75C39-9677-426F-A407-8B5DBB88845C}" type="datetime1">
              <a:rPr/>
              <a:pPr>
                <a:spcAft>
                  <a:spcPts val="600"/>
                </a:spcAft>
              </a:pPr>
              <a:t>12/19/2024</a:t>
            </a:fld>
            <a:endParaRPr lang="en-US"/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4AE32984-1ABF-B843-7244-24A974ABE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34E189AE-FDCB-C736-D8B7-A6EC6665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dirty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224A92-B71D-4244-9CEE-E80F9BD11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69A319-3937-4297-B7D8-6745097B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85" y="487353"/>
            <a:ext cx="11218182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DFE78-2422-40CD-BC53-9E0C459C9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76" y="6096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5A8C4-B5FD-6C74-CF53-262364582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462517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  <a:latin typeface="Angsana New"/>
                <a:ea typeface="Calibri"/>
                <a:cs typeface="Calibri"/>
              </a:rPr>
              <a:t>Advantages</a:t>
            </a:r>
            <a:endParaRPr lang="en-US">
              <a:solidFill>
                <a:srgbClr val="262626"/>
              </a:solidFill>
              <a:latin typeface="Neue Haas Grotesk Text Pro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7E302E-4D34-42E4-94A8-4FC0AF572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8196B-17D7-BA12-D705-131C0276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">
                <a:solidFill>
                  <a:srgbClr val="000000"/>
                </a:solidFill>
              </a:rPr>
              <a:t>
           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2BDD0-8B57-D9D3-6C38-2C36515CAE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AE97C0-EA6C-4E8F-9341-F5CBABB5157F}" type="datetime1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12/19/2024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12645-B881-1618-909D-1B04CD43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021DC80-4563-AEEF-D27C-1872FE92C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82091"/>
              </p:ext>
            </p:extLst>
          </p:nvPr>
        </p:nvGraphicFramePr>
        <p:xfrm>
          <a:off x="1391055" y="982132"/>
          <a:ext cx="5766965" cy="4368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00799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A0EF-BDAD-E150-2232-C381C903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Angsana New"/>
                <a:cs typeface="Angsana New"/>
              </a:rPr>
              <a:t>Challenges and Countermeasure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5CD7800-988B-6D1B-EE51-A9B12C3CF2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12774"/>
              </p:ext>
            </p:extLst>
          </p:nvPr>
        </p:nvGraphicFramePr>
        <p:xfrm>
          <a:off x="738909" y="2228272"/>
          <a:ext cx="10653712" cy="35247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26856">
                  <a:extLst>
                    <a:ext uri="{9D8B030D-6E8A-4147-A177-3AD203B41FA5}">
                      <a16:colId xmlns:a16="http://schemas.microsoft.com/office/drawing/2014/main" val="3909108372"/>
                    </a:ext>
                  </a:extLst>
                </a:gridCol>
                <a:gridCol w="5326856">
                  <a:extLst>
                    <a:ext uri="{9D8B030D-6E8A-4147-A177-3AD203B41FA5}">
                      <a16:colId xmlns:a16="http://schemas.microsoft.com/office/drawing/2014/main" val="3081769876"/>
                    </a:ext>
                  </a:extLst>
                </a:gridCol>
              </a:tblGrid>
              <a:tr h="1156272">
                <a:tc>
                  <a:txBody>
                    <a:bodyPr/>
                    <a:lstStyle/>
                    <a:p>
                      <a:r>
                        <a:rPr lang="en-US" sz="3200" b="1" dirty="0">
                          <a:latin typeface="Angsana New"/>
                        </a:rPr>
                        <a:t>Challenge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latin typeface="Angsana New"/>
                        </a:rPr>
                        <a:t>Countermeasure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351748"/>
                  </a:ext>
                </a:extLst>
              </a:tr>
              <a:tr h="727332">
                <a:tc>
                  <a:txBody>
                    <a:bodyPr/>
                    <a:lstStyle/>
                    <a:p>
                      <a:r>
                        <a:rPr lang="en-US" dirty="0"/>
                        <a:t>Starvation of low-priority lanes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 fairness algorithms to cycle priorities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49982"/>
                  </a:ext>
                </a:extLst>
              </a:tr>
              <a:tr h="727332">
                <a:tc>
                  <a:txBody>
                    <a:bodyPr/>
                    <a:lstStyle/>
                    <a:p>
                      <a:r>
                        <a:rPr lang="en-US" dirty="0"/>
                        <a:t>Traffic density variability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real-time sensor data for adaptive control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13799"/>
                  </a:ext>
                </a:extLst>
              </a:tr>
              <a:tr h="913828">
                <a:tc>
                  <a:txBody>
                    <a:bodyPr/>
                    <a:lstStyle/>
                    <a:p>
                      <a:r>
                        <a:rPr lang="en-US"/>
                        <a:t>Emergency vehicle priority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Introduce pre-emption in semaphore scheduling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28644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1087D-1D0A-FF3A-0EF8-7E59196EE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09D8-67AD-469D-9BBC-485684B092C3}" type="datetime1">
              <a:rPr lang="en-US"/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FB25A-4235-010A-6BDB-1F3A837C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66DE3-9C64-A4F4-C929-9D2194E4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95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5BAA-92E1-1DCC-7CA2-23B93E36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Angsana New"/>
                <a:cs typeface="Angsana New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D588B-CAEC-288E-C68F-2D991FEAB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sz="2800" b="1">
                <a:ea typeface="+mn-lt"/>
                <a:cs typeface="+mn-lt"/>
              </a:rPr>
              <a:t>Urban Traffic Systems:</a:t>
            </a:r>
            <a:r>
              <a:rPr lang="en-US" sz="2800">
                <a:ea typeface="+mn-lt"/>
                <a:cs typeface="+mn-lt"/>
              </a:rPr>
              <a:t> Synchronizing traffic at intersections in busy city areas.</a:t>
            </a:r>
            <a:endParaRPr lang="en-US" sz="2800" dirty="0"/>
          </a:p>
          <a:p>
            <a:r>
              <a:rPr lang="en-US" sz="2800" b="1">
                <a:ea typeface="+mn-lt"/>
                <a:cs typeface="+mn-lt"/>
              </a:rPr>
              <a:t>Smart Cities:</a:t>
            </a:r>
            <a:r>
              <a:rPr lang="en-US" sz="2800">
                <a:ea typeface="+mn-lt"/>
                <a:cs typeface="+mn-lt"/>
              </a:rPr>
              <a:t> Integration with IoT for real-time traffic monitoring and control.</a:t>
            </a:r>
            <a:endParaRPr lang="en-US" sz="2800" dirty="0"/>
          </a:p>
          <a:p>
            <a:r>
              <a:rPr lang="en-US" sz="2800" b="1">
                <a:ea typeface="+mn-lt"/>
                <a:cs typeface="+mn-lt"/>
              </a:rPr>
              <a:t>Industrial Use:</a:t>
            </a:r>
            <a:r>
              <a:rPr lang="en-US" sz="2800">
                <a:ea typeface="+mn-lt"/>
                <a:cs typeface="+mn-lt"/>
              </a:rPr>
              <a:t> Synchronizing conveyor belts, cranes, or transport systems in factories and warehouses.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85475-6BDC-BD0A-BE1B-92730667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EBDA-FA7C-49CA-9259-A5B18080FE92}" type="datetime1">
              <a:rPr lang="en-US"/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B667B-3E40-1DBC-ECCB-C1CE9249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6844D-9DC0-5B61-8697-A6098B11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16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BB16-0987-E274-3898-AE5B85D2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  <a:latin typeface="Angsana New"/>
                <a:cs typeface="Angsana New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2F2CD-5D6A-12B6-DFC6-F13A40AA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b="1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262626"/>
                </a:solidFill>
                <a:ea typeface="+mn-lt"/>
                <a:cs typeface="+mn-lt"/>
              </a:rPr>
              <a:t>Semaphore-based traffic control provides a structured and efficient way to manage intersections. With advancements in AI, IoT, and sensor technologies, this approach can evolve into a cornerstone of intelligent traffic management systems. Its modularity and flexibility make it suitable for both simple intersections and complex urban networks.</a:t>
            </a:r>
            <a:endParaRPr lang="en-US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rgbClr val="262626"/>
              </a:solidFill>
            </a:endParaRPr>
          </a:p>
        </p:txBody>
      </p:sp>
      <p:pic>
        <p:nvPicPr>
          <p:cNvPr id="29" name="Graphic 28" descr="Soap">
            <a:extLst>
              <a:ext uri="{FF2B5EF4-FFF2-40B4-BE49-F238E27FC236}">
                <a16:creationId xmlns:a16="http://schemas.microsoft.com/office/drawing/2014/main" id="{4C853C84-6FDE-681E-48A8-ED2A6EA59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5026" y="2757636"/>
            <a:ext cx="2739728" cy="2739728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05C89-D210-9919-70BD-4815F5F1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">
                <a:solidFill>
                  <a:srgbClr val="000000"/>
                </a:solidFill>
              </a:rPr>
              <a:t>
           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4EAF2-59B3-3497-AB91-6B52AA0C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A99CA2-038F-4147-91EC-DBFB7C2AF597}" type="datetime1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12/19/2024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5F3BF-039C-DBC9-603F-EA5994D0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230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40EEE-A11D-3F66-26B8-1921534B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  <a:latin typeface="Angsana New"/>
                <a:cs typeface="Angsana New"/>
              </a:rPr>
              <a:t>References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ED0BB-C9E3-8105-B33C-A7C9480AF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">
                <a:solidFill>
                  <a:srgbClr val="000000"/>
                </a:solidFill>
              </a:rPr>
              <a:t>
           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585A9-3463-1EEE-4DAE-22D852D521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24257A5-4507-419D-9C55-583F22458839}" type="datetime1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12/19/2024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CA815-830A-8B81-A835-F6B149CD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F1182613-C7D7-900B-86D7-0B60A15999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306315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865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DA4C-F0CE-3C51-65B8-F9A6C2DC7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727" y="347518"/>
            <a:ext cx="3221182" cy="11189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ngsana New"/>
                <a:cs typeface="Angsana New"/>
              </a:rPr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F82C2-EA3B-B1D4-B5C5-3D17FE7B9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50467"/>
            <a:ext cx="9144000" cy="2807332"/>
          </a:xfrm>
        </p:spPr>
        <p:txBody>
          <a:bodyPr vert="horz" lIns="0" tIns="0" rIns="0" bIns="0" rtlCol="0" anchor="t">
            <a:normAutofit/>
          </a:bodyPr>
          <a:lstStyle/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AF1A1-4102-F20A-8C0F-96B132AC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9FE2-DA4F-4395-8E0B-27630980C913}" type="datetime1">
              <a:rPr lang="en-US"/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19935-3436-B661-43D6-A836D4B8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17875-E270-8776-F0F5-4D52E98C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71696-5823-64F7-6ADA-7A6863D0E679}"/>
              </a:ext>
            </a:extLst>
          </p:cNvPr>
          <p:cNvSpPr txBox="1"/>
          <p:nvPr/>
        </p:nvSpPr>
        <p:spPr>
          <a:xfrm>
            <a:off x="1090150" y="2450564"/>
            <a:ext cx="5002108" cy="27699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Objective:</a:t>
            </a: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To design a traffic control system leveraging semaphores for efficient and collision-free management of vehicular flow at intersections.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EEC80D-5588-EEFD-E0D1-F941F4E87EB4}"/>
              </a:ext>
            </a:extLst>
          </p:cNvPr>
          <p:cNvSpPr txBox="1"/>
          <p:nvPr/>
        </p:nvSpPr>
        <p:spPr>
          <a:xfrm>
            <a:off x="6487732" y="2446985"/>
            <a:ext cx="5121563" cy="28007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endParaRPr lang="en-US" sz="2000" b="1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sz="2000" b="1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Why Semaphores?</a:t>
            </a:r>
            <a:r>
              <a:rPr lang="en-US" sz="2000" dirty="0">
                <a:ea typeface="+mn-lt"/>
                <a:cs typeface="+mn-lt"/>
              </a:rPr>
              <a:t> </a:t>
            </a:r>
            <a:endParaRPr lang="en-US" sz="2000"/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They provide a mechanism for process synchronization, ensuring orderly access to shared resources (in this case, the intersection)</a:t>
            </a:r>
            <a:endParaRPr lang="en-US" sz="200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0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D67D537-2E3B-4FA8-95C1-D7E02265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C4DC467-7891-443B-84EA-66A43A3AC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127000" dir="48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10" name="Picture 9" descr="Semaphores In Operating Systems">
            <a:extLst>
              <a:ext uri="{FF2B5EF4-FFF2-40B4-BE49-F238E27FC236}">
                <a16:creationId xmlns:a16="http://schemas.microsoft.com/office/drawing/2014/main" id="{79670006-5CB4-ACFB-0AA8-87B157733BB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4708" r="1" b="2136"/>
          <a:stretch/>
        </p:blipFill>
        <p:spPr>
          <a:xfrm>
            <a:off x="540598" y="609600"/>
            <a:ext cx="11227442" cy="5883295"/>
          </a:xfrm>
          <a:prstGeom prst="rect">
            <a:avLst/>
          </a:prstGeom>
          <a:noFill/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C4CA33FD-D0C5-4C9F-B64A-AC7E224E1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C4697-CA14-6345-38EA-AF63F23C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8F5A80F-0E52-4137-B9D0-92B0AA811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5139F4B-2CBD-4156-92F1-B6A65F08F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8288" y="3128956"/>
            <a:ext cx="12234672" cy="658368"/>
            <a:chOff x="-18288" y="3128956"/>
            <a:chExt cx="12234672" cy="658368"/>
          </a:xfrm>
        </p:grpSpPr>
        <p:sp useBgFill="1">
          <p:nvSpPr>
            <p:cNvPr id="45" name="Rounded Rectangle 20">
              <a:extLst>
                <a:ext uri="{FF2B5EF4-FFF2-40B4-BE49-F238E27FC236}">
                  <a16:creationId xmlns:a16="http://schemas.microsoft.com/office/drawing/2014/main" id="{318D8D75-47F8-4373-86E7-D5DBA8913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D772C03-6ACE-4F15-86B6-E8FF88CE8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46" name="Rounded Rectangle 22">
              <a:extLst>
                <a:ext uri="{FF2B5EF4-FFF2-40B4-BE49-F238E27FC236}">
                  <a16:creationId xmlns:a16="http://schemas.microsoft.com/office/drawing/2014/main" id="{DD5AF6AF-C4BA-4392-8ECA-EBE15C347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770AC5D-09DC-4A21-A963-F058C60A8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5D9FF-DACA-F444-2AAD-D66930A66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1" y="2556932"/>
            <a:ext cx="9601196" cy="331893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90000"/>
              </a:lnSpc>
            </a:pPr>
            <a:r>
              <a:rPr lang="en-US" b="1" dirty="0"/>
              <a:t>Semaphore Basics: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/>
              <a:t>Definition: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dirty="0"/>
              <a:t>A semaphore is a variable or abstract data type used to control access to a common resource.</a:t>
            </a:r>
          </a:p>
          <a:p>
            <a:pPr>
              <a:lnSpc>
                <a:spcPct val="90000"/>
              </a:lnSpc>
            </a:pPr>
            <a:r>
              <a:rPr lang="en-US" b="1" dirty="0"/>
              <a:t>Operations: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400" b="1" dirty="0"/>
              <a:t>Wait (P):</a:t>
            </a:r>
            <a:r>
              <a:rPr lang="en-US" sz="2400" dirty="0"/>
              <a:t> Decrements the semaphore. Blocks the process if the value becomes zero or negative.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Signal (V):</a:t>
            </a:r>
            <a:r>
              <a:rPr lang="en-US" sz="2400" dirty="0"/>
              <a:t> Increments the semaphore. Unblocks one of the waiting processes, if any exist.</a:t>
            </a: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9B0C0-C00F-EB00-1F67-3157C060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400" b="0" i="0" kern="1200">
                <a:solidFill>
                  <a:prstClr val="black"/>
                </a:solidFill>
                <a:effectLst/>
                <a:latin typeface="+mn-lt"/>
                <a:ea typeface="+mn-ea"/>
                <a:cs typeface="+mn-cs"/>
              </a:rPr>
              <a:t>
           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D6EF2-9AB4-0FD6-A622-454ABBAE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34E93AC-F35E-4CDF-AAC2-CBB9E38A5C67}" type="datetime1">
              <a:rPr lang="en-US">
                <a:solidFill>
                  <a:prstClr val="black"/>
                </a:solidFill>
              </a:rPr>
              <a:pPr defTabSz="914400">
                <a:spcAft>
                  <a:spcPts val="600"/>
                </a:spcAft>
              </a:pPr>
              <a:t>12/19/2024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D162-4396-4184-2E85-10F4F0D07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C057153-B650-4DEB-B370-79DDCFDCE934}" type="slidenum">
              <a:rPr lang="en-US">
                <a:solidFill>
                  <a:prstClr val="black"/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225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E66D3F-14EA-4BCD-819B-EEF581746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9D3EDE-CC3B-4573-A04B-26F32F1B2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00D0D4B-CC81-434D-B595-71AA69192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047919-8C66-4EF3-9979-FB7112EB6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00195C4-7BCF-469C-A003-AC2F0D2F9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EE82425-33CD-4CF1-9623-91BECE687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2BA40D-A3DA-9A87-9FC6-AAD5677D0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  <a:latin typeface="Angsana New"/>
                <a:ea typeface="+mj-lt"/>
                <a:cs typeface="+mj-lt"/>
              </a:rPr>
              <a:t>Types of Semaphores:</a:t>
            </a:r>
          </a:p>
          <a:p>
            <a:endParaRPr lang="en-US">
              <a:solidFill>
                <a:srgbClr val="262626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5289D1-D3B7-4C53-823E-280A79C02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RTOS: Mutex and Semaphore Basics - Open4Tech">
            <a:extLst>
              <a:ext uri="{FF2B5EF4-FFF2-40B4-BE49-F238E27FC236}">
                <a16:creationId xmlns:a16="http://schemas.microsoft.com/office/drawing/2014/main" id="{130D0494-32F6-8946-2149-675662C22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683" y="2380090"/>
            <a:ext cx="3876801" cy="1919016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456CE10-0EE3-4503-ACF3-1D53A6FDB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7CE4-87E8-A85D-DC34-BF98E96AF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2" y="2556932"/>
            <a:ext cx="4802184" cy="331893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1">
                <a:solidFill>
                  <a:srgbClr val="262626"/>
                </a:solidFill>
                <a:ea typeface="+mn-lt"/>
                <a:cs typeface="+mn-lt"/>
              </a:rPr>
              <a:t>Binary Semaphore:</a:t>
            </a:r>
            <a:endParaRPr lang="en-US" sz="1700">
              <a:solidFill>
                <a:srgbClr val="262626"/>
              </a:solidFill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>
                <a:solidFill>
                  <a:srgbClr val="262626"/>
                </a:solidFill>
                <a:ea typeface="+mn-lt"/>
                <a:cs typeface="+mn-lt"/>
              </a:rPr>
              <a:t> Used to ensure mutual exclusion, allows only one process/thread to access the resource at a time.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>
              <a:solidFill>
                <a:srgbClr val="262626"/>
              </a:solidFill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700">
              <a:solidFill>
                <a:srgbClr val="262626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1700" b="1">
                <a:solidFill>
                  <a:srgbClr val="262626"/>
                </a:solidFill>
                <a:ea typeface="+mn-lt"/>
                <a:cs typeface="+mn-lt"/>
              </a:rPr>
              <a:t>Counting Semaphore:</a:t>
            </a:r>
            <a:endParaRPr lang="en-US" sz="1700">
              <a:solidFill>
                <a:srgbClr val="262626"/>
              </a:solidFill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>
                <a:solidFill>
                  <a:srgbClr val="262626"/>
                </a:solidFill>
                <a:ea typeface="+mn-lt"/>
                <a:cs typeface="+mn-lt"/>
              </a:rPr>
              <a:t>Can have values greater than one, allowing multiple processes to access the resource concurrently up to a specified limit</a:t>
            </a:r>
            <a:endParaRPr lang="en-US" sz="170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endParaRPr lang="en-US" sz="1700">
              <a:solidFill>
                <a:srgbClr val="262626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DD58C-F39A-726D-5AF2-156845BF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">
                <a:solidFill>
                  <a:srgbClr val="000000"/>
                </a:solidFill>
              </a:rPr>
              <a:t>
           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023B5-2E43-7296-8415-3D6B6808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83B110D-D5EF-4516-8587-FF12B6799C2F}" type="datetime1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12/19/2024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8BC54-EC5A-9173-ABA3-42EA8044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70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F73E-0A19-E846-0A7F-7B7DB0F26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577" y="345125"/>
            <a:ext cx="8707014" cy="119431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ngsana New"/>
                <a:ea typeface="Calibri"/>
                <a:cs typeface="Calibri"/>
              </a:rPr>
              <a:t>Traffic Control Requirements:</a:t>
            </a:r>
            <a:endParaRPr lang="en-US" sz="4000" dirty="0">
              <a:latin typeface="Neue Haas Grotesk Text Pro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D652663A-DBBC-5FF4-7F90-A8B4967941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415351"/>
          <a:ext cx="6485670" cy="4616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81C84-937C-0320-35D7-731D31A4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8FBC-81A5-4F85-9B9D-4F965256E8B9}" type="datetime1">
              <a:rPr lang="en-US"/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5A203-6B76-A75B-76DD-3478A472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FDDBF-5C38-97A6-9A1C-034AEE26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5</a:t>
            </a:fld>
            <a:endParaRPr lang="en-US" dirty="0"/>
          </a:p>
        </p:txBody>
      </p:sp>
      <p:pic>
        <p:nvPicPr>
          <p:cNvPr id="7" name="Picture 6" descr="A road sign on a white background&#10;&#10;Description automatically generated">
            <a:extLst>
              <a:ext uri="{FF2B5EF4-FFF2-40B4-BE49-F238E27FC236}">
                <a16:creationId xmlns:a16="http://schemas.microsoft.com/office/drawing/2014/main" id="{1EA94FB6-D023-727B-8BC4-33D4E757E9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804899" y="2079107"/>
            <a:ext cx="4621196" cy="40612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9A5BFC-41BC-70C6-3F76-6EEE59A79296}"/>
              </a:ext>
            </a:extLst>
          </p:cNvPr>
          <p:cNvSpPr txBox="1"/>
          <p:nvPr/>
        </p:nvSpPr>
        <p:spPr>
          <a:xfrm>
            <a:off x="7102763" y="5139603"/>
            <a:ext cx="5017655" cy="178955"/>
          </a:xfrm>
          <a:prstGeom prst="rect">
            <a:avLst/>
          </a:prstGeom>
        </p:spPr>
        <p:txBody>
          <a:bodyPr>
            <a:normAutofit fontScale="32500" lnSpcReduction="20000"/>
          </a:bodyPr>
          <a:lstStyle/>
          <a:p>
            <a:r>
              <a:rPr lang="en-US"/>
              <a:t>ThePhoto by PhotoAuthor is licensed under CCYYSA.</a:t>
            </a:r>
          </a:p>
        </p:txBody>
      </p:sp>
    </p:spTree>
    <p:extLst>
      <p:ext uri="{BB962C8B-B14F-4D97-AF65-F5344CB8AC3E}">
        <p14:creationId xmlns:p14="http://schemas.microsoft.com/office/powerpoint/2010/main" val="214468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C25F3-BAE6-D28F-94C4-3AFD4272E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466" y="98367"/>
            <a:ext cx="10653578" cy="1132258"/>
          </a:xfrm>
        </p:spPr>
        <p:txBody>
          <a:bodyPr/>
          <a:lstStyle/>
          <a:p>
            <a:r>
              <a:rPr lang="en-US" sz="4400">
                <a:latin typeface="Angsana New"/>
                <a:cs typeface="Angsana New"/>
              </a:rPr>
              <a:t>Design of the System</a:t>
            </a:r>
          </a:p>
          <a:p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8803CC85-22C4-DCCA-949D-DA0300AC27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968287"/>
              </p:ext>
            </p:extLst>
          </p:nvPr>
        </p:nvGraphicFramePr>
        <p:xfrm>
          <a:off x="691302" y="1230624"/>
          <a:ext cx="6624216" cy="4616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9F6F8-C070-85A0-42A7-6A1E86E8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6899-0C75-4526-9F37-430B2C219A59}" type="datetime1">
              <a:rPr lang="en-US" smtClean="0"/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E8889-360D-70E6-91FC-12AC0547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2DD2D-0706-EFB2-F149-59F027782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 descr="Traffic light, signal, semaphore or control lights vector illustration ...">
            <a:extLst>
              <a:ext uri="{FF2B5EF4-FFF2-40B4-BE49-F238E27FC236}">
                <a16:creationId xmlns:a16="http://schemas.microsoft.com/office/drawing/2014/main" id="{94A01FD8-1481-9090-3487-5CB5DF17DD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8591" y="1610822"/>
            <a:ext cx="3157728" cy="42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23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3994-A508-B94A-E420-02A79215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ngsana New"/>
                <a:ea typeface="Calibri"/>
                <a:cs typeface="Calibri"/>
              </a:rPr>
              <a:t>Intersection Logic:</a:t>
            </a:r>
            <a:endParaRPr lang="en-US" sz="4000" dirty="0">
              <a:latin typeface="Angsana New"/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69448576-65D6-C05A-ED49-95A9A06423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138261"/>
          <a:ext cx="7559398" cy="5171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A6602-1279-EC1F-EAB9-832D8F21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D39E-B21C-4965-B595-B3A25595E032}" type="datetime1">
              <a:rPr lang="en-US"/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BA833-A82B-2D46-0142-264A1EE7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F3258-ACB3-98D3-70F2-0B5E30B2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7</a:t>
            </a:fld>
            <a:endParaRPr lang="en-US" dirty="0"/>
          </a:p>
        </p:txBody>
      </p:sp>
      <p:pic>
        <p:nvPicPr>
          <p:cNvPr id="7" name="Picture 6" descr="One-way Road Intersection Traffic Light A Simple Logic Design | Robatronics">
            <a:extLst>
              <a:ext uri="{FF2B5EF4-FFF2-40B4-BE49-F238E27FC236}">
                <a16:creationId xmlns:a16="http://schemas.microsoft.com/office/drawing/2014/main" id="{DFFA280E-0907-D0A0-6304-6B66E51740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2995" y="1379826"/>
            <a:ext cx="3467100" cy="462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8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CCDC4-2043-484F-556D-01554C612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ngsana New"/>
                <a:ea typeface="Calibri"/>
                <a:cs typeface="Angsana New"/>
              </a:rPr>
              <a:t>Explanation of Logic:</a:t>
            </a:r>
            <a:endParaRPr lang="en-US">
              <a:solidFill>
                <a:srgbClr val="FFFFFF"/>
              </a:solidFill>
              <a:latin typeface="Neue Haas Grotesk Text Pro"/>
              <a:cs typeface="Angsana New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446F848-F3F4-D610-C0C8-D1582F7DA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a typeface="+mn-lt"/>
                <a:cs typeface="+mn-lt"/>
              </a:rPr>
              <a:t>The </a:t>
            </a:r>
            <a:r>
              <a:rPr lang="en-US" err="1">
                <a:latin typeface="Consolas"/>
              </a:rPr>
              <a:t>control_traffic</a:t>
            </a:r>
            <a:r>
              <a:rPr lang="en-US">
                <a:ea typeface="+mn-lt"/>
                <a:cs typeface="+mn-lt"/>
              </a:rPr>
              <a:t> function manages the semaphore-based signal switching logic.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Each direction waits for its semaphore to be released (green light).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After the allowed green light period (</a:t>
            </a:r>
            <a:r>
              <a:rPr lang="en-US" err="1">
                <a:latin typeface="Consolas"/>
              </a:rPr>
              <a:t>delay_green_light</a:t>
            </a:r>
            <a:r>
              <a:rPr lang="en-US">
                <a:ea typeface="+mn-lt"/>
                <a:cs typeface="+mn-lt"/>
              </a:rPr>
              <a:t>), the control passes to the next direction by signaling its semaphore.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The cycle repeats indefinitely, ensuring a fair and orderly flow of traffic.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 b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BF723-9025-599F-9CFC-46056638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934" y="5969000"/>
            <a:ext cx="3658333" cy="279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"/>
              <a:t>
           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7592F-83BC-AF46-ABAE-140B255E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85258" y="5969000"/>
            <a:ext cx="1490410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73EC91-B695-4A17-92A1-71D555C88A76}" type="datetime1">
              <a:rPr lang="en-US" smtClean="0"/>
              <a:pPr>
                <a:spcAft>
                  <a:spcPts val="600"/>
                </a:spcAft>
              </a:pPr>
              <a:t>12/19/2024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32A75-356B-685B-D27E-61D09EE9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1868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34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56FBA-ADB1-1BC9-D513-4879B68A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>
                <a:solidFill>
                  <a:srgbClr val="262626"/>
                </a:solidFill>
              </a:rPr>
              <a:t>Explanation of Logic</a:t>
            </a: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3FCB9-3335-D8BC-21A3-6B967137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8466" y="6379383"/>
            <a:ext cx="3649133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"/>
              <a:t>
           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D545B-5060-7EA3-6BCF-CBB7041B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3230" y="6379383"/>
            <a:ext cx="1600200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ECA34D-CE8D-4B28-A132-0931BD1CADC0}" type="datetime1">
              <a:rPr lang="en-US" smtClean="0"/>
              <a:pPr>
                <a:spcAft>
                  <a:spcPts val="600"/>
                </a:spcAft>
              </a:pPr>
              <a:t>12/19/2024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67600-0A77-D87D-C273-42F3978B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630" y="6379383"/>
            <a:ext cx="542697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9</a:t>
            </a:fld>
            <a:endParaRPr lang="en-US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4" name="TextBox 6">
            <a:extLst>
              <a:ext uri="{FF2B5EF4-FFF2-40B4-BE49-F238E27FC236}">
                <a16:creationId xmlns:a16="http://schemas.microsoft.com/office/drawing/2014/main" id="{B97A6814-A928-BAE1-9EA6-2175045FD7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8838957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4666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</TotalTime>
  <Words>784</Words>
  <Application>Microsoft Office PowerPoint</Application>
  <PresentationFormat>Widescreen</PresentationFormat>
  <Paragraphs>133</Paragraphs>
  <Slides>14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Angsana New</vt:lpstr>
      <vt:lpstr>Arial</vt:lpstr>
      <vt:lpstr>Consolas</vt:lpstr>
      <vt:lpstr>Garamond</vt:lpstr>
      <vt:lpstr>Neue Haas Grotesk Text Pro</vt:lpstr>
      <vt:lpstr>Organic</vt:lpstr>
      <vt:lpstr>Semaphore-Based Traffic control System </vt:lpstr>
      <vt:lpstr>Overview</vt:lpstr>
      <vt:lpstr> </vt:lpstr>
      <vt:lpstr>Types of Semaphores: </vt:lpstr>
      <vt:lpstr>Traffic Control Requirements:</vt:lpstr>
      <vt:lpstr>Design of the System </vt:lpstr>
      <vt:lpstr>Intersection Logic:</vt:lpstr>
      <vt:lpstr>Explanation of Logic:</vt:lpstr>
      <vt:lpstr>Explanation of Logic</vt:lpstr>
      <vt:lpstr>Advantages</vt:lpstr>
      <vt:lpstr>Challenges and Countermeasure</vt:lpstr>
      <vt:lpstr>Applications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Aliyan Ahmed Cheema</cp:lastModifiedBy>
  <cp:revision>237</cp:revision>
  <dcterms:created xsi:type="dcterms:W3CDTF">2024-12-18T17:32:31Z</dcterms:created>
  <dcterms:modified xsi:type="dcterms:W3CDTF">2024-12-19T03:53:12Z</dcterms:modified>
</cp:coreProperties>
</file>