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3BCDF-324B-4954-82AE-D78F726C0DB8}" v="21" dt="2024-12-18T09:42:59.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yan Ahmed Cheema" userId="30ac915479c30907" providerId="LiveId" clId="{64D3BCDF-324B-4954-82AE-D78F726C0DB8}"/>
    <pc:docChg chg="undo custSel addSld modSld">
      <pc:chgData name="Aliyan Ahmed Cheema" userId="30ac915479c30907" providerId="LiveId" clId="{64D3BCDF-324B-4954-82AE-D78F726C0DB8}" dt="2024-12-19T09:00:59.098" v="230" actId="729"/>
      <pc:docMkLst>
        <pc:docMk/>
      </pc:docMkLst>
      <pc:sldChg chg="addSp delSp modSp new mod setBg">
        <pc:chgData name="Aliyan Ahmed Cheema" userId="30ac915479c30907" providerId="LiveId" clId="{64D3BCDF-324B-4954-82AE-D78F726C0DB8}" dt="2024-12-18T09:46:22.314" v="206" actId="5793"/>
        <pc:sldMkLst>
          <pc:docMk/>
          <pc:sldMk cId="1391070511" sldId="256"/>
        </pc:sldMkLst>
        <pc:spChg chg="mod">
          <ac:chgData name="Aliyan Ahmed Cheema" userId="30ac915479c30907" providerId="LiveId" clId="{64D3BCDF-324B-4954-82AE-D78F726C0DB8}" dt="2024-12-18T09:46:03.264" v="201" actId="26606"/>
          <ac:spMkLst>
            <pc:docMk/>
            <pc:sldMk cId="1391070511" sldId="256"/>
            <ac:spMk id="2" creationId="{F84E0994-9F99-C658-AAFD-FBF4C840ECD5}"/>
          </ac:spMkLst>
        </pc:spChg>
        <pc:spChg chg="mod">
          <ac:chgData name="Aliyan Ahmed Cheema" userId="30ac915479c30907" providerId="LiveId" clId="{64D3BCDF-324B-4954-82AE-D78F726C0DB8}" dt="2024-12-18T09:46:03.264" v="201" actId="26606"/>
          <ac:spMkLst>
            <pc:docMk/>
            <pc:sldMk cId="1391070511" sldId="256"/>
            <ac:spMk id="3" creationId="{88DDD135-E2B9-C663-219D-72BD492D67BB}"/>
          </ac:spMkLst>
        </pc:spChg>
        <pc:spChg chg="add mod">
          <ac:chgData name="Aliyan Ahmed Cheema" userId="30ac915479c30907" providerId="LiveId" clId="{64D3BCDF-324B-4954-82AE-D78F726C0DB8}" dt="2024-12-18T09:46:22.314" v="206" actId="5793"/>
          <ac:spMkLst>
            <pc:docMk/>
            <pc:sldMk cId="1391070511" sldId="256"/>
            <ac:spMk id="4" creationId="{1854DA94-1D17-E800-65FA-7B4F1F3474CD}"/>
          </ac:spMkLst>
        </pc:spChg>
        <pc:spChg chg="add del">
          <ac:chgData name="Aliyan Ahmed Cheema" userId="30ac915479c30907" providerId="LiveId" clId="{64D3BCDF-324B-4954-82AE-D78F726C0DB8}" dt="2024-12-18T09:45:41.932" v="196" actId="26606"/>
          <ac:spMkLst>
            <pc:docMk/>
            <pc:sldMk cId="1391070511" sldId="256"/>
            <ac:spMk id="9" creationId="{9F7D788E-2C1B-4EF4-8719-12613771FF98}"/>
          </ac:spMkLst>
        </pc:spChg>
        <pc:spChg chg="add del">
          <ac:chgData name="Aliyan Ahmed Cheema" userId="30ac915479c30907" providerId="LiveId" clId="{64D3BCDF-324B-4954-82AE-D78F726C0DB8}" dt="2024-12-18T09:45:41.932" v="196" actId="26606"/>
          <ac:spMkLst>
            <pc:docMk/>
            <pc:sldMk cId="1391070511" sldId="256"/>
            <ac:spMk id="11" creationId="{7C54E824-C0F4-480B-BC88-689F50C45FBD}"/>
          </ac:spMkLst>
        </pc:spChg>
        <pc:spChg chg="add del">
          <ac:chgData name="Aliyan Ahmed Cheema" userId="30ac915479c30907" providerId="LiveId" clId="{64D3BCDF-324B-4954-82AE-D78F726C0DB8}" dt="2024-12-18T09:45:41.932" v="196" actId="26606"/>
          <ac:spMkLst>
            <pc:docMk/>
            <pc:sldMk cId="1391070511" sldId="256"/>
            <ac:spMk id="13" creationId="{58DEA6A1-FC5C-4E6E-BBBF-7E472949B394}"/>
          </ac:spMkLst>
        </pc:spChg>
        <pc:spChg chg="add del">
          <ac:chgData name="Aliyan Ahmed Cheema" userId="30ac915479c30907" providerId="LiveId" clId="{64D3BCDF-324B-4954-82AE-D78F726C0DB8}" dt="2024-12-18T09:45:41.932" v="196" actId="26606"/>
          <ac:spMkLst>
            <pc:docMk/>
            <pc:sldMk cId="1391070511" sldId="256"/>
            <ac:spMk id="15" creationId="{96AAAC3B-1954-46B7-BBAC-27DFF5B5295F}"/>
          </ac:spMkLst>
        </pc:spChg>
        <pc:spChg chg="add del">
          <ac:chgData name="Aliyan Ahmed Cheema" userId="30ac915479c30907" providerId="LiveId" clId="{64D3BCDF-324B-4954-82AE-D78F726C0DB8}" dt="2024-12-18T09:45:41.932" v="196" actId="26606"/>
          <ac:spMkLst>
            <pc:docMk/>
            <pc:sldMk cId="1391070511" sldId="256"/>
            <ac:spMk id="17" creationId="{A5AD6500-BB62-4AAC-9D2F-C10DDC90CBB1}"/>
          </ac:spMkLst>
        </pc:spChg>
        <pc:spChg chg="add del">
          <ac:chgData name="Aliyan Ahmed Cheema" userId="30ac915479c30907" providerId="LiveId" clId="{64D3BCDF-324B-4954-82AE-D78F726C0DB8}" dt="2024-12-18T09:46:03.264" v="201" actId="26606"/>
          <ac:spMkLst>
            <pc:docMk/>
            <pc:sldMk cId="1391070511" sldId="256"/>
            <ac:spMk id="19" creationId="{8CA06CD6-90CA-4C45-856C-6771339E1E22}"/>
          </ac:spMkLst>
        </pc:spChg>
        <pc:spChg chg="add">
          <ac:chgData name="Aliyan Ahmed Cheema" userId="30ac915479c30907" providerId="LiveId" clId="{64D3BCDF-324B-4954-82AE-D78F726C0DB8}" dt="2024-12-18T09:46:03.264" v="201" actId="26606"/>
          <ac:spMkLst>
            <pc:docMk/>
            <pc:sldMk cId="1391070511" sldId="256"/>
            <ac:spMk id="25" creationId="{9F7D788E-2C1B-4EF4-8719-12613771FF98}"/>
          </ac:spMkLst>
        </pc:spChg>
        <pc:spChg chg="add">
          <ac:chgData name="Aliyan Ahmed Cheema" userId="30ac915479c30907" providerId="LiveId" clId="{64D3BCDF-324B-4954-82AE-D78F726C0DB8}" dt="2024-12-18T09:46:03.264" v="201" actId="26606"/>
          <ac:spMkLst>
            <pc:docMk/>
            <pc:sldMk cId="1391070511" sldId="256"/>
            <ac:spMk id="27" creationId="{7C54E824-C0F4-480B-BC88-689F50C45FBD}"/>
          </ac:spMkLst>
        </pc:spChg>
        <pc:spChg chg="add">
          <ac:chgData name="Aliyan Ahmed Cheema" userId="30ac915479c30907" providerId="LiveId" clId="{64D3BCDF-324B-4954-82AE-D78F726C0DB8}" dt="2024-12-18T09:46:03.264" v="201" actId="26606"/>
          <ac:spMkLst>
            <pc:docMk/>
            <pc:sldMk cId="1391070511" sldId="256"/>
            <ac:spMk id="29" creationId="{58DEA6A1-FC5C-4E6E-BBBF-7E472949B394}"/>
          </ac:spMkLst>
        </pc:spChg>
        <pc:spChg chg="add">
          <ac:chgData name="Aliyan Ahmed Cheema" userId="30ac915479c30907" providerId="LiveId" clId="{64D3BCDF-324B-4954-82AE-D78F726C0DB8}" dt="2024-12-18T09:46:03.264" v="201" actId="26606"/>
          <ac:spMkLst>
            <pc:docMk/>
            <pc:sldMk cId="1391070511" sldId="256"/>
            <ac:spMk id="31" creationId="{96AAAC3B-1954-46B7-BBAC-27DFF5B5295F}"/>
          </ac:spMkLst>
        </pc:spChg>
        <pc:spChg chg="add">
          <ac:chgData name="Aliyan Ahmed Cheema" userId="30ac915479c30907" providerId="LiveId" clId="{64D3BCDF-324B-4954-82AE-D78F726C0DB8}" dt="2024-12-18T09:46:03.264" v="201" actId="26606"/>
          <ac:spMkLst>
            <pc:docMk/>
            <pc:sldMk cId="1391070511" sldId="256"/>
            <ac:spMk id="33" creationId="{A5AD6500-BB62-4AAC-9D2F-C10DDC90CBB1}"/>
          </ac:spMkLst>
        </pc:spChg>
        <pc:cxnChg chg="add del">
          <ac:chgData name="Aliyan Ahmed Cheema" userId="30ac915479c30907" providerId="LiveId" clId="{64D3BCDF-324B-4954-82AE-D78F726C0DB8}" dt="2024-12-18T09:46:03.264" v="201" actId="26606"/>
          <ac:cxnSpMkLst>
            <pc:docMk/>
            <pc:sldMk cId="1391070511" sldId="256"/>
            <ac:cxnSpMk id="20" creationId="{5021601D-2758-4B15-A31C-FDA184C51B3A}"/>
          </ac:cxnSpMkLst>
        </pc:cxnChg>
      </pc:sldChg>
      <pc:sldChg chg="addSp delSp modSp new mod setBg">
        <pc:chgData name="Aliyan Ahmed Cheema" userId="30ac915479c30907" providerId="LiveId" clId="{64D3BCDF-324B-4954-82AE-D78F726C0DB8}" dt="2024-12-18T09:46:46.954" v="213" actId="26606"/>
        <pc:sldMkLst>
          <pc:docMk/>
          <pc:sldMk cId="347779065" sldId="257"/>
        </pc:sldMkLst>
        <pc:spChg chg="mod">
          <ac:chgData name="Aliyan Ahmed Cheema" userId="30ac915479c30907" providerId="LiveId" clId="{64D3BCDF-324B-4954-82AE-D78F726C0DB8}" dt="2024-12-18T09:46:46.954" v="213" actId="26606"/>
          <ac:spMkLst>
            <pc:docMk/>
            <pc:sldMk cId="347779065" sldId="257"/>
            <ac:spMk id="2" creationId="{F95F37E0-86B7-0666-A59E-C762C55033E7}"/>
          </ac:spMkLst>
        </pc:spChg>
        <pc:spChg chg="add del mod">
          <ac:chgData name="Aliyan Ahmed Cheema" userId="30ac915479c30907" providerId="LiveId" clId="{64D3BCDF-324B-4954-82AE-D78F726C0DB8}" dt="2024-12-18T09:46:46.954" v="213" actId="26606"/>
          <ac:spMkLst>
            <pc:docMk/>
            <pc:sldMk cId="347779065" sldId="257"/>
            <ac:spMk id="3" creationId="{ADA5D078-5597-72CE-CC58-ECDD5AB8A029}"/>
          </ac:spMkLst>
        </pc:spChg>
        <pc:spChg chg="add del">
          <ac:chgData name="Aliyan Ahmed Cheema" userId="30ac915479c30907" providerId="LiveId" clId="{64D3BCDF-324B-4954-82AE-D78F726C0DB8}" dt="2024-12-18T09:46:38.295" v="208" actId="26606"/>
          <ac:spMkLst>
            <pc:docMk/>
            <pc:sldMk cId="347779065" sldId="257"/>
            <ac:spMk id="9" creationId="{BACC6370-2D7E-4714-9D71-7542949D7D5D}"/>
          </ac:spMkLst>
        </pc:spChg>
        <pc:spChg chg="add">
          <ac:chgData name="Aliyan Ahmed Cheema" userId="30ac915479c30907" providerId="LiveId" clId="{64D3BCDF-324B-4954-82AE-D78F726C0DB8}" dt="2024-12-18T09:46:46.954" v="213" actId="26606"/>
          <ac:spMkLst>
            <pc:docMk/>
            <pc:sldMk cId="347779065" sldId="257"/>
            <ac:spMk id="10" creationId="{EDDBB197-D710-4A4F-A9CA-FD2177498BE8}"/>
          </ac:spMkLst>
        </pc:spChg>
        <pc:spChg chg="add del">
          <ac:chgData name="Aliyan Ahmed Cheema" userId="30ac915479c30907" providerId="LiveId" clId="{64D3BCDF-324B-4954-82AE-D78F726C0DB8}" dt="2024-12-18T09:46:38.295" v="208" actId="26606"/>
          <ac:spMkLst>
            <pc:docMk/>
            <pc:sldMk cId="347779065" sldId="257"/>
            <ac:spMk id="11" creationId="{F68B3F68-107C-434F-AA38-110D5EA91B85}"/>
          </ac:spMkLst>
        </pc:spChg>
        <pc:spChg chg="add">
          <ac:chgData name="Aliyan Ahmed Cheema" userId="30ac915479c30907" providerId="LiveId" clId="{64D3BCDF-324B-4954-82AE-D78F726C0DB8}" dt="2024-12-18T09:46:46.954" v="213" actId="26606"/>
          <ac:spMkLst>
            <pc:docMk/>
            <pc:sldMk cId="347779065" sldId="257"/>
            <ac:spMk id="12" creationId="{975D1CFA-2CDB-4B64-BD9F-85744E8DA12F}"/>
          </ac:spMkLst>
        </pc:spChg>
        <pc:spChg chg="add del">
          <ac:chgData name="Aliyan Ahmed Cheema" userId="30ac915479c30907" providerId="LiveId" clId="{64D3BCDF-324B-4954-82AE-D78F726C0DB8}" dt="2024-12-18T09:46:38.295" v="208" actId="26606"/>
          <ac:spMkLst>
            <pc:docMk/>
            <pc:sldMk cId="347779065" sldId="257"/>
            <ac:spMk id="13" creationId="{AAD0DBB9-1A4B-4391-81D4-CB19F9AB918A}"/>
          </ac:spMkLst>
        </pc:spChg>
        <pc:spChg chg="add del">
          <ac:chgData name="Aliyan Ahmed Cheema" userId="30ac915479c30907" providerId="LiveId" clId="{64D3BCDF-324B-4954-82AE-D78F726C0DB8}" dt="2024-12-18T09:46:38.295" v="208" actId="26606"/>
          <ac:spMkLst>
            <pc:docMk/>
            <pc:sldMk cId="347779065" sldId="257"/>
            <ac:spMk id="15" creationId="{063BBA22-50EA-4C4D-BE05-F1CE4E63AA56}"/>
          </ac:spMkLst>
        </pc:spChg>
        <pc:spChg chg="add del">
          <ac:chgData name="Aliyan Ahmed Cheema" userId="30ac915479c30907" providerId="LiveId" clId="{64D3BCDF-324B-4954-82AE-D78F726C0DB8}" dt="2024-12-18T09:46:41.130" v="210" actId="26606"/>
          <ac:spMkLst>
            <pc:docMk/>
            <pc:sldMk cId="347779065" sldId="257"/>
            <ac:spMk id="17" creationId="{ED888B23-07FA-482A-96DF-47E31AF1A603}"/>
          </ac:spMkLst>
        </pc:spChg>
        <pc:spChg chg="add del">
          <ac:chgData name="Aliyan Ahmed Cheema" userId="30ac915479c30907" providerId="LiveId" clId="{64D3BCDF-324B-4954-82AE-D78F726C0DB8}" dt="2024-12-18T09:46:41.130" v="210" actId="26606"/>
          <ac:spMkLst>
            <pc:docMk/>
            <pc:sldMk cId="347779065" sldId="257"/>
            <ac:spMk id="18" creationId="{5C8908E2-EE49-44D2-9428-A28D2312A8D5}"/>
          </ac:spMkLst>
        </pc:spChg>
        <pc:spChg chg="add del">
          <ac:chgData name="Aliyan Ahmed Cheema" userId="30ac915479c30907" providerId="LiveId" clId="{64D3BCDF-324B-4954-82AE-D78F726C0DB8}" dt="2024-12-18T09:46:41.130" v="210" actId="26606"/>
          <ac:spMkLst>
            <pc:docMk/>
            <pc:sldMk cId="347779065" sldId="257"/>
            <ac:spMk id="21" creationId="{7449A6C7-D15F-4AA5-BFA5-71A404B47016}"/>
          </ac:spMkLst>
        </pc:spChg>
        <pc:spChg chg="add del">
          <ac:chgData name="Aliyan Ahmed Cheema" userId="30ac915479c30907" providerId="LiveId" clId="{64D3BCDF-324B-4954-82AE-D78F726C0DB8}" dt="2024-12-18T09:46:46.939" v="212" actId="26606"/>
          <ac:spMkLst>
            <pc:docMk/>
            <pc:sldMk cId="347779065" sldId="257"/>
            <ac:spMk id="24" creationId="{BACC6370-2D7E-4714-9D71-7542949D7D5D}"/>
          </ac:spMkLst>
        </pc:spChg>
        <pc:spChg chg="add del">
          <ac:chgData name="Aliyan Ahmed Cheema" userId="30ac915479c30907" providerId="LiveId" clId="{64D3BCDF-324B-4954-82AE-D78F726C0DB8}" dt="2024-12-18T09:46:46.939" v="212" actId="26606"/>
          <ac:spMkLst>
            <pc:docMk/>
            <pc:sldMk cId="347779065" sldId="257"/>
            <ac:spMk id="25" creationId="{256B2C21-A230-48C0-8DF1-C46611373C44}"/>
          </ac:spMkLst>
        </pc:spChg>
        <pc:spChg chg="add del">
          <ac:chgData name="Aliyan Ahmed Cheema" userId="30ac915479c30907" providerId="LiveId" clId="{64D3BCDF-324B-4954-82AE-D78F726C0DB8}" dt="2024-12-18T09:46:46.939" v="212" actId="26606"/>
          <ac:spMkLst>
            <pc:docMk/>
            <pc:sldMk cId="347779065" sldId="257"/>
            <ac:spMk id="26" creationId="{3847E18C-932D-4C95-AABA-FEC7C9499AD7}"/>
          </ac:spMkLst>
        </pc:spChg>
        <pc:spChg chg="add del">
          <ac:chgData name="Aliyan Ahmed Cheema" userId="30ac915479c30907" providerId="LiveId" clId="{64D3BCDF-324B-4954-82AE-D78F726C0DB8}" dt="2024-12-18T09:46:46.939" v="212" actId="26606"/>
          <ac:spMkLst>
            <pc:docMk/>
            <pc:sldMk cId="347779065" sldId="257"/>
            <ac:spMk id="27" creationId="{3150CB11-0C61-439E-910F-5787759E72A0}"/>
          </ac:spMkLst>
        </pc:spChg>
        <pc:spChg chg="add del">
          <ac:chgData name="Aliyan Ahmed Cheema" userId="30ac915479c30907" providerId="LiveId" clId="{64D3BCDF-324B-4954-82AE-D78F726C0DB8}" dt="2024-12-18T09:46:46.939" v="212" actId="26606"/>
          <ac:spMkLst>
            <pc:docMk/>
            <pc:sldMk cId="347779065" sldId="257"/>
            <ac:spMk id="28" creationId="{43F8A58B-5155-44CE-A5FF-7647B47D0A7A}"/>
          </ac:spMkLst>
        </pc:spChg>
        <pc:spChg chg="add del">
          <ac:chgData name="Aliyan Ahmed Cheema" userId="30ac915479c30907" providerId="LiveId" clId="{64D3BCDF-324B-4954-82AE-D78F726C0DB8}" dt="2024-12-18T09:46:46.939" v="212" actId="26606"/>
          <ac:spMkLst>
            <pc:docMk/>
            <pc:sldMk cId="347779065" sldId="257"/>
            <ac:spMk id="29" creationId="{443F2ACA-E6D6-4028-82DD-F03C262D5DE6}"/>
          </ac:spMkLst>
        </pc:spChg>
        <pc:spChg chg="add">
          <ac:chgData name="Aliyan Ahmed Cheema" userId="30ac915479c30907" providerId="LiveId" clId="{64D3BCDF-324B-4954-82AE-D78F726C0DB8}" dt="2024-12-18T09:46:46.954" v="213" actId="26606"/>
          <ac:spMkLst>
            <pc:docMk/>
            <pc:sldMk cId="347779065" sldId="257"/>
            <ac:spMk id="32" creationId="{ADA5D078-5597-72CE-CC58-ECDD5AB8A029}"/>
          </ac:spMkLst>
        </pc:spChg>
        <pc:grpChg chg="add">
          <ac:chgData name="Aliyan Ahmed Cheema" userId="30ac915479c30907" providerId="LiveId" clId="{64D3BCDF-324B-4954-82AE-D78F726C0DB8}" dt="2024-12-18T09:46:46.954" v="213" actId="26606"/>
          <ac:grpSpMkLst>
            <pc:docMk/>
            <pc:sldMk cId="347779065" sldId="257"/>
            <ac:grpSpMk id="14" creationId="{25EE5136-01F1-466C-962D-BA9B4C6757AA}"/>
          </ac:grpSpMkLst>
        </pc:grpChg>
        <pc:grpChg chg="add del">
          <ac:chgData name="Aliyan Ahmed Cheema" userId="30ac915479c30907" providerId="LiveId" clId="{64D3BCDF-324B-4954-82AE-D78F726C0DB8}" dt="2024-12-18T09:46:41.130" v="210" actId="26606"/>
          <ac:grpSpMkLst>
            <pc:docMk/>
            <pc:sldMk cId="347779065" sldId="257"/>
            <ac:grpSpMk id="19" creationId="{05314994-6337-4875-8CF5-652CAFE8342C}"/>
          </ac:grpSpMkLst>
        </pc:grpChg>
        <pc:graphicFrameChg chg="add del">
          <ac:chgData name="Aliyan Ahmed Cheema" userId="30ac915479c30907" providerId="LiveId" clId="{64D3BCDF-324B-4954-82AE-D78F726C0DB8}" dt="2024-12-18T09:46:38.295" v="208" actId="26606"/>
          <ac:graphicFrameMkLst>
            <pc:docMk/>
            <pc:sldMk cId="347779065" sldId="257"/>
            <ac:graphicFrameMk id="5" creationId="{CE35ECE9-2D6A-F0D5-AB58-0984E56C0F38}"/>
          </ac:graphicFrameMkLst>
        </pc:graphicFrameChg>
        <pc:graphicFrameChg chg="add del">
          <ac:chgData name="Aliyan Ahmed Cheema" userId="30ac915479c30907" providerId="LiveId" clId="{64D3BCDF-324B-4954-82AE-D78F726C0DB8}" dt="2024-12-18T09:46:41.130" v="210" actId="26606"/>
          <ac:graphicFrameMkLst>
            <pc:docMk/>
            <pc:sldMk cId="347779065" sldId="257"/>
            <ac:graphicFrameMk id="22" creationId="{61D6E38D-E057-B026-9A21-1AF1DDF52582}"/>
          </ac:graphicFrameMkLst>
        </pc:graphicFrameChg>
        <pc:graphicFrameChg chg="add del">
          <ac:chgData name="Aliyan Ahmed Cheema" userId="30ac915479c30907" providerId="LiveId" clId="{64D3BCDF-324B-4954-82AE-D78F726C0DB8}" dt="2024-12-18T09:46:46.939" v="212" actId="26606"/>
          <ac:graphicFrameMkLst>
            <pc:docMk/>
            <pc:sldMk cId="347779065" sldId="257"/>
            <ac:graphicFrameMk id="30" creationId="{AC3AE0D7-FCEC-CC63-8513-749F910B8BD5}"/>
          </ac:graphicFrameMkLst>
        </pc:graphicFrameChg>
        <pc:picChg chg="add">
          <ac:chgData name="Aliyan Ahmed Cheema" userId="30ac915479c30907" providerId="LiveId" clId="{64D3BCDF-324B-4954-82AE-D78F726C0DB8}" dt="2024-12-18T09:46:46.954" v="213" actId="26606"/>
          <ac:picMkLst>
            <pc:docMk/>
            <pc:sldMk cId="347779065" sldId="257"/>
            <ac:picMk id="7" creationId="{3AFDD85F-01AC-B3AC-1D6D-767010FDEC11}"/>
          </ac:picMkLst>
        </pc:picChg>
      </pc:sldChg>
      <pc:sldChg chg="addSp delSp modSp new mod setBg">
        <pc:chgData name="Aliyan Ahmed Cheema" userId="30ac915479c30907" providerId="LiveId" clId="{64D3BCDF-324B-4954-82AE-D78F726C0DB8}" dt="2024-12-18T09:47:27.679" v="220" actId="26606"/>
        <pc:sldMkLst>
          <pc:docMk/>
          <pc:sldMk cId="2438403777" sldId="258"/>
        </pc:sldMkLst>
        <pc:spChg chg="mod">
          <ac:chgData name="Aliyan Ahmed Cheema" userId="30ac915479c30907" providerId="LiveId" clId="{64D3BCDF-324B-4954-82AE-D78F726C0DB8}" dt="2024-12-18T09:47:27.679" v="220" actId="26606"/>
          <ac:spMkLst>
            <pc:docMk/>
            <pc:sldMk cId="2438403777" sldId="258"/>
            <ac:spMk id="2" creationId="{447EEF35-C7A7-78DB-ADAE-4E53F7FA2B3D}"/>
          </ac:spMkLst>
        </pc:spChg>
        <pc:spChg chg="del">
          <ac:chgData name="Aliyan Ahmed Cheema" userId="30ac915479c30907" providerId="LiveId" clId="{64D3BCDF-324B-4954-82AE-D78F726C0DB8}" dt="2024-12-18T09:30:05.691" v="64"/>
          <ac:spMkLst>
            <pc:docMk/>
            <pc:sldMk cId="2438403777" sldId="258"/>
            <ac:spMk id="3" creationId="{DE2C4D0D-B8A3-B518-90AC-4435A6DC99D7}"/>
          </ac:spMkLst>
        </pc:spChg>
        <pc:spChg chg="add mod">
          <ac:chgData name="Aliyan Ahmed Cheema" userId="30ac915479c30907" providerId="LiveId" clId="{64D3BCDF-324B-4954-82AE-D78F726C0DB8}" dt="2024-12-18T09:47:27.679" v="220" actId="26606"/>
          <ac:spMkLst>
            <pc:docMk/>
            <pc:sldMk cId="2438403777" sldId="258"/>
            <ac:spMk id="4" creationId="{D9C56DB9-243F-B8A2-611A-028D04962B33}"/>
          </ac:spMkLst>
        </pc:spChg>
        <pc:spChg chg="add del">
          <ac:chgData name="Aliyan Ahmed Cheema" userId="30ac915479c30907" providerId="LiveId" clId="{64D3BCDF-324B-4954-82AE-D78F726C0DB8}" dt="2024-12-18T09:47:16.973" v="217" actId="26606"/>
          <ac:spMkLst>
            <pc:docMk/>
            <pc:sldMk cId="2438403777" sldId="258"/>
            <ac:spMk id="13" creationId="{1661932C-CA15-4E17-B115-FAE7CBEE4789}"/>
          </ac:spMkLst>
        </pc:spChg>
        <pc:spChg chg="add del">
          <ac:chgData name="Aliyan Ahmed Cheema" userId="30ac915479c30907" providerId="LiveId" clId="{64D3BCDF-324B-4954-82AE-D78F726C0DB8}" dt="2024-12-18T09:47:16.973" v="217" actId="26606"/>
          <ac:spMkLst>
            <pc:docMk/>
            <pc:sldMk cId="2438403777" sldId="258"/>
            <ac:spMk id="14" creationId="{1CD81A2A-6ED4-4EF4-A14C-912D31E14800}"/>
          </ac:spMkLst>
        </pc:spChg>
        <pc:spChg chg="add del">
          <ac:chgData name="Aliyan Ahmed Cheema" userId="30ac915479c30907" providerId="LiveId" clId="{64D3BCDF-324B-4954-82AE-D78F726C0DB8}" dt="2024-12-18T09:47:16.973" v="217" actId="26606"/>
          <ac:spMkLst>
            <pc:docMk/>
            <pc:sldMk cId="2438403777" sldId="258"/>
            <ac:spMk id="15" creationId="{8590ADD5-9383-4D3D-9047-3DA2593CCB5D}"/>
          </ac:spMkLst>
        </pc:spChg>
        <pc:spChg chg="add del">
          <ac:chgData name="Aliyan Ahmed Cheema" userId="30ac915479c30907" providerId="LiveId" clId="{64D3BCDF-324B-4954-82AE-D78F726C0DB8}" dt="2024-12-18T09:47:16.973" v="217" actId="26606"/>
          <ac:spMkLst>
            <pc:docMk/>
            <pc:sldMk cId="2438403777" sldId="258"/>
            <ac:spMk id="17" creationId="{DABE3E45-88CF-45D8-8D40-C773324D93F6}"/>
          </ac:spMkLst>
        </pc:spChg>
        <pc:spChg chg="add del">
          <ac:chgData name="Aliyan Ahmed Cheema" userId="30ac915479c30907" providerId="LiveId" clId="{64D3BCDF-324B-4954-82AE-D78F726C0DB8}" dt="2024-12-18T09:47:16.973" v="217" actId="26606"/>
          <ac:spMkLst>
            <pc:docMk/>
            <pc:sldMk cId="2438403777" sldId="258"/>
            <ac:spMk id="21" creationId="{B91ECDA9-56DC-4270-8F33-01C5637B8CEB}"/>
          </ac:spMkLst>
        </pc:spChg>
        <pc:spChg chg="add del">
          <ac:chgData name="Aliyan Ahmed Cheema" userId="30ac915479c30907" providerId="LiveId" clId="{64D3BCDF-324B-4954-82AE-D78F726C0DB8}" dt="2024-12-18T09:47:16.973" v="217" actId="26606"/>
          <ac:spMkLst>
            <pc:docMk/>
            <pc:sldMk cId="2438403777" sldId="258"/>
            <ac:spMk id="23" creationId="{75F47824-961D-465D-84F9-EAE11BC6173B}"/>
          </ac:spMkLst>
        </pc:spChg>
        <pc:spChg chg="add del">
          <ac:chgData name="Aliyan Ahmed Cheema" userId="30ac915479c30907" providerId="LiveId" clId="{64D3BCDF-324B-4954-82AE-D78F726C0DB8}" dt="2024-12-18T09:47:16.973" v="217" actId="26606"/>
          <ac:spMkLst>
            <pc:docMk/>
            <pc:sldMk cId="2438403777" sldId="258"/>
            <ac:spMk id="25" creationId="{FEC9DA3E-C1D7-472D-B7C0-F71AE41FBA23}"/>
          </ac:spMkLst>
        </pc:spChg>
        <pc:spChg chg="add del">
          <ac:chgData name="Aliyan Ahmed Cheema" userId="30ac915479c30907" providerId="LiveId" clId="{64D3BCDF-324B-4954-82AE-D78F726C0DB8}" dt="2024-12-18T09:47:27.657" v="219" actId="26606"/>
          <ac:spMkLst>
            <pc:docMk/>
            <pc:sldMk cId="2438403777" sldId="258"/>
            <ac:spMk id="27" creationId="{F821940F-7A1D-4ACC-85B4-A932898ABB37}"/>
          </ac:spMkLst>
        </pc:spChg>
        <pc:spChg chg="add del">
          <ac:chgData name="Aliyan Ahmed Cheema" userId="30ac915479c30907" providerId="LiveId" clId="{64D3BCDF-324B-4954-82AE-D78F726C0DB8}" dt="2024-12-18T09:47:27.657" v="219" actId="26606"/>
          <ac:spMkLst>
            <pc:docMk/>
            <pc:sldMk cId="2438403777" sldId="258"/>
            <ac:spMk id="28" creationId="{16674508-81D3-48CF-96BF-7FC60EAA572A}"/>
          </ac:spMkLst>
        </pc:spChg>
        <pc:spChg chg="add">
          <ac:chgData name="Aliyan Ahmed Cheema" userId="30ac915479c30907" providerId="LiveId" clId="{64D3BCDF-324B-4954-82AE-D78F726C0DB8}" dt="2024-12-18T09:47:27.679" v="220" actId="26606"/>
          <ac:spMkLst>
            <pc:docMk/>
            <pc:sldMk cId="2438403777" sldId="258"/>
            <ac:spMk id="30" creationId="{1CD81A2A-6ED4-4EF4-A14C-912D31E14800}"/>
          </ac:spMkLst>
        </pc:spChg>
        <pc:spChg chg="add">
          <ac:chgData name="Aliyan Ahmed Cheema" userId="30ac915479c30907" providerId="LiveId" clId="{64D3BCDF-324B-4954-82AE-D78F726C0DB8}" dt="2024-12-18T09:47:27.679" v="220" actId="26606"/>
          <ac:spMkLst>
            <pc:docMk/>
            <pc:sldMk cId="2438403777" sldId="258"/>
            <ac:spMk id="31" creationId="{1661932C-CA15-4E17-B115-FAE7CBEE4789}"/>
          </ac:spMkLst>
        </pc:spChg>
        <pc:spChg chg="add">
          <ac:chgData name="Aliyan Ahmed Cheema" userId="30ac915479c30907" providerId="LiveId" clId="{64D3BCDF-324B-4954-82AE-D78F726C0DB8}" dt="2024-12-18T09:47:27.679" v="220" actId="26606"/>
          <ac:spMkLst>
            <pc:docMk/>
            <pc:sldMk cId="2438403777" sldId="258"/>
            <ac:spMk id="32" creationId="{8590ADD5-9383-4D3D-9047-3DA2593CCB5D}"/>
          </ac:spMkLst>
        </pc:spChg>
        <pc:spChg chg="add">
          <ac:chgData name="Aliyan Ahmed Cheema" userId="30ac915479c30907" providerId="LiveId" clId="{64D3BCDF-324B-4954-82AE-D78F726C0DB8}" dt="2024-12-18T09:47:27.679" v="220" actId="26606"/>
          <ac:spMkLst>
            <pc:docMk/>
            <pc:sldMk cId="2438403777" sldId="258"/>
            <ac:spMk id="33" creationId="{DABE3E45-88CF-45D8-8D40-C773324D93F6}"/>
          </ac:spMkLst>
        </pc:spChg>
        <pc:spChg chg="add">
          <ac:chgData name="Aliyan Ahmed Cheema" userId="30ac915479c30907" providerId="LiveId" clId="{64D3BCDF-324B-4954-82AE-D78F726C0DB8}" dt="2024-12-18T09:47:27.679" v="220" actId="26606"/>
          <ac:spMkLst>
            <pc:docMk/>
            <pc:sldMk cId="2438403777" sldId="258"/>
            <ac:spMk id="35" creationId="{B91ECDA9-56DC-4270-8F33-01C5637B8CEB}"/>
          </ac:spMkLst>
        </pc:spChg>
        <pc:spChg chg="add">
          <ac:chgData name="Aliyan Ahmed Cheema" userId="30ac915479c30907" providerId="LiveId" clId="{64D3BCDF-324B-4954-82AE-D78F726C0DB8}" dt="2024-12-18T09:47:27.679" v="220" actId="26606"/>
          <ac:spMkLst>
            <pc:docMk/>
            <pc:sldMk cId="2438403777" sldId="258"/>
            <ac:spMk id="36" creationId="{75F47824-961D-465D-84F9-EAE11BC6173B}"/>
          </ac:spMkLst>
        </pc:spChg>
        <pc:spChg chg="add">
          <ac:chgData name="Aliyan Ahmed Cheema" userId="30ac915479c30907" providerId="LiveId" clId="{64D3BCDF-324B-4954-82AE-D78F726C0DB8}" dt="2024-12-18T09:47:27.679" v="220" actId="26606"/>
          <ac:spMkLst>
            <pc:docMk/>
            <pc:sldMk cId="2438403777" sldId="258"/>
            <ac:spMk id="37" creationId="{FEC9DA3E-C1D7-472D-B7C0-F71AE41FBA23}"/>
          </ac:spMkLst>
        </pc:spChg>
        <pc:picChg chg="add mod">
          <ac:chgData name="Aliyan Ahmed Cheema" userId="30ac915479c30907" providerId="LiveId" clId="{64D3BCDF-324B-4954-82AE-D78F726C0DB8}" dt="2024-12-18T09:47:27.679" v="220" actId="26606"/>
          <ac:picMkLst>
            <pc:docMk/>
            <pc:sldMk cId="2438403777" sldId="258"/>
            <ac:picMk id="6" creationId="{C6C7813C-AD4B-0F96-B61A-03D3B0C9BF5E}"/>
          </ac:picMkLst>
        </pc:picChg>
        <pc:cxnChg chg="add del">
          <ac:chgData name="Aliyan Ahmed Cheema" userId="30ac915479c30907" providerId="LiveId" clId="{64D3BCDF-324B-4954-82AE-D78F726C0DB8}" dt="2024-12-18T09:47:04.084" v="215" actId="26606"/>
          <ac:cxnSpMkLst>
            <pc:docMk/>
            <pc:sldMk cId="2438403777" sldId="258"/>
            <ac:cxnSpMk id="11" creationId="{FC23E3B9-5ABF-58B3-E2B0-E9A5DAA90037}"/>
          </ac:cxnSpMkLst>
        </pc:cxnChg>
        <pc:cxnChg chg="add del">
          <ac:chgData name="Aliyan Ahmed Cheema" userId="30ac915479c30907" providerId="LiveId" clId="{64D3BCDF-324B-4954-82AE-D78F726C0DB8}" dt="2024-12-18T09:47:16.973" v="217" actId="26606"/>
          <ac:cxnSpMkLst>
            <pc:docMk/>
            <pc:sldMk cId="2438403777" sldId="258"/>
            <ac:cxnSpMk id="19" creationId="{49CD1692-827B-4C8D-B4A1-134FD04CF45C}"/>
          </ac:cxnSpMkLst>
        </pc:cxnChg>
        <pc:cxnChg chg="add">
          <ac:chgData name="Aliyan Ahmed Cheema" userId="30ac915479c30907" providerId="LiveId" clId="{64D3BCDF-324B-4954-82AE-D78F726C0DB8}" dt="2024-12-18T09:47:27.679" v="220" actId="26606"/>
          <ac:cxnSpMkLst>
            <pc:docMk/>
            <pc:sldMk cId="2438403777" sldId="258"/>
            <ac:cxnSpMk id="34" creationId="{49CD1692-827B-4C8D-B4A1-134FD04CF45C}"/>
          </ac:cxnSpMkLst>
        </pc:cxnChg>
      </pc:sldChg>
      <pc:sldChg chg="addSp delSp modSp new mod">
        <pc:chgData name="Aliyan Ahmed Cheema" userId="30ac915479c30907" providerId="LiveId" clId="{64D3BCDF-324B-4954-82AE-D78F726C0DB8}" dt="2024-12-18T09:47:55.906" v="221" actId="26606"/>
        <pc:sldMkLst>
          <pc:docMk/>
          <pc:sldMk cId="3496802974" sldId="259"/>
        </pc:sldMkLst>
        <pc:spChg chg="mod">
          <ac:chgData name="Aliyan Ahmed Cheema" userId="30ac915479c30907" providerId="LiveId" clId="{64D3BCDF-324B-4954-82AE-D78F726C0DB8}" dt="2024-12-18T09:33:51.789" v="96"/>
          <ac:spMkLst>
            <pc:docMk/>
            <pc:sldMk cId="3496802974" sldId="259"/>
            <ac:spMk id="2" creationId="{27E86B2E-C57A-4D53-1C9E-41EAC6DF1B93}"/>
          </ac:spMkLst>
        </pc:spChg>
        <pc:spChg chg="add del mod">
          <ac:chgData name="Aliyan Ahmed Cheema" userId="30ac915479c30907" providerId="LiveId" clId="{64D3BCDF-324B-4954-82AE-D78F726C0DB8}" dt="2024-12-18T09:47:55.906" v="221" actId="26606"/>
          <ac:spMkLst>
            <pc:docMk/>
            <pc:sldMk cId="3496802974" sldId="259"/>
            <ac:spMk id="3" creationId="{4C1BB58F-C57E-A144-8CA4-4C0D18349122}"/>
          </ac:spMkLst>
        </pc:spChg>
        <pc:spChg chg="add mod">
          <ac:chgData name="Aliyan Ahmed Cheema" userId="30ac915479c30907" providerId="LiveId" clId="{64D3BCDF-324B-4954-82AE-D78F726C0DB8}" dt="2024-12-18T09:34:14.186" v="98"/>
          <ac:spMkLst>
            <pc:docMk/>
            <pc:sldMk cId="3496802974" sldId="259"/>
            <ac:spMk id="4" creationId="{3468AA2A-E77B-AA77-A74C-3F7F539A523B}"/>
          </ac:spMkLst>
        </pc:spChg>
        <pc:graphicFrameChg chg="add">
          <ac:chgData name="Aliyan Ahmed Cheema" userId="30ac915479c30907" providerId="LiveId" clId="{64D3BCDF-324B-4954-82AE-D78F726C0DB8}" dt="2024-12-18T09:47:55.906" v="221" actId="26606"/>
          <ac:graphicFrameMkLst>
            <pc:docMk/>
            <pc:sldMk cId="3496802974" sldId="259"/>
            <ac:graphicFrameMk id="5" creationId="{6D4D4ACD-EBCA-09E3-3B84-EA0C0B20B784}"/>
          </ac:graphicFrameMkLst>
        </pc:graphicFrameChg>
      </pc:sldChg>
      <pc:sldChg chg="addSp delSp modSp new mod setBg">
        <pc:chgData name="Aliyan Ahmed Cheema" userId="30ac915479c30907" providerId="LiveId" clId="{64D3BCDF-324B-4954-82AE-D78F726C0DB8}" dt="2024-12-18T09:48:13.942" v="222" actId="26606"/>
        <pc:sldMkLst>
          <pc:docMk/>
          <pc:sldMk cId="125169724" sldId="260"/>
        </pc:sldMkLst>
        <pc:spChg chg="mod">
          <ac:chgData name="Aliyan Ahmed Cheema" userId="30ac915479c30907" providerId="LiveId" clId="{64D3BCDF-324B-4954-82AE-D78F726C0DB8}" dt="2024-12-18T09:48:13.942" v="222" actId="26606"/>
          <ac:spMkLst>
            <pc:docMk/>
            <pc:sldMk cId="125169724" sldId="260"/>
            <ac:spMk id="2" creationId="{53349465-560D-AE1C-EBC3-62B75EC18DDC}"/>
          </ac:spMkLst>
        </pc:spChg>
        <pc:spChg chg="del">
          <ac:chgData name="Aliyan Ahmed Cheema" userId="30ac915479c30907" providerId="LiveId" clId="{64D3BCDF-324B-4954-82AE-D78F726C0DB8}" dt="2024-12-18T09:37:32.224" v="114" actId="931"/>
          <ac:spMkLst>
            <pc:docMk/>
            <pc:sldMk cId="125169724" sldId="260"/>
            <ac:spMk id="3" creationId="{87D307EF-8281-B785-E6D9-FD5A694ACE4B}"/>
          </ac:spMkLst>
        </pc:spChg>
        <pc:spChg chg="add del mod">
          <ac:chgData name="Aliyan Ahmed Cheema" userId="30ac915479c30907" providerId="LiveId" clId="{64D3BCDF-324B-4954-82AE-D78F726C0DB8}" dt="2024-12-18T09:38:07.673" v="120" actId="478"/>
          <ac:spMkLst>
            <pc:docMk/>
            <pc:sldMk cId="125169724" sldId="260"/>
            <ac:spMk id="6" creationId="{6913FFD4-0D96-DCCB-93CA-09CFD167ABFE}"/>
          </ac:spMkLst>
        </pc:spChg>
        <pc:spChg chg="add del mod">
          <ac:chgData name="Aliyan Ahmed Cheema" userId="30ac915479c30907" providerId="LiveId" clId="{64D3BCDF-324B-4954-82AE-D78F726C0DB8}" dt="2024-12-18T09:38:13.227" v="122" actId="478"/>
          <ac:spMkLst>
            <pc:docMk/>
            <pc:sldMk cId="125169724" sldId="260"/>
            <ac:spMk id="8" creationId="{4338FF42-6127-2814-F645-78481B63B022}"/>
          </ac:spMkLst>
        </pc:spChg>
        <pc:spChg chg="add">
          <ac:chgData name="Aliyan Ahmed Cheema" userId="30ac915479c30907" providerId="LiveId" clId="{64D3BCDF-324B-4954-82AE-D78F726C0DB8}" dt="2024-12-18T09:48:13.942" v="222" actId="26606"/>
          <ac:spMkLst>
            <pc:docMk/>
            <pc:sldMk cId="125169724" sldId="260"/>
            <ac:spMk id="15" creationId="{5BF4DF2C-F028-4921-9C23-41303F650A62}"/>
          </ac:spMkLst>
        </pc:spChg>
        <pc:spChg chg="add">
          <ac:chgData name="Aliyan Ahmed Cheema" userId="30ac915479c30907" providerId="LiveId" clId="{64D3BCDF-324B-4954-82AE-D78F726C0DB8}" dt="2024-12-18T09:48:13.942" v="222" actId="26606"/>
          <ac:spMkLst>
            <pc:docMk/>
            <pc:sldMk cId="125169724" sldId="260"/>
            <ac:spMk id="17" creationId="{158B3569-73B2-4D05-8E95-886A6EE17F1F}"/>
          </ac:spMkLst>
        </pc:spChg>
        <pc:grpChg chg="add">
          <ac:chgData name="Aliyan Ahmed Cheema" userId="30ac915479c30907" providerId="LiveId" clId="{64D3BCDF-324B-4954-82AE-D78F726C0DB8}" dt="2024-12-18T09:48:13.942" v="222" actId="26606"/>
          <ac:grpSpMkLst>
            <pc:docMk/>
            <pc:sldMk cId="125169724" sldId="260"/>
            <ac:grpSpMk id="21" creationId="{892B7B61-D701-474B-AE8F-EA238B550A78}"/>
          </ac:grpSpMkLst>
        </pc:grpChg>
        <pc:picChg chg="add del mod">
          <ac:chgData name="Aliyan Ahmed Cheema" userId="30ac915479c30907" providerId="LiveId" clId="{64D3BCDF-324B-4954-82AE-D78F726C0DB8}" dt="2024-12-18T09:38:09.979" v="121" actId="478"/>
          <ac:picMkLst>
            <pc:docMk/>
            <pc:sldMk cId="125169724" sldId="260"/>
            <ac:picMk id="5" creationId="{712ABCCF-0930-2150-4074-8A3A7330354B}"/>
          </ac:picMkLst>
        </pc:picChg>
        <pc:picChg chg="add mod">
          <ac:chgData name="Aliyan Ahmed Cheema" userId="30ac915479c30907" providerId="LiveId" clId="{64D3BCDF-324B-4954-82AE-D78F726C0DB8}" dt="2024-12-18T09:48:13.942" v="222" actId="26606"/>
          <ac:picMkLst>
            <pc:docMk/>
            <pc:sldMk cId="125169724" sldId="260"/>
            <ac:picMk id="10" creationId="{395F4EBC-1D56-9A6B-BCD8-7815841A65AD}"/>
          </ac:picMkLst>
        </pc:picChg>
        <pc:cxnChg chg="add">
          <ac:chgData name="Aliyan Ahmed Cheema" userId="30ac915479c30907" providerId="LiveId" clId="{64D3BCDF-324B-4954-82AE-D78F726C0DB8}" dt="2024-12-18T09:48:13.942" v="222" actId="26606"/>
          <ac:cxnSpMkLst>
            <pc:docMk/>
            <pc:sldMk cId="125169724" sldId="260"/>
            <ac:cxnSpMk id="19" creationId="{56020367-4FD5-4596-8E10-C5F095CD8DBF}"/>
          </ac:cxnSpMkLst>
        </pc:cxnChg>
      </pc:sldChg>
      <pc:sldChg chg="addSp delSp modSp new mod setBg">
        <pc:chgData name="Aliyan Ahmed Cheema" userId="30ac915479c30907" providerId="LiveId" clId="{64D3BCDF-324B-4954-82AE-D78F726C0DB8}" dt="2024-12-18T09:48:40.181" v="223" actId="26606"/>
        <pc:sldMkLst>
          <pc:docMk/>
          <pc:sldMk cId="2255604373" sldId="261"/>
        </pc:sldMkLst>
        <pc:spChg chg="mod">
          <ac:chgData name="Aliyan Ahmed Cheema" userId="30ac915479c30907" providerId="LiveId" clId="{64D3BCDF-324B-4954-82AE-D78F726C0DB8}" dt="2024-12-18T09:48:40.181" v="223" actId="26606"/>
          <ac:spMkLst>
            <pc:docMk/>
            <pc:sldMk cId="2255604373" sldId="261"/>
            <ac:spMk id="2" creationId="{CB98435C-FBE2-F397-CF00-589D56D3FBC5}"/>
          </ac:spMkLst>
        </pc:spChg>
        <pc:spChg chg="del">
          <ac:chgData name="Aliyan Ahmed Cheema" userId="30ac915479c30907" providerId="LiveId" clId="{64D3BCDF-324B-4954-82AE-D78F726C0DB8}" dt="2024-12-18T09:39:45.591" v="132"/>
          <ac:spMkLst>
            <pc:docMk/>
            <pc:sldMk cId="2255604373" sldId="261"/>
            <ac:spMk id="3" creationId="{678B31FE-83BC-DDBA-8F89-B4B8120B1CA8}"/>
          </ac:spMkLst>
        </pc:spChg>
        <pc:spChg chg="add mod">
          <ac:chgData name="Aliyan Ahmed Cheema" userId="30ac915479c30907" providerId="LiveId" clId="{64D3BCDF-324B-4954-82AE-D78F726C0DB8}" dt="2024-12-18T09:48:40.181" v="223" actId="26606"/>
          <ac:spMkLst>
            <pc:docMk/>
            <pc:sldMk cId="2255604373" sldId="261"/>
            <ac:spMk id="4" creationId="{FB10487E-6569-FEF2-DF30-EDC2435EE6C2}"/>
          </ac:spMkLst>
        </pc:spChg>
        <pc:spChg chg="add">
          <ac:chgData name="Aliyan Ahmed Cheema" userId="30ac915479c30907" providerId="LiveId" clId="{64D3BCDF-324B-4954-82AE-D78F726C0DB8}" dt="2024-12-18T09:48:40.181" v="223" actId="26606"/>
          <ac:spMkLst>
            <pc:docMk/>
            <pc:sldMk cId="2255604373" sldId="261"/>
            <ac:spMk id="15" creationId="{B3684CCF-CEBB-4D8E-A366-95E43D4C790B}"/>
          </ac:spMkLst>
        </pc:spChg>
        <pc:spChg chg="add">
          <ac:chgData name="Aliyan Ahmed Cheema" userId="30ac915479c30907" providerId="LiveId" clId="{64D3BCDF-324B-4954-82AE-D78F726C0DB8}" dt="2024-12-18T09:48:40.181" v="223" actId="26606"/>
          <ac:spMkLst>
            <pc:docMk/>
            <pc:sldMk cId="2255604373" sldId="261"/>
            <ac:spMk id="17" creationId="{70BEB1E7-2F88-40BC-B73D-42E5B6F80BFC}"/>
          </ac:spMkLst>
        </pc:spChg>
        <pc:picChg chg="add mod ord">
          <ac:chgData name="Aliyan Ahmed Cheema" userId="30ac915479c30907" providerId="LiveId" clId="{64D3BCDF-324B-4954-82AE-D78F726C0DB8}" dt="2024-12-18T09:48:40.181" v="223" actId="26606"/>
          <ac:picMkLst>
            <pc:docMk/>
            <pc:sldMk cId="2255604373" sldId="261"/>
            <ac:picMk id="6" creationId="{2F9CB5E0-ED0E-35E1-16D2-A99B4E9A0202}"/>
          </ac:picMkLst>
        </pc:picChg>
        <pc:picChg chg="add mod ord">
          <ac:chgData name="Aliyan Ahmed Cheema" userId="30ac915479c30907" providerId="LiveId" clId="{64D3BCDF-324B-4954-82AE-D78F726C0DB8}" dt="2024-12-18T09:48:40.181" v="223" actId="26606"/>
          <ac:picMkLst>
            <pc:docMk/>
            <pc:sldMk cId="2255604373" sldId="261"/>
            <ac:picMk id="8" creationId="{D3D1D33A-7E6F-4C43-BE90-E098F4C8B84D}"/>
          </ac:picMkLst>
        </pc:picChg>
        <pc:picChg chg="add mod">
          <ac:chgData name="Aliyan Ahmed Cheema" userId="30ac915479c30907" providerId="LiveId" clId="{64D3BCDF-324B-4954-82AE-D78F726C0DB8}" dt="2024-12-18T09:48:40.181" v="223" actId="26606"/>
          <ac:picMkLst>
            <pc:docMk/>
            <pc:sldMk cId="2255604373" sldId="261"/>
            <ac:picMk id="10" creationId="{4D9A9BED-ECAA-EE7C-E08A-19521BCC4457}"/>
          </ac:picMkLst>
        </pc:picChg>
      </pc:sldChg>
      <pc:sldChg chg="addSp delSp modSp new mod setBg">
        <pc:chgData name="Aliyan Ahmed Cheema" userId="30ac915479c30907" providerId="LiveId" clId="{64D3BCDF-324B-4954-82AE-D78F726C0DB8}" dt="2024-12-18T09:48:54.640" v="224" actId="26606"/>
        <pc:sldMkLst>
          <pc:docMk/>
          <pc:sldMk cId="3866551605" sldId="262"/>
        </pc:sldMkLst>
        <pc:spChg chg="mod">
          <ac:chgData name="Aliyan Ahmed Cheema" userId="30ac915479c30907" providerId="LiveId" clId="{64D3BCDF-324B-4954-82AE-D78F726C0DB8}" dt="2024-12-18T09:48:54.640" v="224" actId="26606"/>
          <ac:spMkLst>
            <pc:docMk/>
            <pc:sldMk cId="3866551605" sldId="262"/>
            <ac:spMk id="2" creationId="{B9C3724B-2951-6309-D413-811F34A03F5D}"/>
          </ac:spMkLst>
        </pc:spChg>
        <pc:spChg chg="del">
          <ac:chgData name="Aliyan Ahmed Cheema" userId="30ac915479c30907" providerId="LiveId" clId="{64D3BCDF-324B-4954-82AE-D78F726C0DB8}" dt="2024-12-18T09:42:35.633" v="154"/>
          <ac:spMkLst>
            <pc:docMk/>
            <pc:sldMk cId="3866551605" sldId="262"/>
            <ac:spMk id="3" creationId="{A5A30A74-8186-76E5-A8D7-7EB9321CF4B1}"/>
          </ac:spMkLst>
        </pc:spChg>
        <pc:spChg chg="add del mod">
          <ac:chgData name="Aliyan Ahmed Cheema" userId="30ac915479c30907" providerId="LiveId" clId="{64D3BCDF-324B-4954-82AE-D78F726C0DB8}" dt="2024-12-18T09:48:54.640" v="224" actId="26606"/>
          <ac:spMkLst>
            <pc:docMk/>
            <pc:sldMk cId="3866551605" sldId="262"/>
            <ac:spMk id="4" creationId="{285AE37B-DFA0-6471-7725-A36BB48314C3}"/>
          </ac:spMkLst>
        </pc:spChg>
        <pc:spChg chg="add">
          <ac:chgData name="Aliyan Ahmed Cheema" userId="30ac915479c30907" providerId="LiveId" clId="{64D3BCDF-324B-4954-82AE-D78F726C0DB8}" dt="2024-12-18T09:48:54.640" v="224" actId="26606"/>
          <ac:spMkLst>
            <pc:docMk/>
            <pc:sldMk cId="3866551605" sldId="262"/>
            <ac:spMk id="11" creationId="{B50AB553-2A96-4A92-96F2-93548E096954}"/>
          </ac:spMkLst>
        </pc:spChg>
        <pc:graphicFrameChg chg="add">
          <ac:chgData name="Aliyan Ahmed Cheema" userId="30ac915479c30907" providerId="LiveId" clId="{64D3BCDF-324B-4954-82AE-D78F726C0DB8}" dt="2024-12-18T09:48:54.640" v="224" actId="26606"/>
          <ac:graphicFrameMkLst>
            <pc:docMk/>
            <pc:sldMk cId="3866551605" sldId="262"/>
            <ac:graphicFrameMk id="6" creationId="{E1D4DBF4-DC13-B7F5-F3BA-9F32FD9097E9}"/>
          </ac:graphicFrameMkLst>
        </pc:graphicFrameChg>
        <pc:picChg chg="add">
          <ac:chgData name="Aliyan Ahmed Cheema" userId="30ac915479c30907" providerId="LiveId" clId="{64D3BCDF-324B-4954-82AE-D78F726C0DB8}" dt="2024-12-18T09:48:54.640" v="224" actId="26606"/>
          <ac:picMkLst>
            <pc:docMk/>
            <pc:sldMk cId="3866551605" sldId="262"/>
            <ac:picMk id="7" creationId="{46BC4EF3-0327-78F5-5A45-DE41D68F57B4}"/>
          </ac:picMkLst>
        </pc:picChg>
      </pc:sldChg>
      <pc:sldChg chg="addSp delSp modSp new mod setBg addAnim modShow">
        <pc:chgData name="Aliyan Ahmed Cheema" userId="30ac915479c30907" providerId="LiveId" clId="{64D3BCDF-324B-4954-82AE-D78F726C0DB8}" dt="2024-12-19T09:00:59.098" v="230" actId="729"/>
        <pc:sldMkLst>
          <pc:docMk/>
          <pc:sldMk cId="3800570119" sldId="263"/>
        </pc:sldMkLst>
        <pc:spChg chg="mod">
          <ac:chgData name="Aliyan Ahmed Cheema" userId="30ac915479c30907" providerId="LiveId" clId="{64D3BCDF-324B-4954-82AE-D78F726C0DB8}" dt="2024-12-18T09:49:14.128" v="225" actId="26606"/>
          <ac:spMkLst>
            <pc:docMk/>
            <pc:sldMk cId="3800570119" sldId="263"/>
            <ac:spMk id="2" creationId="{DC13C2AF-26B5-2AFF-ADC9-AFA23F71DD0B}"/>
          </ac:spMkLst>
        </pc:spChg>
        <pc:spChg chg="del">
          <ac:chgData name="Aliyan Ahmed Cheema" userId="30ac915479c30907" providerId="LiveId" clId="{64D3BCDF-324B-4954-82AE-D78F726C0DB8}" dt="2024-12-18T09:44:03.185" v="173" actId="478"/>
          <ac:spMkLst>
            <pc:docMk/>
            <pc:sldMk cId="3800570119" sldId="263"/>
            <ac:spMk id="3" creationId="{FA204B97-DEA5-2A1D-D17C-F513BAEBB050}"/>
          </ac:spMkLst>
        </pc:spChg>
        <pc:spChg chg="add">
          <ac:chgData name="Aliyan Ahmed Cheema" userId="30ac915479c30907" providerId="LiveId" clId="{64D3BCDF-324B-4954-82AE-D78F726C0DB8}" dt="2024-12-18T09:49:14.128" v="225" actId="26606"/>
          <ac:spMkLst>
            <pc:docMk/>
            <pc:sldMk cId="3800570119" sldId="263"/>
            <ac:spMk id="7" creationId="{8F9CBE3F-79A8-4F8F-88D9-DAD03D0D281F}"/>
          </ac:spMkLst>
        </pc:spChg>
        <pc:spChg chg="add">
          <ac:chgData name="Aliyan Ahmed Cheema" userId="30ac915479c30907" providerId="LiveId" clId="{64D3BCDF-324B-4954-82AE-D78F726C0DB8}" dt="2024-12-18T09:49:14.128" v="225" actId="26606"/>
          <ac:spMkLst>
            <pc:docMk/>
            <pc:sldMk cId="3800570119" sldId="263"/>
            <ac:spMk id="9" creationId="{508BEF50-7B1E-49A4-BC19-5F4F1D755E64}"/>
          </ac:spMkLst>
        </pc:spChg>
        <pc:spChg chg="add">
          <ac:chgData name="Aliyan Ahmed Cheema" userId="30ac915479c30907" providerId="LiveId" clId="{64D3BCDF-324B-4954-82AE-D78F726C0DB8}" dt="2024-12-18T09:49:14.128" v="225" actId="26606"/>
          <ac:spMkLst>
            <pc:docMk/>
            <pc:sldMk cId="3800570119" sldId="263"/>
            <ac:spMk id="11" creationId="{C5CB530E-515E-412C-9DF1-5F8FFBD6F383}"/>
          </ac:spMkLst>
        </pc:spChg>
        <pc:spChg chg="add">
          <ac:chgData name="Aliyan Ahmed Cheema" userId="30ac915479c30907" providerId="LiveId" clId="{64D3BCDF-324B-4954-82AE-D78F726C0DB8}" dt="2024-12-18T09:49:14.128" v="225" actId="26606"/>
          <ac:spMkLst>
            <pc:docMk/>
            <pc:sldMk cId="3800570119" sldId="263"/>
            <ac:spMk id="13" creationId="{AEA7509D-F04F-40CB-A0B3-EEF16499CC9F}"/>
          </ac:spMkLst>
        </pc:spChg>
        <pc:spChg chg="add">
          <ac:chgData name="Aliyan Ahmed Cheema" userId="30ac915479c30907" providerId="LiveId" clId="{64D3BCDF-324B-4954-82AE-D78F726C0DB8}" dt="2024-12-18T09:49:14.128" v="225" actId="26606"/>
          <ac:spMkLst>
            <pc:docMk/>
            <pc:sldMk cId="3800570119" sldId="263"/>
            <ac:spMk id="15" creationId="{C39ADB8F-D187-49D7-BDCF-C1B6DC727068}"/>
          </ac:spMkLst>
        </pc:spChg>
        <pc:spChg chg="add">
          <ac:chgData name="Aliyan Ahmed Cheema" userId="30ac915479c30907" providerId="LiveId" clId="{64D3BCDF-324B-4954-82AE-D78F726C0DB8}" dt="2024-12-18T09:49:14.128" v="225" actId="26606"/>
          <ac:spMkLst>
            <pc:docMk/>
            <pc:sldMk cId="3800570119" sldId="263"/>
            <ac:spMk id="17" creationId="{712D4376-A578-4FF1-94FC-245E7A6A489F}"/>
          </ac:spMkLst>
        </pc:spChg>
        <pc:spChg chg="add">
          <ac:chgData name="Aliyan Ahmed Cheema" userId="30ac915479c30907" providerId="LiveId" clId="{64D3BCDF-324B-4954-82AE-D78F726C0DB8}" dt="2024-12-18T09:49:14.128" v="225" actId="26606"/>
          <ac:spMkLst>
            <pc:docMk/>
            <pc:sldMk cId="3800570119" sldId="263"/>
            <ac:spMk id="19" creationId="{3FBAD350-5664-4811-A208-657FB882D350}"/>
          </ac:spMkLst>
        </pc:spChg>
        <pc:cxnChg chg="add">
          <ac:chgData name="Aliyan Ahmed Cheema" userId="30ac915479c30907" providerId="LiveId" clId="{64D3BCDF-324B-4954-82AE-D78F726C0DB8}" dt="2024-12-18T09:49:14.128" v="225" actId="26606"/>
          <ac:cxnSpMkLst>
            <pc:docMk/>
            <pc:sldMk cId="3800570119" sldId="263"/>
            <ac:cxnSpMk id="21" creationId="{56020367-4FD5-4596-8E10-C5F095CD8DBF}"/>
          </ac:cxnSpMkLst>
        </pc:cxnChg>
      </pc:sldChg>
      <pc:sldChg chg="addSp modSp new mod setBg">
        <pc:chgData name="Aliyan Ahmed Cheema" userId="30ac915479c30907" providerId="LiveId" clId="{64D3BCDF-324B-4954-82AE-D78F726C0DB8}" dt="2024-12-18T09:49:35.747" v="227" actId="26606"/>
        <pc:sldMkLst>
          <pc:docMk/>
          <pc:sldMk cId="2164347369" sldId="264"/>
        </pc:sldMkLst>
        <pc:spChg chg="mod">
          <ac:chgData name="Aliyan Ahmed Cheema" userId="30ac915479c30907" providerId="LiveId" clId="{64D3BCDF-324B-4954-82AE-D78F726C0DB8}" dt="2024-12-18T09:49:35.747" v="227" actId="26606"/>
          <ac:spMkLst>
            <pc:docMk/>
            <pc:sldMk cId="2164347369" sldId="264"/>
            <ac:spMk id="2" creationId="{EA04E038-CBB4-CB8D-6AD7-FC2B49035BA7}"/>
          </ac:spMkLst>
        </pc:spChg>
        <pc:spChg chg="mod">
          <ac:chgData name="Aliyan Ahmed Cheema" userId="30ac915479c30907" providerId="LiveId" clId="{64D3BCDF-324B-4954-82AE-D78F726C0DB8}" dt="2024-12-18T09:49:35.747" v="227" actId="26606"/>
          <ac:spMkLst>
            <pc:docMk/>
            <pc:sldMk cId="2164347369" sldId="264"/>
            <ac:spMk id="3" creationId="{AC10FF2C-5038-B72F-3F23-02E6AD5DEB5C}"/>
          </ac:spMkLst>
        </pc:spChg>
        <pc:spChg chg="add">
          <ac:chgData name="Aliyan Ahmed Cheema" userId="30ac915479c30907" providerId="LiveId" clId="{64D3BCDF-324B-4954-82AE-D78F726C0DB8}" dt="2024-12-18T09:49:35.747" v="227" actId="26606"/>
          <ac:spMkLst>
            <pc:docMk/>
            <pc:sldMk cId="2164347369" sldId="264"/>
            <ac:spMk id="8" creationId="{4BC99CB9-DDAD-44A2-8A1C-E3AF4E72DF5C}"/>
          </ac:spMkLst>
        </pc:spChg>
        <pc:spChg chg="add">
          <ac:chgData name="Aliyan Ahmed Cheema" userId="30ac915479c30907" providerId="LiveId" clId="{64D3BCDF-324B-4954-82AE-D78F726C0DB8}" dt="2024-12-18T09:49:35.747" v="227" actId="26606"/>
          <ac:spMkLst>
            <pc:docMk/>
            <pc:sldMk cId="2164347369" sldId="264"/>
            <ac:spMk id="10" creationId="{64053CBF-3932-45FF-8285-EE5146085F3A}"/>
          </ac:spMkLst>
        </pc:spChg>
        <pc:grpChg chg="add">
          <ac:chgData name="Aliyan Ahmed Cheema" userId="30ac915479c30907" providerId="LiveId" clId="{64D3BCDF-324B-4954-82AE-D78F726C0DB8}" dt="2024-12-18T09:49:35.747" v="227" actId="26606"/>
          <ac:grpSpMkLst>
            <pc:docMk/>
            <pc:sldMk cId="2164347369" sldId="264"/>
            <ac:grpSpMk id="12" creationId="{2E751C04-BEA6-446B-A678-9C74819EBD4C}"/>
          </ac:grpSpMkLst>
        </pc:grpChg>
        <pc:grpChg chg="add">
          <ac:chgData name="Aliyan Ahmed Cheema" userId="30ac915479c30907" providerId="LiveId" clId="{64D3BCDF-324B-4954-82AE-D78F726C0DB8}" dt="2024-12-18T09:49:35.747" v="227" actId="26606"/>
          <ac:grpSpMkLst>
            <pc:docMk/>
            <pc:sldMk cId="2164347369" sldId="264"/>
            <ac:grpSpMk id="18" creationId="{B63ACBA3-DEFD-4C6D-BBA0-64468FA99C2D}"/>
          </ac:grpSpMkLst>
        </pc:grpChg>
      </pc:sldChg>
      <pc:sldChg chg="addSp modSp new mod setBg">
        <pc:chgData name="Aliyan Ahmed Cheema" userId="30ac915479c30907" providerId="LiveId" clId="{64D3BCDF-324B-4954-82AE-D78F726C0DB8}" dt="2024-12-18T09:49:46.445" v="228" actId="26606"/>
        <pc:sldMkLst>
          <pc:docMk/>
          <pc:sldMk cId="3777454813" sldId="265"/>
        </pc:sldMkLst>
        <pc:spChg chg="mod">
          <ac:chgData name="Aliyan Ahmed Cheema" userId="30ac915479c30907" providerId="LiveId" clId="{64D3BCDF-324B-4954-82AE-D78F726C0DB8}" dt="2024-12-18T09:49:46.445" v="228" actId="26606"/>
          <ac:spMkLst>
            <pc:docMk/>
            <pc:sldMk cId="3777454813" sldId="265"/>
            <ac:spMk id="2" creationId="{4056C789-7162-7ACD-3EB3-815D295A41E4}"/>
          </ac:spMkLst>
        </pc:spChg>
        <pc:spChg chg="add">
          <ac:chgData name="Aliyan Ahmed Cheema" userId="30ac915479c30907" providerId="LiveId" clId="{64D3BCDF-324B-4954-82AE-D78F726C0DB8}" dt="2024-12-18T09:49:46.445" v="228" actId="26606"/>
          <ac:spMkLst>
            <pc:docMk/>
            <pc:sldMk cId="3777454813" sldId="265"/>
            <ac:spMk id="8" creationId="{464EC53C-35C4-4E84-AFE2-A7D081852617}"/>
          </ac:spMkLst>
        </pc:spChg>
        <pc:spChg chg="add">
          <ac:chgData name="Aliyan Ahmed Cheema" userId="30ac915479c30907" providerId="LiveId" clId="{64D3BCDF-324B-4954-82AE-D78F726C0DB8}" dt="2024-12-18T09:49:46.445" v="228" actId="26606"/>
          <ac:spMkLst>
            <pc:docMk/>
            <pc:sldMk cId="3777454813" sldId="265"/>
            <ac:spMk id="10" creationId="{9A3F5928-D955-456A-97B5-AA390B8CE9D5}"/>
          </ac:spMkLst>
        </pc:spChg>
        <pc:spChg chg="add">
          <ac:chgData name="Aliyan Ahmed Cheema" userId="30ac915479c30907" providerId="LiveId" clId="{64D3BCDF-324B-4954-82AE-D78F726C0DB8}" dt="2024-12-18T09:49:46.445" v="228" actId="26606"/>
          <ac:spMkLst>
            <pc:docMk/>
            <pc:sldMk cId="3777454813" sldId="265"/>
            <ac:spMk id="14" creationId="{C5CB530E-515E-412C-9DF1-5F8FFBD6F383}"/>
          </ac:spMkLst>
        </pc:spChg>
        <pc:spChg chg="add">
          <ac:chgData name="Aliyan Ahmed Cheema" userId="30ac915479c30907" providerId="LiveId" clId="{64D3BCDF-324B-4954-82AE-D78F726C0DB8}" dt="2024-12-18T09:49:46.445" v="228" actId="26606"/>
          <ac:spMkLst>
            <pc:docMk/>
            <pc:sldMk cId="3777454813" sldId="265"/>
            <ac:spMk id="16" creationId="{712D4376-A578-4FF1-94FC-245E7A6A489F}"/>
          </ac:spMkLst>
        </pc:spChg>
        <pc:spChg chg="add">
          <ac:chgData name="Aliyan Ahmed Cheema" userId="30ac915479c30907" providerId="LiveId" clId="{64D3BCDF-324B-4954-82AE-D78F726C0DB8}" dt="2024-12-18T09:49:46.445" v="228" actId="26606"/>
          <ac:spMkLst>
            <pc:docMk/>
            <pc:sldMk cId="3777454813" sldId="265"/>
            <ac:spMk id="18" creationId="{AEA7509D-F04F-40CB-A0B3-EEF16499CC9F}"/>
          </ac:spMkLst>
        </pc:spChg>
        <pc:picChg chg="add">
          <ac:chgData name="Aliyan Ahmed Cheema" userId="30ac915479c30907" providerId="LiveId" clId="{64D3BCDF-324B-4954-82AE-D78F726C0DB8}" dt="2024-12-18T09:49:46.445" v="228" actId="26606"/>
          <ac:picMkLst>
            <pc:docMk/>
            <pc:sldMk cId="3777454813" sldId="265"/>
            <ac:picMk id="4" creationId="{A18C898A-3B72-CD38-1533-E5F9DAD2DDA9}"/>
          </ac:picMkLst>
        </pc:picChg>
        <pc:cxnChg chg="add">
          <ac:chgData name="Aliyan Ahmed Cheema" userId="30ac915479c30907" providerId="LiveId" clId="{64D3BCDF-324B-4954-82AE-D78F726C0DB8}" dt="2024-12-18T09:49:46.445" v="228" actId="26606"/>
          <ac:cxnSpMkLst>
            <pc:docMk/>
            <pc:sldMk cId="3777454813" sldId="265"/>
            <ac:cxnSpMk id="12" creationId="{56020367-4FD5-4596-8E10-C5F095CD8DBF}"/>
          </ac:cxnSpMkLst>
        </pc:cxn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1.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1.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30777-CAF7-4717-AF66-A8874FCC53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D22A14E-4DFF-40F6-A5A3-AE71B67E152B}">
      <dgm:prSet/>
      <dgm:spPr/>
      <dgm:t>
        <a:bodyPr/>
        <a:lstStyle/>
        <a:p>
          <a:pPr>
            <a:lnSpc>
              <a:spcPct val="100000"/>
            </a:lnSpc>
          </a:pPr>
          <a:r>
            <a:rPr lang="en-GB"/>
            <a:t>Programming Language: Python.</a:t>
          </a:r>
          <a:endParaRPr lang="en-US"/>
        </a:p>
      </dgm:t>
    </dgm:pt>
    <dgm:pt modelId="{9868982A-7AFB-4F8E-BC14-D083A72DF866}" type="parTrans" cxnId="{1C000B73-B321-423B-B581-451CD75B280B}">
      <dgm:prSet/>
      <dgm:spPr/>
      <dgm:t>
        <a:bodyPr/>
        <a:lstStyle/>
        <a:p>
          <a:endParaRPr lang="en-US"/>
        </a:p>
      </dgm:t>
    </dgm:pt>
    <dgm:pt modelId="{F5E9ACE0-0C46-4288-85F7-AF4CACD4D69A}" type="sibTrans" cxnId="{1C000B73-B321-423B-B581-451CD75B280B}">
      <dgm:prSet/>
      <dgm:spPr/>
      <dgm:t>
        <a:bodyPr/>
        <a:lstStyle/>
        <a:p>
          <a:endParaRPr lang="en-US"/>
        </a:p>
      </dgm:t>
    </dgm:pt>
    <dgm:pt modelId="{98D12DCA-A112-4C5E-A49B-3DD6092B243F}">
      <dgm:prSet/>
      <dgm:spPr/>
      <dgm:t>
        <a:bodyPr/>
        <a:lstStyle/>
        <a:p>
          <a:pPr>
            <a:lnSpc>
              <a:spcPct val="100000"/>
            </a:lnSpc>
          </a:pPr>
          <a:r>
            <a:rPr lang="en-GB"/>
            <a:t>Libraries:</a:t>
          </a:r>
          <a:endParaRPr lang="en-US"/>
        </a:p>
      </dgm:t>
    </dgm:pt>
    <dgm:pt modelId="{FFF2700C-B101-4FD5-A7D9-84F622CF21D0}" type="parTrans" cxnId="{F1615F54-FD14-4E1F-AEF9-97F47E26AE1E}">
      <dgm:prSet/>
      <dgm:spPr/>
      <dgm:t>
        <a:bodyPr/>
        <a:lstStyle/>
        <a:p>
          <a:endParaRPr lang="en-US"/>
        </a:p>
      </dgm:t>
    </dgm:pt>
    <dgm:pt modelId="{A72BD245-ED32-4789-9FA7-F1BC80E77A74}" type="sibTrans" cxnId="{F1615F54-FD14-4E1F-AEF9-97F47E26AE1E}">
      <dgm:prSet/>
      <dgm:spPr/>
      <dgm:t>
        <a:bodyPr/>
        <a:lstStyle/>
        <a:p>
          <a:endParaRPr lang="en-US"/>
        </a:p>
      </dgm:t>
    </dgm:pt>
    <dgm:pt modelId="{80349B8E-E667-4A32-8F34-B7DAFDC4E453}">
      <dgm:prSet/>
      <dgm:spPr/>
      <dgm:t>
        <a:bodyPr/>
        <a:lstStyle/>
        <a:p>
          <a:pPr>
            <a:lnSpc>
              <a:spcPct val="100000"/>
            </a:lnSpc>
          </a:pPr>
          <a:r>
            <a:rPr lang="en-GB"/>
            <a:t>os: Core file operations.</a:t>
          </a:r>
          <a:endParaRPr lang="en-US"/>
        </a:p>
      </dgm:t>
    </dgm:pt>
    <dgm:pt modelId="{D59E1A6E-2E0D-4F68-A105-DF249197ECD0}" type="parTrans" cxnId="{550F75B1-3D87-4121-9C4D-90ED13545A8D}">
      <dgm:prSet/>
      <dgm:spPr/>
      <dgm:t>
        <a:bodyPr/>
        <a:lstStyle/>
        <a:p>
          <a:endParaRPr lang="en-US"/>
        </a:p>
      </dgm:t>
    </dgm:pt>
    <dgm:pt modelId="{6F8D0BE9-B8D0-4D7D-A462-50C62C4E05B6}" type="sibTrans" cxnId="{550F75B1-3D87-4121-9C4D-90ED13545A8D}">
      <dgm:prSet/>
      <dgm:spPr/>
      <dgm:t>
        <a:bodyPr/>
        <a:lstStyle/>
        <a:p>
          <a:endParaRPr lang="en-US"/>
        </a:p>
      </dgm:t>
    </dgm:pt>
    <dgm:pt modelId="{E6D0F4F4-2C81-4A28-867B-3A980DE0F369}">
      <dgm:prSet/>
      <dgm:spPr/>
      <dgm:t>
        <a:bodyPr/>
        <a:lstStyle/>
        <a:p>
          <a:pPr>
            <a:lnSpc>
              <a:spcPct val="100000"/>
            </a:lnSpc>
          </a:pPr>
          <a:r>
            <a:rPr lang="en-GB"/>
            <a:t>shutil: Advanced file manipulation like moving files.</a:t>
          </a:r>
          <a:endParaRPr lang="en-US"/>
        </a:p>
      </dgm:t>
    </dgm:pt>
    <dgm:pt modelId="{49D5B2D5-6C78-458A-BBC5-C150E558DAE2}" type="parTrans" cxnId="{514A6391-D26E-4E9D-A09A-E567C95D66DB}">
      <dgm:prSet/>
      <dgm:spPr/>
      <dgm:t>
        <a:bodyPr/>
        <a:lstStyle/>
        <a:p>
          <a:endParaRPr lang="en-US"/>
        </a:p>
      </dgm:t>
    </dgm:pt>
    <dgm:pt modelId="{C8EF9C86-C60A-4FC2-B5FC-252502E31439}" type="sibTrans" cxnId="{514A6391-D26E-4E9D-A09A-E567C95D66DB}">
      <dgm:prSet/>
      <dgm:spPr/>
      <dgm:t>
        <a:bodyPr/>
        <a:lstStyle/>
        <a:p>
          <a:endParaRPr lang="en-US"/>
        </a:p>
      </dgm:t>
    </dgm:pt>
    <dgm:pt modelId="{BDCDC3B4-5A4F-4DAA-A6E6-7842BA769C8E}">
      <dgm:prSet/>
      <dgm:spPr/>
      <dgm:t>
        <a:bodyPr/>
        <a:lstStyle/>
        <a:p>
          <a:pPr>
            <a:lnSpc>
              <a:spcPct val="100000"/>
            </a:lnSpc>
          </a:pPr>
          <a:r>
            <a:rPr lang="en-GB"/>
            <a:t>tkinter: For creating the graphical user interface.</a:t>
          </a:r>
          <a:endParaRPr lang="en-US"/>
        </a:p>
      </dgm:t>
    </dgm:pt>
    <dgm:pt modelId="{A6CA1A23-F97B-42E7-87B8-8A051FAD45D2}" type="parTrans" cxnId="{8E7D4DD4-1B1F-4AD9-8508-7E4AF7BDC3EB}">
      <dgm:prSet/>
      <dgm:spPr/>
      <dgm:t>
        <a:bodyPr/>
        <a:lstStyle/>
        <a:p>
          <a:endParaRPr lang="en-US"/>
        </a:p>
      </dgm:t>
    </dgm:pt>
    <dgm:pt modelId="{34EC105E-C772-40E2-B4BC-D703DD212234}" type="sibTrans" cxnId="{8E7D4DD4-1B1F-4AD9-8508-7E4AF7BDC3EB}">
      <dgm:prSet/>
      <dgm:spPr/>
      <dgm:t>
        <a:bodyPr/>
        <a:lstStyle/>
        <a:p>
          <a:endParaRPr lang="en-US"/>
        </a:p>
      </dgm:t>
    </dgm:pt>
    <dgm:pt modelId="{683036DE-A6D4-43BB-8424-2148A107E5A3}">
      <dgm:prSet/>
      <dgm:spPr/>
      <dgm:t>
        <a:bodyPr/>
        <a:lstStyle/>
        <a:p>
          <a:pPr>
            <a:lnSpc>
              <a:spcPct val="100000"/>
            </a:lnSpc>
          </a:pPr>
          <a:r>
            <a:rPr lang="en-GB"/>
            <a:t>Why these technologies were chosen: "They are lightweight, built-in with Python, and suitable for desktop applications."</a:t>
          </a:r>
          <a:endParaRPr lang="en-US"/>
        </a:p>
      </dgm:t>
    </dgm:pt>
    <dgm:pt modelId="{62AE2398-9891-4BF2-9D34-5DC6F1132A19}" type="parTrans" cxnId="{33B91D80-25C4-4EE2-92BA-0E7825FB7183}">
      <dgm:prSet/>
      <dgm:spPr/>
      <dgm:t>
        <a:bodyPr/>
        <a:lstStyle/>
        <a:p>
          <a:endParaRPr lang="en-US"/>
        </a:p>
      </dgm:t>
    </dgm:pt>
    <dgm:pt modelId="{15B0ED81-AD12-4B6A-AF1F-DCE9FEA5C080}" type="sibTrans" cxnId="{33B91D80-25C4-4EE2-92BA-0E7825FB7183}">
      <dgm:prSet/>
      <dgm:spPr/>
      <dgm:t>
        <a:bodyPr/>
        <a:lstStyle/>
        <a:p>
          <a:endParaRPr lang="en-US"/>
        </a:p>
      </dgm:t>
    </dgm:pt>
    <dgm:pt modelId="{CF89A827-45A0-4066-A48F-3B4D9B793F5B}" type="pres">
      <dgm:prSet presAssocID="{92C30777-CAF7-4717-AF66-A8874FCC53B1}" presName="root" presStyleCnt="0">
        <dgm:presLayoutVars>
          <dgm:dir/>
          <dgm:resizeHandles val="exact"/>
        </dgm:presLayoutVars>
      </dgm:prSet>
      <dgm:spPr/>
    </dgm:pt>
    <dgm:pt modelId="{8D451C9F-90B8-4EA8-9DC7-11E411901360}" type="pres">
      <dgm:prSet presAssocID="{FD22A14E-4DFF-40F6-A5A3-AE71B67E152B}" presName="compNode" presStyleCnt="0"/>
      <dgm:spPr/>
    </dgm:pt>
    <dgm:pt modelId="{0093208C-0E6D-47C6-A74B-2AD98588FCE4}" type="pres">
      <dgm:prSet presAssocID="{FD22A14E-4DFF-40F6-A5A3-AE71B67E152B}" presName="bgRect" presStyleLbl="bgShp" presStyleIdx="0" presStyleCnt="3"/>
      <dgm:spPr/>
    </dgm:pt>
    <dgm:pt modelId="{994F1B1A-E4A2-4C25-82B2-C8C44075BA89}" type="pres">
      <dgm:prSet presAssocID="{FD22A14E-4DFF-40F6-A5A3-AE71B67E152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1F0FAA67-5CDA-427C-9107-C939C16F6124}" type="pres">
      <dgm:prSet presAssocID="{FD22A14E-4DFF-40F6-A5A3-AE71B67E152B}" presName="spaceRect" presStyleCnt="0"/>
      <dgm:spPr/>
    </dgm:pt>
    <dgm:pt modelId="{DCE43746-AB4B-47F1-86FE-5C92ADF615CF}" type="pres">
      <dgm:prSet presAssocID="{FD22A14E-4DFF-40F6-A5A3-AE71B67E152B}" presName="parTx" presStyleLbl="revTx" presStyleIdx="0" presStyleCnt="4">
        <dgm:presLayoutVars>
          <dgm:chMax val="0"/>
          <dgm:chPref val="0"/>
        </dgm:presLayoutVars>
      </dgm:prSet>
      <dgm:spPr/>
    </dgm:pt>
    <dgm:pt modelId="{28139271-A811-4BE4-A904-3E82ADB6EE83}" type="pres">
      <dgm:prSet presAssocID="{F5E9ACE0-0C46-4288-85F7-AF4CACD4D69A}" presName="sibTrans" presStyleCnt="0"/>
      <dgm:spPr/>
    </dgm:pt>
    <dgm:pt modelId="{188B8DFD-EA96-4F03-9085-B014349AF562}" type="pres">
      <dgm:prSet presAssocID="{98D12DCA-A112-4C5E-A49B-3DD6092B243F}" presName="compNode" presStyleCnt="0"/>
      <dgm:spPr/>
    </dgm:pt>
    <dgm:pt modelId="{FD4E2877-E1BD-4FAD-892F-FC83D40DA882}" type="pres">
      <dgm:prSet presAssocID="{98D12DCA-A112-4C5E-A49B-3DD6092B243F}" presName="bgRect" presStyleLbl="bgShp" presStyleIdx="1" presStyleCnt="3"/>
      <dgm:spPr/>
    </dgm:pt>
    <dgm:pt modelId="{E627CFC0-8EE6-422D-8BB9-E80208159003}" type="pres">
      <dgm:prSet presAssocID="{98D12DCA-A112-4C5E-A49B-3DD6092B24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E7F5087A-D90A-4B7A-A7E6-8191B8B59C9A}" type="pres">
      <dgm:prSet presAssocID="{98D12DCA-A112-4C5E-A49B-3DD6092B243F}" presName="spaceRect" presStyleCnt="0"/>
      <dgm:spPr/>
    </dgm:pt>
    <dgm:pt modelId="{5B967B77-BB97-440B-947A-96003514F9DD}" type="pres">
      <dgm:prSet presAssocID="{98D12DCA-A112-4C5E-A49B-3DD6092B243F}" presName="parTx" presStyleLbl="revTx" presStyleIdx="1" presStyleCnt="4">
        <dgm:presLayoutVars>
          <dgm:chMax val="0"/>
          <dgm:chPref val="0"/>
        </dgm:presLayoutVars>
      </dgm:prSet>
      <dgm:spPr/>
    </dgm:pt>
    <dgm:pt modelId="{62EA7516-5EA9-482C-A33B-955BA360EDB7}" type="pres">
      <dgm:prSet presAssocID="{98D12DCA-A112-4C5E-A49B-3DD6092B243F}" presName="desTx" presStyleLbl="revTx" presStyleIdx="2" presStyleCnt="4">
        <dgm:presLayoutVars/>
      </dgm:prSet>
      <dgm:spPr/>
    </dgm:pt>
    <dgm:pt modelId="{FF0121F0-FA12-4F1F-8613-D34AAC1D022C}" type="pres">
      <dgm:prSet presAssocID="{A72BD245-ED32-4789-9FA7-F1BC80E77A74}" presName="sibTrans" presStyleCnt="0"/>
      <dgm:spPr/>
    </dgm:pt>
    <dgm:pt modelId="{7A415A04-61B2-4B1A-AF45-2CAD59A3BA0F}" type="pres">
      <dgm:prSet presAssocID="{683036DE-A6D4-43BB-8424-2148A107E5A3}" presName="compNode" presStyleCnt="0"/>
      <dgm:spPr/>
    </dgm:pt>
    <dgm:pt modelId="{AD162E3A-0365-4532-80A1-73BF702C1344}" type="pres">
      <dgm:prSet presAssocID="{683036DE-A6D4-43BB-8424-2148A107E5A3}" presName="bgRect" presStyleLbl="bgShp" presStyleIdx="2" presStyleCnt="3"/>
      <dgm:spPr/>
    </dgm:pt>
    <dgm:pt modelId="{65D2B950-1368-45EE-84F1-E158FCFAAF65}" type="pres">
      <dgm:prSet presAssocID="{683036DE-A6D4-43BB-8424-2148A107E5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B459085F-AA95-48F7-9DEC-C2C9BCE4153F}" type="pres">
      <dgm:prSet presAssocID="{683036DE-A6D4-43BB-8424-2148A107E5A3}" presName="spaceRect" presStyleCnt="0"/>
      <dgm:spPr/>
    </dgm:pt>
    <dgm:pt modelId="{27AC21A1-A253-4741-86F4-DA7886E28C2A}" type="pres">
      <dgm:prSet presAssocID="{683036DE-A6D4-43BB-8424-2148A107E5A3}" presName="parTx" presStyleLbl="revTx" presStyleIdx="3" presStyleCnt="4">
        <dgm:presLayoutVars>
          <dgm:chMax val="0"/>
          <dgm:chPref val="0"/>
        </dgm:presLayoutVars>
      </dgm:prSet>
      <dgm:spPr/>
    </dgm:pt>
  </dgm:ptLst>
  <dgm:cxnLst>
    <dgm:cxn modelId="{A2028833-AFE1-4AEB-9BE6-9D12F209157E}" type="presOf" srcId="{BDCDC3B4-5A4F-4DAA-A6E6-7842BA769C8E}" destId="{62EA7516-5EA9-482C-A33B-955BA360EDB7}" srcOrd="0" destOrd="2" presId="urn:microsoft.com/office/officeart/2018/2/layout/IconVerticalSolidList"/>
    <dgm:cxn modelId="{E8393941-3BF5-4D5F-986F-21E94B2962F7}" type="presOf" srcId="{80349B8E-E667-4A32-8F34-B7DAFDC4E453}" destId="{62EA7516-5EA9-482C-A33B-955BA360EDB7}" srcOrd="0" destOrd="0" presId="urn:microsoft.com/office/officeart/2018/2/layout/IconVerticalSolidList"/>
    <dgm:cxn modelId="{1C000B73-B321-423B-B581-451CD75B280B}" srcId="{92C30777-CAF7-4717-AF66-A8874FCC53B1}" destId="{FD22A14E-4DFF-40F6-A5A3-AE71B67E152B}" srcOrd="0" destOrd="0" parTransId="{9868982A-7AFB-4F8E-BC14-D083A72DF866}" sibTransId="{F5E9ACE0-0C46-4288-85F7-AF4CACD4D69A}"/>
    <dgm:cxn modelId="{F1615F54-FD14-4E1F-AEF9-97F47E26AE1E}" srcId="{92C30777-CAF7-4717-AF66-A8874FCC53B1}" destId="{98D12DCA-A112-4C5E-A49B-3DD6092B243F}" srcOrd="1" destOrd="0" parTransId="{FFF2700C-B101-4FD5-A7D9-84F622CF21D0}" sibTransId="{A72BD245-ED32-4789-9FA7-F1BC80E77A74}"/>
    <dgm:cxn modelId="{33B91D80-25C4-4EE2-92BA-0E7825FB7183}" srcId="{92C30777-CAF7-4717-AF66-A8874FCC53B1}" destId="{683036DE-A6D4-43BB-8424-2148A107E5A3}" srcOrd="2" destOrd="0" parTransId="{62AE2398-9891-4BF2-9D34-5DC6F1132A19}" sibTransId="{15B0ED81-AD12-4B6A-AF1F-DCE9FEA5C080}"/>
    <dgm:cxn modelId="{514A6391-D26E-4E9D-A09A-E567C95D66DB}" srcId="{98D12DCA-A112-4C5E-A49B-3DD6092B243F}" destId="{E6D0F4F4-2C81-4A28-867B-3A980DE0F369}" srcOrd="1" destOrd="0" parTransId="{49D5B2D5-6C78-458A-BBC5-C150E558DAE2}" sibTransId="{C8EF9C86-C60A-4FC2-B5FC-252502E31439}"/>
    <dgm:cxn modelId="{F231BEA0-6272-4F25-9A13-1F6BAC93BACD}" type="presOf" srcId="{FD22A14E-4DFF-40F6-A5A3-AE71B67E152B}" destId="{DCE43746-AB4B-47F1-86FE-5C92ADF615CF}" srcOrd="0" destOrd="0" presId="urn:microsoft.com/office/officeart/2018/2/layout/IconVerticalSolidList"/>
    <dgm:cxn modelId="{A10471AB-78EA-4DAB-9163-2BA4AF48E57A}" type="presOf" srcId="{98D12DCA-A112-4C5E-A49B-3DD6092B243F}" destId="{5B967B77-BB97-440B-947A-96003514F9DD}" srcOrd="0" destOrd="0" presId="urn:microsoft.com/office/officeart/2018/2/layout/IconVerticalSolidList"/>
    <dgm:cxn modelId="{550F75B1-3D87-4121-9C4D-90ED13545A8D}" srcId="{98D12DCA-A112-4C5E-A49B-3DD6092B243F}" destId="{80349B8E-E667-4A32-8F34-B7DAFDC4E453}" srcOrd="0" destOrd="0" parTransId="{D59E1A6E-2E0D-4F68-A105-DF249197ECD0}" sibTransId="{6F8D0BE9-B8D0-4D7D-A462-50C62C4E05B6}"/>
    <dgm:cxn modelId="{3ADF4CC0-AD03-4CEB-9175-A5241C4B5316}" type="presOf" srcId="{92C30777-CAF7-4717-AF66-A8874FCC53B1}" destId="{CF89A827-45A0-4066-A48F-3B4D9B793F5B}" srcOrd="0" destOrd="0" presId="urn:microsoft.com/office/officeart/2018/2/layout/IconVerticalSolidList"/>
    <dgm:cxn modelId="{4A338AD0-387F-4218-95DB-4A8718EAD6B4}" type="presOf" srcId="{683036DE-A6D4-43BB-8424-2148A107E5A3}" destId="{27AC21A1-A253-4741-86F4-DA7886E28C2A}" srcOrd="0" destOrd="0" presId="urn:microsoft.com/office/officeart/2018/2/layout/IconVerticalSolidList"/>
    <dgm:cxn modelId="{8E7D4DD4-1B1F-4AD9-8508-7E4AF7BDC3EB}" srcId="{98D12DCA-A112-4C5E-A49B-3DD6092B243F}" destId="{BDCDC3B4-5A4F-4DAA-A6E6-7842BA769C8E}" srcOrd="2" destOrd="0" parTransId="{A6CA1A23-F97B-42E7-87B8-8A051FAD45D2}" sibTransId="{34EC105E-C772-40E2-B4BC-D703DD212234}"/>
    <dgm:cxn modelId="{3A82A9E2-C28B-499F-A06E-C96AF315878F}" type="presOf" srcId="{E6D0F4F4-2C81-4A28-867B-3A980DE0F369}" destId="{62EA7516-5EA9-482C-A33B-955BA360EDB7}" srcOrd="0" destOrd="1" presId="urn:microsoft.com/office/officeart/2018/2/layout/IconVerticalSolidList"/>
    <dgm:cxn modelId="{7CCEE4F9-5383-4C27-84C4-44FEB19D7286}" type="presParOf" srcId="{CF89A827-45A0-4066-A48F-3B4D9B793F5B}" destId="{8D451C9F-90B8-4EA8-9DC7-11E411901360}" srcOrd="0" destOrd="0" presId="urn:microsoft.com/office/officeart/2018/2/layout/IconVerticalSolidList"/>
    <dgm:cxn modelId="{5B5D172C-C078-44D7-BCD6-8D94E26923E2}" type="presParOf" srcId="{8D451C9F-90B8-4EA8-9DC7-11E411901360}" destId="{0093208C-0E6D-47C6-A74B-2AD98588FCE4}" srcOrd="0" destOrd="0" presId="urn:microsoft.com/office/officeart/2018/2/layout/IconVerticalSolidList"/>
    <dgm:cxn modelId="{D069D729-FD6B-4534-9259-02F8E306D3CB}" type="presParOf" srcId="{8D451C9F-90B8-4EA8-9DC7-11E411901360}" destId="{994F1B1A-E4A2-4C25-82B2-C8C44075BA89}" srcOrd="1" destOrd="0" presId="urn:microsoft.com/office/officeart/2018/2/layout/IconVerticalSolidList"/>
    <dgm:cxn modelId="{F573F3C7-C1BB-4D94-A14E-97312CABDF03}" type="presParOf" srcId="{8D451C9F-90B8-4EA8-9DC7-11E411901360}" destId="{1F0FAA67-5CDA-427C-9107-C939C16F6124}" srcOrd="2" destOrd="0" presId="urn:microsoft.com/office/officeart/2018/2/layout/IconVerticalSolidList"/>
    <dgm:cxn modelId="{597D2CF2-5249-4380-802B-73D4B2C71925}" type="presParOf" srcId="{8D451C9F-90B8-4EA8-9DC7-11E411901360}" destId="{DCE43746-AB4B-47F1-86FE-5C92ADF615CF}" srcOrd="3" destOrd="0" presId="urn:microsoft.com/office/officeart/2018/2/layout/IconVerticalSolidList"/>
    <dgm:cxn modelId="{490CD1AE-A8A2-4303-ADA3-7634B4EA402C}" type="presParOf" srcId="{CF89A827-45A0-4066-A48F-3B4D9B793F5B}" destId="{28139271-A811-4BE4-A904-3E82ADB6EE83}" srcOrd="1" destOrd="0" presId="urn:microsoft.com/office/officeart/2018/2/layout/IconVerticalSolidList"/>
    <dgm:cxn modelId="{1EC243E1-9F29-4793-9804-8F71BFAE69A4}" type="presParOf" srcId="{CF89A827-45A0-4066-A48F-3B4D9B793F5B}" destId="{188B8DFD-EA96-4F03-9085-B014349AF562}" srcOrd="2" destOrd="0" presId="urn:microsoft.com/office/officeart/2018/2/layout/IconVerticalSolidList"/>
    <dgm:cxn modelId="{74EB4B62-70D5-441F-A560-F7AEB611250E}" type="presParOf" srcId="{188B8DFD-EA96-4F03-9085-B014349AF562}" destId="{FD4E2877-E1BD-4FAD-892F-FC83D40DA882}" srcOrd="0" destOrd="0" presId="urn:microsoft.com/office/officeart/2018/2/layout/IconVerticalSolidList"/>
    <dgm:cxn modelId="{958A08DA-5AD7-4980-B2A6-AA5C143069E6}" type="presParOf" srcId="{188B8DFD-EA96-4F03-9085-B014349AF562}" destId="{E627CFC0-8EE6-422D-8BB9-E80208159003}" srcOrd="1" destOrd="0" presId="urn:microsoft.com/office/officeart/2018/2/layout/IconVerticalSolidList"/>
    <dgm:cxn modelId="{2B472771-E145-4141-A93A-C2AB3B180DB6}" type="presParOf" srcId="{188B8DFD-EA96-4F03-9085-B014349AF562}" destId="{E7F5087A-D90A-4B7A-A7E6-8191B8B59C9A}" srcOrd="2" destOrd="0" presId="urn:microsoft.com/office/officeart/2018/2/layout/IconVerticalSolidList"/>
    <dgm:cxn modelId="{1F50312C-6A54-42D0-9A22-DBCE789EF623}" type="presParOf" srcId="{188B8DFD-EA96-4F03-9085-B014349AF562}" destId="{5B967B77-BB97-440B-947A-96003514F9DD}" srcOrd="3" destOrd="0" presId="urn:microsoft.com/office/officeart/2018/2/layout/IconVerticalSolidList"/>
    <dgm:cxn modelId="{4F87F3C3-25C2-42A1-8956-BBC9DFD49C11}" type="presParOf" srcId="{188B8DFD-EA96-4F03-9085-B014349AF562}" destId="{62EA7516-5EA9-482C-A33B-955BA360EDB7}" srcOrd="4" destOrd="0" presId="urn:microsoft.com/office/officeart/2018/2/layout/IconVerticalSolidList"/>
    <dgm:cxn modelId="{7FB467B7-6DCC-4DA0-8544-03BC250A7BD0}" type="presParOf" srcId="{CF89A827-45A0-4066-A48F-3B4D9B793F5B}" destId="{FF0121F0-FA12-4F1F-8613-D34AAC1D022C}" srcOrd="3" destOrd="0" presId="urn:microsoft.com/office/officeart/2018/2/layout/IconVerticalSolidList"/>
    <dgm:cxn modelId="{1477CB62-CBE2-4E5F-8AD0-E09162E26DF1}" type="presParOf" srcId="{CF89A827-45A0-4066-A48F-3B4D9B793F5B}" destId="{7A415A04-61B2-4B1A-AF45-2CAD59A3BA0F}" srcOrd="4" destOrd="0" presId="urn:microsoft.com/office/officeart/2018/2/layout/IconVerticalSolidList"/>
    <dgm:cxn modelId="{A2611248-31F8-49AA-90C0-178864494838}" type="presParOf" srcId="{7A415A04-61B2-4B1A-AF45-2CAD59A3BA0F}" destId="{AD162E3A-0365-4532-80A1-73BF702C1344}" srcOrd="0" destOrd="0" presId="urn:microsoft.com/office/officeart/2018/2/layout/IconVerticalSolidList"/>
    <dgm:cxn modelId="{813F4850-4672-4BD3-B0B0-2BAE80829F28}" type="presParOf" srcId="{7A415A04-61B2-4B1A-AF45-2CAD59A3BA0F}" destId="{65D2B950-1368-45EE-84F1-E158FCFAAF65}" srcOrd="1" destOrd="0" presId="urn:microsoft.com/office/officeart/2018/2/layout/IconVerticalSolidList"/>
    <dgm:cxn modelId="{18C9E595-BDC1-446A-9859-C5E6A41B89F5}" type="presParOf" srcId="{7A415A04-61B2-4B1A-AF45-2CAD59A3BA0F}" destId="{B459085F-AA95-48F7-9DEC-C2C9BCE4153F}" srcOrd="2" destOrd="0" presId="urn:microsoft.com/office/officeart/2018/2/layout/IconVerticalSolidList"/>
    <dgm:cxn modelId="{6E1BCE69-7B1C-47A0-947F-AD4FCB167961}" type="presParOf" srcId="{7A415A04-61B2-4B1A-AF45-2CAD59A3BA0F}" destId="{27AC21A1-A253-4741-86F4-DA7886E28C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1F5FA2-2352-41B3-8971-B9F8B948438D}"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EAD6B825-4BF1-4F3A-9B6E-5DD071D5C8ED}">
      <dgm:prSet/>
      <dgm:spPr/>
      <dgm:t>
        <a:bodyPr/>
        <a:lstStyle/>
        <a:p>
          <a:r>
            <a:rPr lang="en-US" b="1" i="0" baseline="0"/>
            <a:t>list_contents(path):</a:t>
          </a:r>
          <a:r>
            <a:rPr lang="en-US" b="0" i="0" baseline="0"/>
            <a:t> Lists files and folders in a directory.</a:t>
          </a:r>
          <a:endParaRPr lang="en-US"/>
        </a:p>
      </dgm:t>
    </dgm:pt>
    <dgm:pt modelId="{FEEA428F-7C96-4CF8-861C-04327975E75F}" type="parTrans" cxnId="{85CF71AD-7FED-49CB-BFA8-6B77FD254376}">
      <dgm:prSet/>
      <dgm:spPr/>
      <dgm:t>
        <a:bodyPr/>
        <a:lstStyle/>
        <a:p>
          <a:endParaRPr lang="en-US"/>
        </a:p>
      </dgm:t>
    </dgm:pt>
    <dgm:pt modelId="{68730F27-ADEC-48D0-9B51-0F76A26785AE}" type="sibTrans" cxnId="{85CF71AD-7FED-49CB-BFA8-6B77FD254376}">
      <dgm:prSet/>
      <dgm:spPr/>
      <dgm:t>
        <a:bodyPr/>
        <a:lstStyle/>
        <a:p>
          <a:endParaRPr lang="en-US"/>
        </a:p>
      </dgm:t>
    </dgm:pt>
    <dgm:pt modelId="{EF83F969-8736-4AB5-BB15-6B5540377234}">
      <dgm:prSet/>
      <dgm:spPr/>
      <dgm:t>
        <a:bodyPr/>
        <a:lstStyle/>
        <a:p>
          <a:r>
            <a:rPr lang="en-US" b="1" i="0" baseline="0"/>
            <a:t>create_file(path):</a:t>
          </a:r>
          <a:r>
            <a:rPr lang="en-US" b="0" i="0" baseline="0"/>
            <a:t> Creates an empty file.</a:t>
          </a:r>
          <a:endParaRPr lang="en-US"/>
        </a:p>
      </dgm:t>
    </dgm:pt>
    <dgm:pt modelId="{DC5D7C16-C4E9-4E53-8CEB-A011F8D6B40F}" type="parTrans" cxnId="{125375C0-A99E-4FA3-9625-2D44B3212C6C}">
      <dgm:prSet/>
      <dgm:spPr/>
      <dgm:t>
        <a:bodyPr/>
        <a:lstStyle/>
        <a:p>
          <a:endParaRPr lang="en-US"/>
        </a:p>
      </dgm:t>
    </dgm:pt>
    <dgm:pt modelId="{365DAFBF-463D-4D4F-B58A-0A567785C074}" type="sibTrans" cxnId="{125375C0-A99E-4FA3-9625-2D44B3212C6C}">
      <dgm:prSet/>
      <dgm:spPr/>
      <dgm:t>
        <a:bodyPr/>
        <a:lstStyle/>
        <a:p>
          <a:endParaRPr lang="en-US"/>
        </a:p>
      </dgm:t>
    </dgm:pt>
    <dgm:pt modelId="{D5CC7470-4B74-44B1-A38B-2730F908A40F}">
      <dgm:prSet/>
      <dgm:spPr/>
      <dgm:t>
        <a:bodyPr/>
        <a:lstStyle/>
        <a:p>
          <a:r>
            <a:rPr lang="en-US" b="1" i="0" baseline="0"/>
            <a:t>delete_file(path):</a:t>
          </a:r>
          <a:r>
            <a:rPr lang="en-US" b="0" i="0" baseline="0"/>
            <a:t> Deletes a specified file.</a:t>
          </a:r>
          <a:endParaRPr lang="en-US"/>
        </a:p>
      </dgm:t>
    </dgm:pt>
    <dgm:pt modelId="{AB2FABDE-FE49-41D8-95AA-1BC1AC39D13C}" type="parTrans" cxnId="{B453C241-EFB3-43C8-8B36-2BCA816FAAC2}">
      <dgm:prSet/>
      <dgm:spPr/>
      <dgm:t>
        <a:bodyPr/>
        <a:lstStyle/>
        <a:p>
          <a:endParaRPr lang="en-US"/>
        </a:p>
      </dgm:t>
    </dgm:pt>
    <dgm:pt modelId="{76B5D921-2EF3-4A1D-8BDB-38F689C6CE9E}" type="sibTrans" cxnId="{B453C241-EFB3-43C8-8B36-2BCA816FAAC2}">
      <dgm:prSet/>
      <dgm:spPr/>
      <dgm:t>
        <a:bodyPr/>
        <a:lstStyle/>
        <a:p>
          <a:endParaRPr lang="en-US"/>
        </a:p>
      </dgm:t>
    </dgm:pt>
    <dgm:pt modelId="{237DB1A4-822F-4600-8033-B7B85C24DEE1}">
      <dgm:prSet/>
      <dgm:spPr/>
      <dgm:t>
        <a:bodyPr/>
        <a:lstStyle/>
        <a:p>
          <a:r>
            <a:rPr lang="en-US" b="1" i="0" baseline="0"/>
            <a:t>rename_file(old_name, new_name):</a:t>
          </a:r>
          <a:r>
            <a:rPr lang="en-US" b="0" i="0" baseline="0"/>
            <a:t> Renames a file or folder.</a:t>
          </a:r>
          <a:endParaRPr lang="en-US"/>
        </a:p>
      </dgm:t>
    </dgm:pt>
    <dgm:pt modelId="{F5117ABF-0CA5-4A95-BD21-9FCD0A61B0C9}" type="parTrans" cxnId="{4090A7EA-7596-45EC-AA7E-C08F1D7DF9CB}">
      <dgm:prSet/>
      <dgm:spPr/>
      <dgm:t>
        <a:bodyPr/>
        <a:lstStyle/>
        <a:p>
          <a:endParaRPr lang="en-US"/>
        </a:p>
      </dgm:t>
    </dgm:pt>
    <dgm:pt modelId="{9017882F-4386-4487-BB5D-E2D4909FD04D}" type="sibTrans" cxnId="{4090A7EA-7596-45EC-AA7E-C08F1D7DF9CB}">
      <dgm:prSet/>
      <dgm:spPr/>
      <dgm:t>
        <a:bodyPr/>
        <a:lstStyle/>
        <a:p>
          <a:endParaRPr lang="en-US"/>
        </a:p>
      </dgm:t>
    </dgm:pt>
    <dgm:pt modelId="{95D887F1-8F69-4FDD-98C7-45FD886C4554}">
      <dgm:prSet/>
      <dgm:spPr/>
      <dgm:t>
        <a:bodyPr/>
        <a:lstStyle/>
        <a:p>
          <a:r>
            <a:rPr lang="en-US" b="1" i="0" baseline="0"/>
            <a:t>move_file(source, destination):</a:t>
          </a:r>
          <a:r>
            <a:rPr lang="en-US" b="0" i="0" baseline="0"/>
            <a:t> Moves a file to a different location.</a:t>
          </a:r>
          <a:endParaRPr lang="en-US"/>
        </a:p>
      </dgm:t>
    </dgm:pt>
    <dgm:pt modelId="{752570DF-DB97-44B0-B9DE-706106C55A3C}" type="parTrans" cxnId="{C5F4616E-A262-47F9-B391-1BFF272BC172}">
      <dgm:prSet/>
      <dgm:spPr/>
      <dgm:t>
        <a:bodyPr/>
        <a:lstStyle/>
        <a:p>
          <a:endParaRPr lang="en-US"/>
        </a:p>
      </dgm:t>
    </dgm:pt>
    <dgm:pt modelId="{5A89AA91-DEBC-489E-A33B-A8BFE5AA2DA0}" type="sibTrans" cxnId="{C5F4616E-A262-47F9-B391-1BFF272BC172}">
      <dgm:prSet/>
      <dgm:spPr/>
      <dgm:t>
        <a:bodyPr/>
        <a:lstStyle/>
        <a:p>
          <a:endParaRPr lang="en-US"/>
        </a:p>
      </dgm:t>
    </dgm:pt>
    <dgm:pt modelId="{6B56BAAD-095F-4524-8E6F-FEF1227BDAAD}">
      <dgm:prSet/>
      <dgm:spPr/>
      <dgm:t>
        <a:bodyPr/>
        <a:lstStyle/>
        <a:p>
          <a:r>
            <a:rPr lang="en-US" b="1" i="0" baseline="0"/>
            <a:t>open_path(path):</a:t>
          </a:r>
          <a:r>
            <a:rPr lang="en-US" b="0" i="0" baseline="0"/>
            <a:t> Opens a file or folder. </a:t>
          </a:r>
          <a:endParaRPr lang="en-US"/>
        </a:p>
      </dgm:t>
    </dgm:pt>
    <dgm:pt modelId="{3BB7401D-E13D-4E1D-96E8-5F776C63FEED}" type="parTrans" cxnId="{905D13CD-6A7C-4AE6-B926-B0935F9F9BC9}">
      <dgm:prSet/>
      <dgm:spPr/>
      <dgm:t>
        <a:bodyPr/>
        <a:lstStyle/>
        <a:p>
          <a:endParaRPr lang="en-US"/>
        </a:p>
      </dgm:t>
    </dgm:pt>
    <dgm:pt modelId="{E2E0FBE1-6C5E-46A0-B58B-DBED29A4B6C7}" type="sibTrans" cxnId="{905D13CD-6A7C-4AE6-B926-B0935F9F9BC9}">
      <dgm:prSet/>
      <dgm:spPr/>
      <dgm:t>
        <a:bodyPr/>
        <a:lstStyle/>
        <a:p>
          <a:endParaRPr lang="en-US"/>
        </a:p>
      </dgm:t>
    </dgm:pt>
    <dgm:pt modelId="{BB6F3E7F-B319-4C70-9B56-068875B63E7D}" type="pres">
      <dgm:prSet presAssocID="{331F5FA2-2352-41B3-8971-B9F8B948438D}" presName="Name0" presStyleCnt="0">
        <dgm:presLayoutVars>
          <dgm:dir/>
          <dgm:resizeHandles val="exact"/>
        </dgm:presLayoutVars>
      </dgm:prSet>
      <dgm:spPr/>
    </dgm:pt>
    <dgm:pt modelId="{A8432AAE-A308-4A94-96CD-1F8F00175746}" type="pres">
      <dgm:prSet presAssocID="{EAD6B825-4BF1-4F3A-9B6E-5DD071D5C8ED}" presName="node" presStyleLbl="node1" presStyleIdx="0" presStyleCnt="6">
        <dgm:presLayoutVars>
          <dgm:bulletEnabled val="1"/>
        </dgm:presLayoutVars>
      </dgm:prSet>
      <dgm:spPr/>
    </dgm:pt>
    <dgm:pt modelId="{0EFF0D6B-317D-4545-93E2-AAD13012728D}" type="pres">
      <dgm:prSet presAssocID="{68730F27-ADEC-48D0-9B51-0F76A26785AE}" presName="sibTrans" presStyleLbl="sibTrans1D1" presStyleIdx="0" presStyleCnt="5"/>
      <dgm:spPr/>
    </dgm:pt>
    <dgm:pt modelId="{69A0F88A-2791-48DB-AC7D-F6D8176C406B}" type="pres">
      <dgm:prSet presAssocID="{68730F27-ADEC-48D0-9B51-0F76A26785AE}" presName="connectorText" presStyleLbl="sibTrans1D1" presStyleIdx="0" presStyleCnt="5"/>
      <dgm:spPr/>
    </dgm:pt>
    <dgm:pt modelId="{C91FFA21-C458-4305-8651-AE7A3472807D}" type="pres">
      <dgm:prSet presAssocID="{EF83F969-8736-4AB5-BB15-6B5540377234}" presName="node" presStyleLbl="node1" presStyleIdx="1" presStyleCnt="6">
        <dgm:presLayoutVars>
          <dgm:bulletEnabled val="1"/>
        </dgm:presLayoutVars>
      </dgm:prSet>
      <dgm:spPr/>
    </dgm:pt>
    <dgm:pt modelId="{D0A484F9-F511-4734-B0F6-5AC8031018E2}" type="pres">
      <dgm:prSet presAssocID="{365DAFBF-463D-4D4F-B58A-0A567785C074}" presName="sibTrans" presStyleLbl="sibTrans1D1" presStyleIdx="1" presStyleCnt="5"/>
      <dgm:spPr/>
    </dgm:pt>
    <dgm:pt modelId="{510C0653-C524-4848-A32A-E8E0D3472EA1}" type="pres">
      <dgm:prSet presAssocID="{365DAFBF-463D-4D4F-B58A-0A567785C074}" presName="connectorText" presStyleLbl="sibTrans1D1" presStyleIdx="1" presStyleCnt="5"/>
      <dgm:spPr/>
    </dgm:pt>
    <dgm:pt modelId="{7D3EE7FE-7654-4B83-98E1-038E4A607562}" type="pres">
      <dgm:prSet presAssocID="{D5CC7470-4B74-44B1-A38B-2730F908A40F}" presName="node" presStyleLbl="node1" presStyleIdx="2" presStyleCnt="6">
        <dgm:presLayoutVars>
          <dgm:bulletEnabled val="1"/>
        </dgm:presLayoutVars>
      </dgm:prSet>
      <dgm:spPr/>
    </dgm:pt>
    <dgm:pt modelId="{03840A16-53FD-4A64-BAF0-E5AD55CE9B3B}" type="pres">
      <dgm:prSet presAssocID="{76B5D921-2EF3-4A1D-8BDB-38F689C6CE9E}" presName="sibTrans" presStyleLbl="sibTrans1D1" presStyleIdx="2" presStyleCnt="5"/>
      <dgm:spPr/>
    </dgm:pt>
    <dgm:pt modelId="{04B812E6-02B1-4417-A058-7A89F4AFA1F3}" type="pres">
      <dgm:prSet presAssocID="{76B5D921-2EF3-4A1D-8BDB-38F689C6CE9E}" presName="connectorText" presStyleLbl="sibTrans1D1" presStyleIdx="2" presStyleCnt="5"/>
      <dgm:spPr/>
    </dgm:pt>
    <dgm:pt modelId="{9DE1BEDD-7471-43C1-8083-7B0E10FD36C3}" type="pres">
      <dgm:prSet presAssocID="{237DB1A4-822F-4600-8033-B7B85C24DEE1}" presName="node" presStyleLbl="node1" presStyleIdx="3" presStyleCnt="6">
        <dgm:presLayoutVars>
          <dgm:bulletEnabled val="1"/>
        </dgm:presLayoutVars>
      </dgm:prSet>
      <dgm:spPr/>
    </dgm:pt>
    <dgm:pt modelId="{B87536BA-8DD7-4368-A074-18753DF55CAB}" type="pres">
      <dgm:prSet presAssocID="{9017882F-4386-4487-BB5D-E2D4909FD04D}" presName="sibTrans" presStyleLbl="sibTrans1D1" presStyleIdx="3" presStyleCnt="5"/>
      <dgm:spPr/>
    </dgm:pt>
    <dgm:pt modelId="{299EA84B-0BD1-4640-9FFE-BB140363B33B}" type="pres">
      <dgm:prSet presAssocID="{9017882F-4386-4487-BB5D-E2D4909FD04D}" presName="connectorText" presStyleLbl="sibTrans1D1" presStyleIdx="3" presStyleCnt="5"/>
      <dgm:spPr/>
    </dgm:pt>
    <dgm:pt modelId="{5B5E5BF4-7724-4F03-A1EA-01E9E9DECCFD}" type="pres">
      <dgm:prSet presAssocID="{95D887F1-8F69-4FDD-98C7-45FD886C4554}" presName="node" presStyleLbl="node1" presStyleIdx="4" presStyleCnt="6">
        <dgm:presLayoutVars>
          <dgm:bulletEnabled val="1"/>
        </dgm:presLayoutVars>
      </dgm:prSet>
      <dgm:spPr/>
    </dgm:pt>
    <dgm:pt modelId="{F91F1230-966D-47FB-88FB-14BB450B48DD}" type="pres">
      <dgm:prSet presAssocID="{5A89AA91-DEBC-489E-A33B-A8BFE5AA2DA0}" presName="sibTrans" presStyleLbl="sibTrans1D1" presStyleIdx="4" presStyleCnt="5"/>
      <dgm:spPr/>
    </dgm:pt>
    <dgm:pt modelId="{25519C95-E75F-4C96-A0C6-10B70E88FD1A}" type="pres">
      <dgm:prSet presAssocID="{5A89AA91-DEBC-489E-A33B-A8BFE5AA2DA0}" presName="connectorText" presStyleLbl="sibTrans1D1" presStyleIdx="4" presStyleCnt="5"/>
      <dgm:spPr/>
    </dgm:pt>
    <dgm:pt modelId="{B5733DFB-A178-4EFB-B3CA-6D6CB206577B}" type="pres">
      <dgm:prSet presAssocID="{6B56BAAD-095F-4524-8E6F-FEF1227BDAAD}" presName="node" presStyleLbl="node1" presStyleIdx="5" presStyleCnt="6">
        <dgm:presLayoutVars>
          <dgm:bulletEnabled val="1"/>
        </dgm:presLayoutVars>
      </dgm:prSet>
      <dgm:spPr/>
    </dgm:pt>
  </dgm:ptLst>
  <dgm:cxnLst>
    <dgm:cxn modelId="{E780C000-ECB1-4D87-B4CC-9ADF80233BA7}" type="presOf" srcId="{95D887F1-8F69-4FDD-98C7-45FD886C4554}" destId="{5B5E5BF4-7724-4F03-A1EA-01E9E9DECCFD}" srcOrd="0" destOrd="0" presId="urn:microsoft.com/office/officeart/2016/7/layout/RepeatingBendingProcessNew"/>
    <dgm:cxn modelId="{0A39CA00-C6F1-432D-A2E2-3B77E2C063AD}" type="presOf" srcId="{D5CC7470-4B74-44B1-A38B-2730F908A40F}" destId="{7D3EE7FE-7654-4B83-98E1-038E4A607562}" srcOrd="0" destOrd="0" presId="urn:microsoft.com/office/officeart/2016/7/layout/RepeatingBendingProcessNew"/>
    <dgm:cxn modelId="{7696442A-246D-48D6-B549-A6D5D1194ED0}" type="presOf" srcId="{365DAFBF-463D-4D4F-B58A-0A567785C074}" destId="{510C0653-C524-4848-A32A-E8E0D3472EA1}" srcOrd="1" destOrd="0" presId="urn:microsoft.com/office/officeart/2016/7/layout/RepeatingBendingProcessNew"/>
    <dgm:cxn modelId="{7450222D-C127-4321-85C3-9C935471AACA}" type="presOf" srcId="{EF83F969-8736-4AB5-BB15-6B5540377234}" destId="{C91FFA21-C458-4305-8651-AE7A3472807D}" srcOrd="0" destOrd="0" presId="urn:microsoft.com/office/officeart/2016/7/layout/RepeatingBendingProcessNew"/>
    <dgm:cxn modelId="{9E044D31-96CF-4A50-B8DB-5395518E3131}" type="presOf" srcId="{5A89AA91-DEBC-489E-A33B-A8BFE5AA2DA0}" destId="{25519C95-E75F-4C96-A0C6-10B70E88FD1A}" srcOrd="1" destOrd="0" presId="urn:microsoft.com/office/officeart/2016/7/layout/RepeatingBendingProcessNew"/>
    <dgm:cxn modelId="{73FC5E37-7579-41D1-B7F4-2E78BB36D5CE}" type="presOf" srcId="{331F5FA2-2352-41B3-8971-B9F8B948438D}" destId="{BB6F3E7F-B319-4C70-9B56-068875B63E7D}" srcOrd="0" destOrd="0" presId="urn:microsoft.com/office/officeart/2016/7/layout/RepeatingBendingProcessNew"/>
    <dgm:cxn modelId="{B453C241-EFB3-43C8-8B36-2BCA816FAAC2}" srcId="{331F5FA2-2352-41B3-8971-B9F8B948438D}" destId="{D5CC7470-4B74-44B1-A38B-2730F908A40F}" srcOrd="2" destOrd="0" parTransId="{AB2FABDE-FE49-41D8-95AA-1BC1AC39D13C}" sibTransId="{76B5D921-2EF3-4A1D-8BDB-38F689C6CE9E}"/>
    <dgm:cxn modelId="{03313F66-2CE4-4E4D-930A-91C59A54CD5E}" type="presOf" srcId="{365DAFBF-463D-4D4F-B58A-0A567785C074}" destId="{D0A484F9-F511-4734-B0F6-5AC8031018E2}" srcOrd="0" destOrd="0" presId="urn:microsoft.com/office/officeart/2016/7/layout/RepeatingBendingProcessNew"/>
    <dgm:cxn modelId="{63675C46-6E7B-43F8-A8F3-FD5A9587F44E}" type="presOf" srcId="{237DB1A4-822F-4600-8033-B7B85C24DEE1}" destId="{9DE1BEDD-7471-43C1-8083-7B0E10FD36C3}" srcOrd="0" destOrd="0" presId="urn:microsoft.com/office/officeart/2016/7/layout/RepeatingBendingProcessNew"/>
    <dgm:cxn modelId="{73C05E4E-7C2A-4150-BBD3-0A41FB188A82}" type="presOf" srcId="{68730F27-ADEC-48D0-9B51-0F76A26785AE}" destId="{0EFF0D6B-317D-4545-93E2-AAD13012728D}" srcOrd="0" destOrd="0" presId="urn:microsoft.com/office/officeart/2016/7/layout/RepeatingBendingProcessNew"/>
    <dgm:cxn modelId="{C5F4616E-A262-47F9-B391-1BFF272BC172}" srcId="{331F5FA2-2352-41B3-8971-B9F8B948438D}" destId="{95D887F1-8F69-4FDD-98C7-45FD886C4554}" srcOrd="4" destOrd="0" parTransId="{752570DF-DB97-44B0-B9DE-706106C55A3C}" sibTransId="{5A89AA91-DEBC-489E-A33B-A8BFE5AA2DA0}"/>
    <dgm:cxn modelId="{DD663771-7A01-4EB1-943A-0851ED86BA67}" type="presOf" srcId="{68730F27-ADEC-48D0-9B51-0F76A26785AE}" destId="{69A0F88A-2791-48DB-AC7D-F6D8176C406B}" srcOrd="1" destOrd="0" presId="urn:microsoft.com/office/officeart/2016/7/layout/RepeatingBendingProcessNew"/>
    <dgm:cxn modelId="{92911E54-BB8F-46AD-B49B-7F30F68608D3}" type="presOf" srcId="{5A89AA91-DEBC-489E-A33B-A8BFE5AA2DA0}" destId="{F91F1230-966D-47FB-88FB-14BB450B48DD}" srcOrd="0" destOrd="0" presId="urn:microsoft.com/office/officeart/2016/7/layout/RepeatingBendingProcessNew"/>
    <dgm:cxn modelId="{D72D867B-EB1B-4DCA-A010-FE0BC41DFDCE}" type="presOf" srcId="{9017882F-4386-4487-BB5D-E2D4909FD04D}" destId="{299EA84B-0BD1-4640-9FFE-BB140363B33B}" srcOrd="1" destOrd="0" presId="urn:microsoft.com/office/officeart/2016/7/layout/RepeatingBendingProcessNew"/>
    <dgm:cxn modelId="{748D8597-F0AB-4686-A059-8B7C3461C5C7}" type="presOf" srcId="{6B56BAAD-095F-4524-8E6F-FEF1227BDAAD}" destId="{B5733DFB-A178-4EFB-B3CA-6D6CB206577B}" srcOrd="0" destOrd="0" presId="urn:microsoft.com/office/officeart/2016/7/layout/RepeatingBendingProcessNew"/>
    <dgm:cxn modelId="{4DE9FA9D-46C7-480F-BC4E-70CC738541BF}" type="presOf" srcId="{76B5D921-2EF3-4A1D-8BDB-38F689C6CE9E}" destId="{03840A16-53FD-4A64-BAF0-E5AD55CE9B3B}" srcOrd="0" destOrd="0" presId="urn:microsoft.com/office/officeart/2016/7/layout/RepeatingBendingProcessNew"/>
    <dgm:cxn modelId="{85CF71AD-7FED-49CB-BFA8-6B77FD254376}" srcId="{331F5FA2-2352-41B3-8971-B9F8B948438D}" destId="{EAD6B825-4BF1-4F3A-9B6E-5DD071D5C8ED}" srcOrd="0" destOrd="0" parTransId="{FEEA428F-7C96-4CF8-861C-04327975E75F}" sibTransId="{68730F27-ADEC-48D0-9B51-0F76A26785AE}"/>
    <dgm:cxn modelId="{125375C0-A99E-4FA3-9625-2D44B3212C6C}" srcId="{331F5FA2-2352-41B3-8971-B9F8B948438D}" destId="{EF83F969-8736-4AB5-BB15-6B5540377234}" srcOrd="1" destOrd="0" parTransId="{DC5D7C16-C4E9-4E53-8CEB-A011F8D6B40F}" sibTransId="{365DAFBF-463D-4D4F-B58A-0A567785C074}"/>
    <dgm:cxn modelId="{F2AD80C4-8C97-4CD8-AD2E-FE2279F26B5C}" type="presOf" srcId="{9017882F-4386-4487-BB5D-E2D4909FD04D}" destId="{B87536BA-8DD7-4368-A074-18753DF55CAB}" srcOrd="0" destOrd="0" presId="urn:microsoft.com/office/officeart/2016/7/layout/RepeatingBendingProcessNew"/>
    <dgm:cxn modelId="{905D13CD-6A7C-4AE6-B926-B0935F9F9BC9}" srcId="{331F5FA2-2352-41B3-8971-B9F8B948438D}" destId="{6B56BAAD-095F-4524-8E6F-FEF1227BDAAD}" srcOrd="5" destOrd="0" parTransId="{3BB7401D-E13D-4E1D-96E8-5F776C63FEED}" sibTransId="{E2E0FBE1-6C5E-46A0-B58B-DBED29A4B6C7}"/>
    <dgm:cxn modelId="{94686AD3-2B67-46B8-8CC5-51BA3C9FE930}" type="presOf" srcId="{76B5D921-2EF3-4A1D-8BDB-38F689C6CE9E}" destId="{04B812E6-02B1-4417-A058-7A89F4AFA1F3}" srcOrd="1" destOrd="0" presId="urn:microsoft.com/office/officeart/2016/7/layout/RepeatingBendingProcessNew"/>
    <dgm:cxn modelId="{5628F4D9-531B-4413-8336-34337C1B92EA}" type="presOf" srcId="{EAD6B825-4BF1-4F3A-9B6E-5DD071D5C8ED}" destId="{A8432AAE-A308-4A94-96CD-1F8F00175746}" srcOrd="0" destOrd="0" presId="urn:microsoft.com/office/officeart/2016/7/layout/RepeatingBendingProcessNew"/>
    <dgm:cxn modelId="{4090A7EA-7596-45EC-AA7E-C08F1D7DF9CB}" srcId="{331F5FA2-2352-41B3-8971-B9F8B948438D}" destId="{237DB1A4-822F-4600-8033-B7B85C24DEE1}" srcOrd="3" destOrd="0" parTransId="{F5117ABF-0CA5-4A95-BD21-9FCD0A61B0C9}" sibTransId="{9017882F-4386-4487-BB5D-E2D4909FD04D}"/>
    <dgm:cxn modelId="{DFCC3F4F-7581-4EF9-B69E-5368A7A8D9DB}" type="presParOf" srcId="{BB6F3E7F-B319-4C70-9B56-068875B63E7D}" destId="{A8432AAE-A308-4A94-96CD-1F8F00175746}" srcOrd="0" destOrd="0" presId="urn:microsoft.com/office/officeart/2016/7/layout/RepeatingBendingProcessNew"/>
    <dgm:cxn modelId="{1DC5EF92-A421-41CA-98E8-FF3E44530211}" type="presParOf" srcId="{BB6F3E7F-B319-4C70-9B56-068875B63E7D}" destId="{0EFF0D6B-317D-4545-93E2-AAD13012728D}" srcOrd="1" destOrd="0" presId="urn:microsoft.com/office/officeart/2016/7/layout/RepeatingBendingProcessNew"/>
    <dgm:cxn modelId="{C7052CB7-82BD-4BE3-A53F-5FE41B1D77B6}" type="presParOf" srcId="{0EFF0D6B-317D-4545-93E2-AAD13012728D}" destId="{69A0F88A-2791-48DB-AC7D-F6D8176C406B}" srcOrd="0" destOrd="0" presId="urn:microsoft.com/office/officeart/2016/7/layout/RepeatingBendingProcessNew"/>
    <dgm:cxn modelId="{07D5D167-2063-45A5-8CA8-91878F032BF3}" type="presParOf" srcId="{BB6F3E7F-B319-4C70-9B56-068875B63E7D}" destId="{C91FFA21-C458-4305-8651-AE7A3472807D}" srcOrd="2" destOrd="0" presId="urn:microsoft.com/office/officeart/2016/7/layout/RepeatingBendingProcessNew"/>
    <dgm:cxn modelId="{AD876E85-1BC6-4A4C-8A75-3E4E17BDAC89}" type="presParOf" srcId="{BB6F3E7F-B319-4C70-9B56-068875B63E7D}" destId="{D0A484F9-F511-4734-B0F6-5AC8031018E2}" srcOrd="3" destOrd="0" presId="urn:microsoft.com/office/officeart/2016/7/layout/RepeatingBendingProcessNew"/>
    <dgm:cxn modelId="{A141F1FF-FFAE-437A-9092-9E3FF19198A3}" type="presParOf" srcId="{D0A484F9-F511-4734-B0F6-5AC8031018E2}" destId="{510C0653-C524-4848-A32A-E8E0D3472EA1}" srcOrd="0" destOrd="0" presId="urn:microsoft.com/office/officeart/2016/7/layout/RepeatingBendingProcessNew"/>
    <dgm:cxn modelId="{A0848B4E-B99C-4395-B5C6-9BFCD53BC760}" type="presParOf" srcId="{BB6F3E7F-B319-4C70-9B56-068875B63E7D}" destId="{7D3EE7FE-7654-4B83-98E1-038E4A607562}" srcOrd="4" destOrd="0" presId="urn:microsoft.com/office/officeart/2016/7/layout/RepeatingBendingProcessNew"/>
    <dgm:cxn modelId="{6F2BE358-A2E2-4850-9B38-46A122DACA0C}" type="presParOf" srcId="{BB6F3E7F-B319-4C70-9B56-068875B63E7D}" destId="{03840A16-53FD-4A64-BAF0-E5AD55CE9B3B}" srcOrd="5" destOrd="0" presId="urn:microsoft.com/office/officeart/2016/7/layout/RepeatingBendingProcessNew"/>
    <dgm:cxn modelId="{CDE97599-1F49-427F-B527-A99A3AB3593F}" type="presParOf" srcId="{03840A16-53FD-4A64-BAF0-E5AD55CE9B3B}" destId="{04B812E6-02B1-4417-A058-7A89F4AFA1F3}" srcOrd="0" destOrd="0" presId="urn:microsoft.com/office/officeart/2016/7/layout/RepeatingBendingProcessNew"/>
    <dgm:cxn modelId="{97AF1DF7-FD9E-42B3-9713-61DF273D0B65}" type="presParOf" srcId="{BB6F3E7F-B319-4C70-9B56-068875B63E7D}" destId="{9DE1BEDD-7471-43C1-8083-7B0E10FD36C3}" srcOrd="6" destOrd="0" presId="urn:microsoft.com/office/officeart/2016/7/layout/RepeatingBendingProcessNew"/>
    <dgm:cxn modelId="{FE457C97-B5B2-42A7-824C-F2B4BC276E0F}" type="presParOf" srcId="{BB6F3E7F-B319-4C70-9B56-068875B63E7D}" destId="{B87536BA-8DD7-4368-A074-18753DF55CAB}" srcOrd="7" destOrd="0" presId="urn:microsoft.com/office/officeart/2016/7/layout/RepeatingBendingProcessNew"/>
    <dgm:cxn modelId="{1E6DBB87-4925-45FA-92D9-4F51DC54F258}" type="presParOf" srcId="{B87536BA-8DD7-4368-A074-18753DF55CAB}" destId="{299EA84B-0BD1-4640-9FFE-BB140363B33B}" srcOrd="0" destOrd="0" presId="urn:microsoft.com/office/officeart/2016/7/layout/RepeatingBendingProcessNew"/>
    <dgm:cxn modelId="{CC6BCDD2-C513-4702-8F85-C8F5DDC99BDB}" type="presParOf" srcId="{BB6F3E7F-B319-4C70-9B56-068875B63E7D}" destId="{5B5E5BF4-7724-4F03-A1EA-01E9E9DECCFD}" srcOrd="8" destOrd="0" presId="urn:microsoft.com/office/officeart/2016/7/layout/RepeatingBendingProcessNew"/>
    <dgm:cxn modelId="{D9D13D15-091F-46E6-AA52-9C35F77BA230}" type="presParOf" srcId="{BB6F3E7F-B319-4C70-9B56-068875B63E7D}" destId="{F91F1230-966D-47FB-88FB-14BB450B48DD}" srcOrd="9" destOrd="0" presId="urn:microsoft.com/office/officeart/2016/7/layout/RepeatingBendingProcessNew"/>
    <dgm:cxn modelId="{D4BBDEB9-FC65-46EB-BA65-13EB1A7B1D56}" type="presParOf" srcId="{F91F1230-966D-47FB-88FB-14BB450B48DD}" destId="{25519C95-E75F-4C96-A0C6-10B70E88FD1A}" srcOrd="0" destOrd="0" presId="urn:microsoft.com/office/officeart/2016/7/layout/RepeatingBendingProcessNew"/>
    <dgm:cxn modelId="{E70B4F91-D6D2-4530-803C-1347A954AF84}" type="presParOf" srcId="{BB6F3E7F-B319-4C70-9B56-068875B63E7D}" destId="{B5733DFB-A178-4EFB-B3CA-6D6CB206577B}"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3208C-0E6D-47C6-A74B-2AD98588FCE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4F1B1A-E4A2-4C25-82B2-C8C44075BA8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E43746-AB4B-47F1-86FE-5C92ADF615C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a:t>Programming Language: Python.</a:t>
          </a:r>
          <a:endParaRPr lang="en-US" sz="2500" kern="1200"/>
        </a:p>
      </dsp:txBody>
      <dsp:txXfrm>
        <a:off x="1435590" y="531"/>
        <a:ext cx="9080009" cy="1242935"/>
      </dsp:txXfrm>
    </dsp:sp>
    <dsp:sp modelId="{FD4E2877-E1BD-4FAD-892F-FC83D40DA882}">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7CFC0-8EE6-422D-8BB9-E8020815900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967B77-BB97-440B-947A-96003514F9DD}">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a:t>Libraries:</a:t>
          </a:r>
          <a:endParaRPr lang="en-US" sz="2500" kern="1200"/>
        </a:p>
      </dsp:txBody>
      <dsp:txXfrm>
        <a:off x="1435590" y="1554201"/>
        <a:ext cx="4732020" cy="1242935"/>
      </dsp:txXfrm>
    </dsp:sp>
    <dsp:sp modelId="{62EA7516-5EA9-482C-A33B-955BA360EDB7}">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100000"/>
            </a:lnSpc>
            <a:spcBef>
              <a:spcPct val="0"/>
            </a:spcBef>
            <a:spcAft>
              <a:spcPct val="35000"/>
            </a:spcAft>
            <a:buNone/>
          </a:pPr>
          <a:r>
            <a:rPr lang="en-GB" sz="1400" kern="1200"/>
            <a:t>os: Core file operations.</a:t>
          </a:r>
          <a:endParaRPr lang="en-US" sz="1400" kern="1200"/>
        </a:p>
        <a:p>
          <a:pPr marL="0" lvl="0" indent="0" algn="l" defTabSz="622300">
            <a:lnSpc>
              <a:spcPct val="100000"/>
            </a:lnSpc>
            <a:spcBef>
              <a:spcPct val="0"/>
            </a:spcBef>
            <a:spcAft>
              <a:spcPct val="35000"/>
            </a:spcAft>
            <a:buNone/>
          </a:pPr>
          <a:r>
            <a:rPr lang="en-GB" sz="1400" kern="1200"/>
            <a:t>shutil: Advanced file manipulation like moving files.</a:t>
          </a:r>
          <a:endParaRPr lang="en-US" sz="1400" kern="1200"/>
        </a:p>
        <a:p>
          <a:pPr marL="0" lvl="0" indent="0" algn="l" defTabSz="622300">
            <a:lnSpc>
              <a:spcPct val="100000"/>
            </a:lnSpc>
            <a:spcBef>
              <a:spcPct val="0"/>
            </a:spcBef>
            <a:spcAft>
              <a:spcPct val="35000"/>
            </a:spcAft>
            <a:buNone/>
          </a:pPr>
          <a:r>
            <a:rPr lang="en-GB" sz="1400" kern="1200"/>
            <a:t>tkinter: For creating the graphical user interface.</a:t>
          </a:r>
          <a:endParaRPr lang="en-US" sz="1400" kern="1200"/>
        </a:p>
      </dsp:txBody>
      <dsp:txXfrm>
        <a:off x="6167610" y="1554201"/>
        <a:ext cx="4347989" cy="1242935"/>
      </dsp:txXfrm>
    </dsp:sp>
    <dsp:sp modelId="{AD162E3A-0365-4532-80A1-73BF702C134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2B950-1368-45EE-84F1-E158FCFAAF6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C21A1-A253-4741-86F4-DA7886E28C2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GB" sz="2500" kern="1200"/>
            <a:t>Why these technologies were chosen: "They are lightweight, built-in with Python, and suitable for desktop applications."</a:t>
          </a:r>
          <a:endParaRPr lang="en-US" sz="25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F0D6B-317D-4545-93E2-AAD13012728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A8432AAE-A308-4A94-96CD-1F8F00175746}">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list_contents(path):</a:t>
          </a:r>
          <a:r>
            <a:rPr lang="en-US" sz="2000" b="0" i="0" kern="1200" baseline="0"/>
            <a:t> Lists files and folders in a directory.</a:t>
          </a:r>
          <a:endParaRPr lang="en-US" sz="2000" kern="1200"/>
        </a:p>
      </dsp:txBody>
      <dsp:txXfrm>
        <a:off x="8061" y="5979"/>
        <a:ext cx="3034531" cy="1820718"/>
      </dsp:txXfrm>
    </dsp:sp>
    <dsp:sp modelId="{D0A484F9-F511-4734-B0F6-5AC8031018E2}">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C91FFA21-C458-4305-8651-AE7A3472807D}">
      <dsp:nvSpPr>
        <dsp:cNvPr id="0" name=""/>
        <dsp:cNvSpPr/>
      </dsp:nvSpPr>
      <dsp:spPr>
        <a:xfrm>
          <a:off x="3740534" y="5979"/>
          <a:ext cx="3034531" cy="1820718"/>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create_file(path):</a:t>
          </a:r>
          <a:r>
            <a:rPr lang="en-US" sz="2000" b="0" i="0" kern="1200" baseline="0"/>
            <a:t> Creates an empty file.</a:t>
          </a:r>
          <a:endParaRPr lang="en-US" sz="2000" kern="1200"/>
        </a:p>
      </dsp:txBody>
      <dsp:txXfrm>
        <a:off x="3740534" y="5979"/>
        <a:ext cx="3034531" cy="1820718"/>
      </dsp:txXfrm>
    </dsp:sp>
    <dsp:sp modelId="{03840A16-53FD-4A64-BAF0-E5AD55CE9B3B}">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7D3EE7FE-7654-4B83-98E1-038E4A607562}">
      <dsp:nvSpPr>
        <dsp:cNvPr id="0" name=""/>
        <dsp:cNvSpPr/>
      </dsp:nvSpPr>
      <dsp:spPr>
        <a:xfrm>
          <a:off x="7473007" y="5979"/>
          <a:ext cx="3034531" cy="182071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delete_file(path):</a:t>
          </a:r>
          <a:r>
            <a:rPr lang="en-US" sz="2000" b="0" i="0" kern="1200" baseline="0"/>
            <a:t> Deletes a specified file.</a:t>
          </a:r>
          <a:endParaRPr lang="en-US" sz="2000" kern="1200"/>
        </a:p>
      </dsp:txBody>
      <dsp:txXfrm>
        <a:off x="7473007" y="5979"/>
        <a:ext cx="3034531" cy="1820718"/>
      </dsp:txXfrm>
    </dsp:sp>
    <dsp:sp modelId="{B87536BA-8DD7-4368-A074-18753DF55CAB}">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9DE1BEDD-7471-43C1-8083-7B0E10FD36C3}">
      <dsp:nvSpPr>
        <dsp:cNvPr id="0" name=""/>
        <dsp:cNvSpPr/>
      </dsp:nvSpPr>
      <dsp:spPr>
        <a:xfrm>
          <a:off x="8061" y="2524640"/>
          <a:ext cx="3034531" cy="1820718"/>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rename_file(old_name, new_name):</a:t>
          </a:r>
          <a:r>
            <a:rPr lang="en-US" sz="2000" b="0" i="0" kern="1200" baseline="0"/>
            <a:t> Renames a file or folder.</a:t>
          </a:r>
          <a:endParaRPr lang="en-US" sz="2000" kern="1200"/>
        </a:p>
      </dsp:txBody>
      <dsp:txXfrm>
        <a:off x="8061" y="2524640"/>
        <a:ext cx="3034531" cy="1820718"/>
      </dsp:txXfrm>
    </dsp:sp>
    <dsp:sp modelId="{F91F1230-966D-47FB-88FB-14BB450B48DD}">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5B5E5BF4-7724-4F03-A1EA-01E9E9DECCFD}">
      <dsp:nvSpPr>
        <dsp:cNvPr id="0" name=""/>
        <dsp:cNvSpPr/>
      </dsp:nvSpPr>
      <dsp:spPr>
        <a:xfrm>
          <a:off x="3740534" y="2524640"/>
          <a:ext cx="3034531" cy="1820718"/>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move_file(source, destination):</a:t>
          </a:r>
          <a:r>
            <a:rPr lang="en-US" sz="2000" b="0" i="0" kern="1200" baseline="0"/>
            <a:t> Moves a file to a different location.</a:t>
          </a:r>
          <a:endParaRPr lang="en-US" sz="2000" kern="1200"/>
        </a:p>
      </dsp:txBody>
      <dsp:txXfrm>
        <a:off x="3740534" y="2524640"/>
        <a:ext cx="3034531" cy="1820718"/>
      </dsp:txXfrm>
    </dsp:sp>
    <dsp:sp modelId="{B5733DFB-A178-4EFB-B3CA-6D6CB206577B}">
      <dsp:nvSpPr>
        <dsp:cNvPr id="0" name=""/>
        <dsp:cNvSpPr/>
      </dsp:nvSpPr>
      <dsp:spPr>
        <a:xfrm>
          <a:off x="7473007" y="2524640"/>
          <a:ext cx="3034531" cy="1820718"/>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i="0" kern="1200" baseline="0"/>
            <a:t>open_path(path):</a:t>
          </a:r>
          <a:r>
            <a:rPr lang="en-US" sz="2000" b="0" i="0" kern="1200" baseline="0"/>
            <a:t> Opens a file or folder. </a:t>
          </a:r>
          <a:endParaRPr lang="en-US" sz="2000" kern="1200"/>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6F09-9860-D51D-B109-3B88637701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02D3ED3-D32A-36A5-6040-07D10C2046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667CE85-B4F7-F6C5-6BEF-A8D4F1143711}"/>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E9B8C9B3-7715-FBC9-9B83-9224106A7B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E317AB-3E96-31A0-780A-C8B21591ADAF}"/>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321946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54B52-603D-4FFD-2DD3-00452D19924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F6FC169-14FE-4F99-8D43-2E18D2312E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92ACDB-9298-A895-934F-E0D0BB257FF2}"/>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F977700B-7771-E60E-36AF-3974C0CB63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C2B188-293F-1A5E-8B5C-618A7B094407}"/>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6907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EB3317-8052-3E34-3A9E-06EC411E93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037107-1ABB-7143-6D00-EC9D8883C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F96068-0A28-6B56-BD5D-78676DE169E4}"/>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FFC48781-1DB1-46A3-FB92-D3CDA0BA03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8F99FF-2490-D7E7-A325-E90C3DC56C2F}"/>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3278759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DE1F-0FA5-B24A-878F-5BCEF10B0A0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8689EE-4962-21A1-F942-7A334610D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AEABE-3194-11CC-8307-2866896EFADA}"/>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77CE0083-E6DA-C738-59E9-F51770ECD4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EC4883-B448-D1B0-200D-4F3F3C187C4C}"/>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2014554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BB3D-C1A2-1E08-767D-A149A09E5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64B693-869C-1E1D-49B9-3D3CA07CB8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EC74E-287D-5B3C-E534-687202C1F2BF}"/>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EA6302D0-212E-A813-AA20-C68076B1E4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0DB92B-EA57-C19B-0753-F40A333766A9}"/>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96700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68801-F21C-03CA-ED8C-1CD3B144FD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6470439-A5FD-867B-B117-E471E1ACF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61FA6E-2B80-04AA-5F9C-9D6A2D60E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3D0ACE-0F11-B3B1-1C15-1BE0976FCA39}"/>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6" name="Footer Placeholder 5">
            <a:extLst>
              <a:ext uri="{FF2B5EF4-FFF2-40B4-BE49-F238E27FC236}">
                <a16:creationId xmlns:a16="http://schemas.microsoft.com/office/drawing/2014/main" id="{500DABA3-2D2C-40C0-1A4C-757148C749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0A3086-0D1C-2B57-9704-32928FCC8776}"/>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184326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FCF72-7FD3-F46D-F866-D21B9DC0074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C5B14B-3E55-8096-BBCC-FB1ECC55C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7C140F-7810-0C87-CEEB-B78F1CBDA7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43DAF7A-D2E8-74D2-C4ED-A6A9F25FC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E5EBA-9723-DBDF-1E26-EEF4C1F564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5C54EF-C266-BC6C-3C68-348DEA0806D8}"/>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8" name="Footer Placeholder 7">
            <a:extLst>
              <a:ext uri="{FF2B5EF4-FFF2-40B4-BE49-F238E27FC236}">
                <a16:creationId xmlns:a16="http://schemas.microsoft.com/office/drawing/2014/main" id="{8F65680C-7AC0-C213-D5D1-548D0BAD372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DD8166-6BB3-1789-891C-A66D0E4B0BE8}"/>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73418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D056-9A8E-C9F6-07DE-67A25166E6C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A51120-58D2-A5D2-523F-C245A53E2865}"/>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4" name="Footer Placeholder 3">
            <a:extLst>
              <a:ext uri="{FF2B5EF4-FFF2-40B4-BE49-F238E27FC236}">
                <a16:creationId xmlns:a16="http://schemas.microsoft.com/office/drawing/2014/main" id="{C5FE4522-F50F-93E0-79DC-2CA4EF1965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C144257-F9F8-99EA-4924-EC5A92AE8482}"/>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409136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43185-FEF5-FF4E-9A2C-05865DA3D4B0}"/>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3" name="Footer Placeholder 2">
            <a:extLst>
              <a:ext uri="{FF2B5EF4-FFF2-40B4-BE49-F238E27FC236}">
                <a16:creationId xmlns:a16="http://schemas.microsoft.com/office/drawing/2014/main" id="{5ADB1F90-6F3F-59F1-9D97-8F35149812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918B7D2-B4FD-3B27-27FF-4ECF5948136B}"/>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110234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ED0-77A8-CC00-326E-6328F1BC06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48330C-CD25-CB54-6FFC-9B30EF3AE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17F375A-80A8-CD8D-7CA0-FBF92DE22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98CBA-B350-1142-433F-1D54F183B334}"/>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6" name="Footer Placeholder 5">
            <a:extLst>
              <a:ext uri="{FF2B5EF4-FFF2-40B4-BE49-F238E27FC236}">
                <a16:creationId xmlns:a16="http://schemas.microsoft.com/office/drawing/2014/main" id="{5D6F025C-5839-9FAB-4769-ECF2B2F9C9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06F39B-F0C7-A681-C2DC-5FFABEEEDB2C}"/>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324546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2356-DEAD-A542-CF3E-B5F7446A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BC24512-A13E-5C13-A4D6-14C7C761D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E8605C-4934-45DC-934A-7F40F0169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A75F46-8BE2-2F57-D696-7E4D237B8B69}"/>
              </a:ext>
            </a:extLst>
          </p:cNvPr>
          <p:cNvSpPr>
            <a:spLocks noGrp="1"/>
          </p:cNvSpPr>
          <p:nvPr>
            <p:ph type="dt" sz="half" idx="10"/>
          </p:nvPr>
        </p:nvSpPr>
        <p:spPr/>
        <p:txBody>
          <a:bodyPr/>
          <a:lstStyle/>
          <a:p>
            <a:fld id="{AA9C172E-145E-47D0-BE4F-4711A6665C85}" type="datetimeFigureOut">
              <a:rPr lang="en-GB" smtClean="0"/>
              <a:t>19/12/2024</a:t>
            </a:fld>
            <a:endParaRPr lang="en-GB"/>
          </a:p>
        </p:txBody>
      </p:sp>
      <p:sp>
        <p:nvSpPr>
          <p:cNvPr id="6" name="Footer Placeholder 5">
            <a:extLst>
              <a:ext uri="{FF2B5EF4-FFF2-40B4-BE49-F238E27FC236}">
                <a16:creationId xmlns:a16="http://schemas.microsoft.com/office/drawing/2014/main" id="{FEDF6BCF-75FE-9C9C-AC32-0D4C1A82C8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9EE28D-FFD1-F7C1-D59E-BF70F59D9190}"/>
              </a:ext>
            </a:extLst>
          </p:cNvPr>
          <p:cNvSpPr>
            <a:spLocks noGrp="1"/>
          </p:cNvSpPr>
          <p:nvPr>
            <p:ph type="sldNum" sz="quarter" idx="12"/>
          </p:nvPr>
        </p:nvSpPr>
        <p:spPr/>
        <p:txBody>
          <a:bodyPr/>
          <a:lstStyle/>
          <a:p>
            <a:fld id="{39CDB48C-686F-4695-8030-C0CA20B7D531}" type="slidenum">
              <a:rPr lang="en-GB" smtClean="0"/>
              <a:t>‹#›</a:t>
            </a:fld>
            <a:endParaRPr lang="en-GB"/>
          </a:p>
        </p:txBody>
      </p:sp>
    </p:spTree>
    <p:extLst>
      <p:ext uri="{BB962C8B-B14F-4D97-AF65-F5344CB8AC3E}">
        <p14:creationId xmlns:p14="http://schemas.microsoft.com/office/powerpoint/2010/main" val="105815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B1C0C5-9B48-9469-A7D6-C6544A033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59AB003-2CD8-3237-FF62-F6629069E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9936C6-FD61-AA7B-A1B9-83C579044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9C172E-145E-47D0-BE4F-4711A6665C85}" type="datetimeFigureOut">
              <a:rPr lang="en-GB" smtClean="0"/>
              <a:t>19/12/2024</a:t>
            </a:fld>
            <a:endParaRPr lang="en-GB"/>
          </a:p>
        </p:txBody>
      </p:sp>
      <p:sp>
        <p:nvSpPr>
          <p:cNvPr id="5" name="Footer Placeholder 4">
            <a:extLst>
              <a:ext uri="{FF2B5EF4-FFF2-40B4-BE49-F238E27FC236}">
                <a16:creationId xmlns:a16="http://schemas.microsoft.com/office/drawing/2014/main" id="{D23A788B-393D-50DE-1885-56A9B1D0C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B9EF277-A05C-3F54-EF6C-41A4BD51A4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CDB48C-686F-4695-8030-C0CA20B7D531}" type="slidenum">
              <a:rPr lang="en-GB" smtClean="0"/>
              <a:t>‹#›</a:t>
            </a:fld>
            <a:endParaRPr lang="en-GB"/>
          </a:p>
        </p:txBody>
      </p:sp>
    </p:spTree>
    <p:extLst>
      <p:ext uri="{BB962C8B-B14F-4D97-AF65-F5344CB8AC3E}">
        <p14:creationId xmlns:p14="http://schemas.microsoft.com/office/powerpoint/2010/main" val="203761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E0994-9F99-C658-AAFD-FBF4C840ECD5}"/>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a:solidFill>
                  <a:srgbClr val="FFFFFF"/>
                </a:solidFill>
                <a:latin typeface="+mj-lt"/>
                <a:ea typeface="+mj-ea"/>
                <a:cs typeface="+mj-cs"/>
              </a:rPr>
              <a:t>File Manager Tool</a:t>
            </a:r>
          </a:p>
        </p:txBody>
      </p:sp>
      <p:sp>
        <p:nvSpPr>
          <p:cNvPr id="27" name="Freeform: Shape 26">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88DDD135-E2B9-C663-219D-72BD492D67BB}"/>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r>
              <a:rPr lang="en-US" sz="2000"/>
              <a:t>A Python Application for File and Directory Management</a:t>
            </a:r>
          </a:p>
        </p:txBody>
      </p:sp>
      <p:sp>
        <p:nvSpPr>
          <p:cNvPr id="33" name="Freeform: Shape 32">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854DA94-1D17-E800-65FA-7B4F1F3474CD}"/>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a:lnSpc>
                <a:spcPct val="90000"/>
              </a:lnSpc>
              <a:spcAft>
                <a:spcPts val="600"/>
              </a:spcAft>
            </a:pPr>
            <a:r>
              <a:rPr lang="en-US" sz="2000" dirty="0"/>
              <a:t>Made BY:</a:t>
            </a:r>
          </a:p>
          <a:p>
            <a:pPr>
              <a:lnSpc>
                <a:spcPct val="90000"/>
              </a:lnSpc>
              <a:spcAft>
                <a:spcPts val="600"/>
              </a:spcAft>
            </a:pPr>
            <a:r>
              <a:rPr lang="en-US" sz="2000" dirty="0"/>
              <a:t>Aliyan Ahmed Cheema</a:t>
            </a:r>
          </a:p>
          <a:p>
            <a:pPr>
              <a:lnSpc>
                <a:spcPct val="90000"/>
              </a:lnSpc>
              <a:spcAft>
                <a:spcPts val="600"/>
              </a:spcAft>
            </a:pPr>
            <a:r>
              <a:rPr lang="en-US" sz="2000" dirty="0"/>
              <a:t>FA22-BCE-028</a:t>
            </a:r>
          </a:p>
        </p:txBody>
      </p:sp>
    </p:spTree>
    <p:extLst>
      <p:ext uri="{BB962C8B-B14F-4D97-AF65-F5344CB8AC3E}">
        <p14:creationId xmlns:p14="http://schemas.microsoft.com/office/powerpoint/2010/main" val="139107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Aerial view of a highway near the ocean">
            <a:extLst>
              <a:ext uri="{FF2B5EF4-FFF2-40B4-BE49-F238E27FC236}">
                <a16:creationId xmlns:a16="http://schemas.microsoft.com/office/drawing/2014/main" id="{A18C898A-3B72-CD38-1533-E5F9DAD2DDA9}"/>
              </a:ext>
            </a:extLst>
          </p:cNvPr>
          <p:cNvPicPr>
            <a:picLocks noChangeAspect="1"/>
          </p:cNvPicPr>
          <p:nvPr/>
        </p:nvPicPr>
        <p:blipFill>
          <a:blip r:embed="rId2">
            <a:duotone>
              <a:schemeClr val="accent1">
                <a:shade val="45000"/>
                <a:satMod val="135000"/>
              </a:schemeClr>
              <a:prstClr val="white"/>
            </a:duotone>
            <a:alphaModFix amt="35000"/>
          </a:blip>
          <a:srcRect t="11833" b="13167"/>
          <a:stretch/>
        </p:blipFill>
        <p:spPr>
          <a:xfrm>
            <a:off x="20" y="10"/>
            <a:ext cx="12191981" cy="6857989"/>
          </a:xfrm>
          <a:prstGeom prst="rect">
            <a:avLst/>
          </a:prstGeom>
        </p:spPr>
      </p:pic>
      <p:sp>
        <p:nvSpPr>
          <p:cNvPr id="2" name="Title 1">
            <a:extLst>
              <a:ext uri="{FF2B5EF4-FFF2-40B4-BE49-F238E27FC236}">
                <a16:creationId xmlns:a16="http://schemas.microsoft.com/office/drawing/2014/main" id="{4056C789-7162-7ACD-3EB3-815D295A41E4}"/>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8000">
                <a:solidFill>
                  <a:srgbClr val="FFFFFF"/>
                </a:solidFill>
              </a:rPr>
              <a:t>Thank you!</a:t>
            </a:r>
          </a:p>
        </p:txBody>
      </p:sp>
      <p:cxnSp>
        <p:nvCxnSpPr>
          <p:cNvPr id="12" name="Straight Connector 1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745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F37E0-86B7-0666-A59E-C762C55033E7}"/>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What is the File Manager GUI?</a:t>
            </a:r>
            <a:endParaRPr lang="en-GB" sz="3600">
              <a:solidFill>
                <a:schemeClr val="tx2"/>
              </a:solidFill>
            </a:endParaRPr>
          </a:p>
        </p:txBody>
      </p:sp>
      <p:sp>
        <p:nvSpPr>
          <p:cNvPr id="32" name="Content Placeholder 2">
            <a:extLst>
              <a:ext uri="{FF2B5EF4-FFF2-40B4-BE49-F238E27FC236}">
                <a16:creationId xmlns:a16="http://schemas.microsoft.com/office/drawing/2014/main" id="{ADA5D078-5597-72CE-CC58-ECDD5AB8A029}"/>
              </a:ext>
            </a:extLst>
          </p:cNvPr>
          <p:cNvSpPr>
            <a:spLocks noGrp="1"/>
          </p:cNvSpPr>
          <p:nvPr>
            <p:ph idx="1"/>
          </p:nvPr>
        </p:nvSpPr>
        <p:spPr>
          <a:xfrm>
            <a:off x="804672" y="2421682"/>
            <a:ext cx="4977578" cy="3639289"/>
          </a:xfrm>
        </p:spPr>
        <p:txBody>
          <a:bodyPr anchor="ctr">
            <a:normAutofit/>
          </a:bodyPr>
          <a:lstStyle/>
          <a:p>
            <a:pPr marL="0" indent="0">
              <a:buNone/>
            </a:pPr>
            <a:r>
              <a:rPr lang="en-US" sz="1800">
                <a:solidFill>
                  <a:schemeClr val="tx2"/>
                </a:solidFill>
              </a:rPr>
              <a:t>The File Manager GUI is a Python-based desktop application that enables users to manage files and directories through an intuitive graphical interface. It allows users to perform common file operations like listing contents, creating files, and deleting files easily.</a:t>
            </a:r>
          </a:p>
          <a:p>
            <a:pPr marL="0" indent="0">
              <a:buNone/>
            </a:pPr>
            <a:endParaRPr lang="en-US" sz="1800">
              <a:solidFill>
                <a:schemeClr val="tx2"/>
              </a:solidFill>
            </a:endParaRPr>
          </a:p>
          <a:p>
            <a:pPr marL="0" indent="0">
              <a:buNone/>
            </a:pPr>
            <a:r>
              <a:rPr lang="en-US" sz="1800">
                <a:solidFill>
                  <a:schemeClr val="tx2"/>
                </a:solidFill>
              </a:rPr>
              <a:t>Key objective: </a:t>
            </a:r>
            <a:r>
              <a:rPr lang="en-US" sz="1800" i="1">
                <a:solidFill>
                  <a:schemeClr val="tx2"/>
                </a:solidFill>
              </a:rPr>
              <a:t>"Simplify file management tasks for non-technical users</a:t>
            </a:r>
            <a:endParaRPr lang="en-GB"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3" name="Freeform: Shape 32">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eb Design">
            <a:extLst>
              <a:ext uri="{FF2B5EF4-FFF2-40B4-BE49-F238E27FC236}">
                <a16:creationId xmlns:a16="http://schemas.microsoft.com/office/drawing/2014/main" id="{3AFDD85F-01AC-B3AC-1D6D-767010FDE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4777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47EEF35-C7A7-78DB-ADAE-4E53F7FA2B3D}"/>
              </a:ext>
            </a:extLst>
          </p:cNvPr>
          <p:cNvSpPr>
            <a:spLocks noGrp="1"/>
          </p:cNvSpPr>
          <p:nvPr>
            <p:ph type="title"/>
          </p:nvPr>
        </p:nvSpPr>
        <p:spPr>
          <a:xfrm>
            <a:off x="838200" y="365125"/>
            <a:ext cx="5393361" cy="1325563"/>
          </a:xfrm>
        </p:spPr>
        <p:txBody>
          <a:bodyPr>
            <a:normAutofit/>
          </a:bodyPr>
          <a:lstStyle/>
          <a:p>
            <a:r>
              <a:rPr lang="en-US"/>
              <a:t>Features of the File Manager</a:t>
            </a:r>
            <a:endParaRPr lang="en-GB" dirty="0"/>
          </a:p>
        </p:txBody>
      </p:sp>
      <p:sp>
        <p:nvSpPr>
          <p:cNvPr id="31" name="Freeform: Shape 3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D9C56DB9-243F-B8A2-611A-028D04962B33}"/>
              </a:ext>
            </a:extLst>
          </p:cNvPr>
          <p:cNvSpPr>
            <a:spLocks noGrp="1" noChangeArrowheads="1"/>
          </p:cNvSpPr>
          <p:nvPr>
            <p:ph idx="1"/>
          </p:nvPr>
        </p:nvSpPr>
        <p:spPr bwMode="auto">
          <a:xfrm>
            <a:off x="838200" y="1825625"/>
            <a:ext cx="5393361"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List the contents of a directory.</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Create new files.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Delete existing files.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Rename files or folders.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Move files to a new location.</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Open files or folders.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Organize files by type into subfolders.</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a:ln>
                  <a:noFill/>
                </a:ln>
                <a:effectLst/>
                <a:latin typeface="Arial" panose="020B0604020202020204" pitchFamily="34" charset="0"/>
              </a:rPr>
              <a:t>Check disk space usage of directories. </a:t>
            </a:r>
          </a:p>
        </p:txBody>
      </p:sp>
      <p:sp>
        <p:nvSpPr>
          <p:cNvPr id="32" name="Oval 3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C6C7813C-AD4B-0F96-B61A-03D3B0C9B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7184" y="1575685"/>
            <a:ext cx="3781051" cy="30626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3" name="Freeform: Shape 3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38403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6B2E-C57A-4D53-1C9E-41EAC6DF1B93}"/>
              </a:ext>
            </a:extLst>
          </p:cNvPr>
          <p:cNvSpPr>
            <a:spLocks noGrp="1"/>
          </p:cNvSpPr>
          <p:nvPr>
            <p:ph type="title"/>
          </p:nvPr>
        </p:nvSpPr>
        <p:spPr/>
        <p:txBody>
          <a:bodyPr/>
          <a:lstStyle/>
          <a:p>
            <a:r>
              <a:rPr lang="en-GB" dirty="0"/>
              <a:t>Technologies Used</a:t>
            </a:r>
          </a:p>
        </p:txBody>
      </p:sp>
      <p:graphicFrame>
        <p:nvGraphicFramePr>
          <p:cNvPr id="5" name="Content Placeholder 2">
            <a:extLst>
              <a:ext uri="{FF2B5EF4-FFF2-40B4-BE49-F238E27FC236}">
                <a16:creationId xmlns:a16="http://schemas.microsoft.com/office/drawing/2014/main" id="{6D4D4ACD-EBCA-09E3-3B84-EA0C0B20B78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802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3349465-560D-AE1C-EBC3-62B75EC18DDC}"/>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kern="1200">
                <a:solidFill>
                  <a:srgbClr val="FFFFFF"/>
                </a:solidFill>
                <a:latin typeface="+mj-lt"/>
                <a:ea typeface="+mj-ea"/>
                <a:cs typeface="+mj-cs"/>
              </a:rPr>
              <a:t>User Interface Overview</a:t>
            </a: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0" name="Picture 9" descr="A screenshot of a computer&#10;&#10;Description automatically generated">
            <a:extLst>
              <a:ext uri="{FF2B5EF4-FFF2-40B4-BE49-F238E27FC236}">
                <a16:creationId xmlns:a16="http://schemas.microsoft.com/office/drawing/2014/main" id="{395F4EBC-1D56-9A6B-BCD8-7815841A6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925" y="1664149"/>
            <a:ext cx="5664133" cy="4587947"/>
          </a:xfrm>
          <a:prstGeom prst="rect">
            <a:avLst/>
          </a:prstGeom>
        </p:spPr>
      </p:pic>
      <p:grpSp>
        <p:nvGrpSpPr>
          <p:cNvPr id="21" name="Group 20">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2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2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12516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8435C-FBE2-F397-CF00-589D56D3FBC5}"/>
              </a:ext>
            </a:extLst>
          </p:cNvPr>
          <p:cNvSpPr>
            <a:spLocks noGrp="1"/>
          </p:cNvSpPr>
          <p:nvPr>
            <p:ph type="title"/>
          </p:nvPr>
        </p:nvSpPr>
        <p:spPr>
          <a:xfrm>
            <a:off x="838201" y="345810"/>
            <a:ext cx="4960945" cy="1325563"/>
          </a:xfrm>
        </p:spPr>
        <p:txBody>
          <a:bodyPr>
            <a:normAutofit/>
          </a:bodyPr>
          <a:lstStyle/>
          <a:p>
            <a:r>
              <a:rPr lang="en-GB" dirty="0"/>
              <a:t>Project Code Structure</a:t>
            </a:r>
          </a:p>
        </p:txBody>
      </p:sp>
      <p:sp>
        <p:nvSpPr>
          <p:cNvPr id="4" name="Rectangle 1">
            <a:extLst>
              <a:ext uri="{FF2B5EF4-FFF2-40B4-BE49-F238E27FC236}">
                <a16:creationId xmlns:a16="http://schemas.microsoft.com/office/drawing/2014/main" id="{FB10487E-6569-FEF2-DF30-EDC2435EE6C2}"/>
              </a:ext>
            </a:extLst>
          </p:cNvPr>
          <p:cNvSpPr>
            <a:spLocks noGrp="1" noChangeArrowheads="1"/>
          </p:cNvSpPr>
          <p:nvPr>
            <p:ph idx="1"/>
          </p:nvPr>
        </p:nvSpPr>
        <p:spPr bwMode="auto">
          <a:xfrm>
            <a:off x="838201" y="1825625"/>
            <a:ext cx="4933462"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File Handling Functions:</a:t>
            </a:r>
            <a:r>
              <a:rPr kumimoji="0" lang="en-US" altLang="en-US" b="0" i="0" u="none" strike="noStrike" cap="none" normalizeH="0" baseline="0">
                <a:ln>
                  <a:noFill/>
                </a:ln>
                <a:effectLst/>
                <a:latin typeface="Arial" panose="020B0604020202020204" pitchFamily="34" charset="0"/>
              </a:rPr>
              <a:t> Manage files and directories.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Utility Functions:</a:t>
            </a:r>
            <a:r>
              <a:rPr kumimoji="0" lang="en-US" altLang="en-US" b="0" i="0" u="none" strike="noStrike" cap="none" normalizeH="0" baseline="0">
                <a:ln>
                  <a:noFill/>
                </a:ln>
                <a:effectLst/>
                <a:latin typeface="Arial" panose="020B0604020202020204" pitchFamily="34" charset="0"/>
              </a:rPr>
              <a:t> For displaying output in the GUI.</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Event Handlers:</a:t>
            </a:r>
            <a:r>
              <a:rPr kumimoji="0" lang="en-US" altLang="en-US" b="0" i="0" u="none" strike="noStrike" cap="none" normalizeH="0" baseline="0">
                <a:ln>
                  <a:noFill/>
                </a:ln>
                <a:effectLst/>
                <a:latin typeface="Arial" panose="020B0604020202020204" pitchFamily="34" charset="0"/>
              </a:rPr>
              <a:t> Link buttons to respective functions.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GUI Setup:</a:t>
            </a:r>
            <a:r>
              <a:rPr kumimoji="0" lang="en-US" altLang="en-US" b="0" i="0" u="none" strike="noStrike" cap="none" normalizeH="0" baseline="0">
                <a:ln>
                  <a:noFill/>
                </a:ln>
                <a:effectLst/>
                <a:latin typeface="Arial" panose="020B0604020202020204" pitchFamily="34" charset="0"/>
              </a:rPr>
              <a:t> Defines the graphical interface elements. </a:t>
            </a:r>
          </a:p>
        </p:txBody>
      </p:sp>
      <p:pic>
        <p:nvPicPr>
          <p:cNvPr id="10" name="Picture 9" descr="A screen shot of a computer program&#10;&#10;Description automatically generated">
            <a:extLst>
              <a:ext uri="{FF2B5EF4-FFF2-40B4-BE49-F238E27FC236}">
                <a16:creationId xmlns:a16="http://schemas.microsoft.com/office/drawing/2014/main" id="{4D9A9BED-ECAA-EE7C-E08A-19521BCC4457}"/>
              </a:ext>
            </a:extLst>
          </p:cNvPr>
          <p:cNvPicPr>
            <a:picLocks noChangeAspect="1"/>
          </p:cNvPicPr>
          <p:nvPr/>
        </p:nvPicPr>
        <p:blipFill>
          <a:blip r:embed="rId2">
            <a:extLst>
              <a:ext uri="{28A0092B-C50C-407E-A947-70E740481C1C}">
                <a14:useLocalDpi xmlns:a14="http://schemas.microsoft.com/office/drawing/2010/main" val="0"/>
              </a:ext>
            </a:extLst>
          </a:blip>
          <a:srcRect r="25985" b="-4"/>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17" name="Arc 1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8" name="Picture 7" descr="A screen shot of a computer program&#10;&#10;Description automatically generated">
            <a:extLst>
              <a:ext uri="{FF2B5EF4-FFF2-40B4-BE49-F238E27FC236}">
                <a16:creationId xmlns:a16="http://schemas.microsoft.com/office/drawing/2014/main" id="{D3D1D33A-7E6F-4C43-BE90-E098F4C8B84D}"/>
              </a:ext>
            </a:extLst>
          </p:cNvPr>
          <p:cNvPicPr>
            <a:picLocks noChangeAspect="1"/>
          </p:cNvPicPr>
          <p:nvPr/>
        </p:nvPicPr>
        <p:blipFill>
          <a:blip r:embed="rId3">
            <a:extLst>
              <a:ext uri="{28A0092B-C50C-407E-A947-70E740481C1C}">
                <a14:useLocalDpi xmlns:a14="http://schemas.microsoft.com/office/drawing/2010/main" val="0"/>
              </a:ext>
            </a:extLst>
          </a:blip>
          <a:srcRect r="13129" b="4"/>
          <a:stretch/>
        </p:blipFill>
        <p:spPr>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6" name="Picture 5" descr="A screen shot of a computer program&#10;&#10;Description automatically generated">
            <a:extLst>
              <a:ext uri="{FF2B5EF4-FFF2-40B4-BE49-F238E27FC236}">
                <a16:creationId xmlns:a16="http://schemas.microsoft.com/office/drawing/2014/main" id="{2F9CB5E0-ED0E-35E1-16D2-A99B4E9A0202}"/>
              </a:ext>
            </a:extLst>
          </p:cNvPr>
          <p:cNvPicPr>
            <a:picLocks noChangeAspect="1"/>
          </p:cNvPicPr>
          <p:nvPr/>
        </p:nvPicPr>
        <p:blipFill>
          <a:blip r:embed="rId4">
            <a:extLst>
              <a:ext uri="{28A0092B-C50C-407E-A947-70E740481C1C}">
                <a14:useLocalDpi xmlns:a14="http://schemas.microsoft.com/office/drawing/2010/main" val="0"/>
              </a:ext>
            </a:extLst>
          </a:blip>
          <a:srcRect r="48851" b="-3"/>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Tree>
    <p:extLst>
      <p:ext uri="{BB962C8B-B14F-4D97-AF65-F5344CB8AC3E}">
        <p14:creationId xmlns:p14="http://schemas.microsoft.com/office/powerpoint/2010/main" val="225560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BC4EF3-0327-78F5-5A45-DE41D68F57B4}"/>
              </a:ext>
            </a:extLst>
          </p:cNvPr>
          <p:cNvPicPr>
            <a:picLocks noChangeAspect="1"/>
          </p:cNvPicPr>
          <p:nvPr/>
        </p:nvPicPr>
        <p:blipFill>
          <a:blip r:embed="rId2">
            <a:duotone>
              <a:schemeClr val="bg2">
                <a:shade val="45000"/>
                <a:satMod val="135000"/>
              </a:schemeClr>
              <a:prstClr val="white"/>
            </a:duotone>
          </a:blip>
          <a:srcRect b="12791"/>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3724B-2951-6309-D413-811F34A03F5D}"/>
              </a:ext>
            </a:extLst>
          </p:cNvPr>
          <p:cNvSpPr>
            <a:spLocks noGrp="1"/>
          </p:cNvSpPr>
          <p:nvPr>
            <p:ph type="title"/>
          </p:nvPr>
        </p:nvSpPr>
        <p:spPr>
          <a:xfrm>
            <a:off x="838200" y="365125"/>
            <a:ext cx="10515600" cy="1325563"/>
          </a:xfrm>
        </p:spPr>
        <p:txBody>
          <a:bodyPr>
            <a:normAutofit/>
          </a:bodyPr>
          <a:lstStyle/>
          <a:p>
            <a:r>
              <a:rPr lang="en-GB" dirty="0"/>
              <a:t>Key Functions</a:t>
            </a:r>
          </a:p>
        </p:txBody>
      </p:sp>
      <p:graphicFrame>
        <p:nvGraphicFramePr>
          <p:cNvPr id="6" name="Rectangle 1">
            <a:extLst>
              <a:ext uri="{FF2B5EF4-FFF2-40B4-BE49-F238E27FC236}">
                <a16:creationId xmlns:a16="http://schemas.microsoft.com/office/drawing/2014/main" id="{E1D4DBF4-DC13-B7F5-F3BA-9F32FD9097E9}"/>
              </a:ext>
            </a:extLst>
          </p:cNvPr>
          <p:cNvGraphicFramePr>
            <a:graphicFrameLocks noGrp="1"/>
          </p:cNvGraphicFramePr>
          <p:nvPr>
            <p:ph idx="1"/>
            <p:extLst>
              <p:ext uri="{D42A27DB-BD31-4B8C-83A1-F6EECF244321}">
                <p14:modId xmlns:p14="http://schemas.microsoft.com/office/powerpoint/2010/main" val="948350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655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13C2AF-26B5-2AFF-ADC9-AFA23F71DD0B}"/>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sz="5600" kern="1200">
                <a:solidFill>
                  <a:srgbClr val="FFFFFF"/>
                </a:solidFill>
                <a:latin typeface="+mj-lt"/>
                <a:ea typeface="+mj-ea"/>
                <a:cs typeface="+mj-cs"/>
              </a:rPr>
              <a:t>Demonstration</a:t>
            </a:r>
          </a:p>
        </p:txBody>
      </p:sp>
      <p:sp>
        <p:nvSpPr>
          <p:cNvPr id="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7"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1" name="Straight Connector 2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57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A04E038-CBB4-CB8D-6AD7-FC2B49035BA7}"/>
              </a:ext>
            </a:extLst>
          </p:cNvPr>
          <p:cNvSpPr>
            <a:spLocks noGrp="1"/>
          </p:cNvSpPr>
          <p:nvPr>
            <p:ph type="title"/>
          </p:nvPr>
        </p:nvSpPr>
        <p:spPr>
          <a:xfrm>
            <a:off x="3027924" y="991261"/>
            <a:ext cx="5754696" cy="1837349"/>
          </a:xfrm>
        </p:spPr>
        <p:txBody>
          <a:bodyPr>
            <a:normAutofit/>
          </a:bodyPr>
          <a:lstStyle/>
          <a:p>
            <a:pPr algn="ctr"/>
            <a:r>
              <a:rPr lang="en-GB" sz="3600">
                <a:solidFill>
                  <a:schemeClr val="tx2"/>
                </a:solidFill>
              </a:rPr>
              <a:t>Conclusion</a:t>
            </a:r>
          </a:p>
        </p:txBody>
      </p:sp>
      <p:sp>
        <p:nvSpPr>
          <p:cNvPr id="3" name="Content Placeholder 2">
            <a:extLst>
              <a:ext uri="{FF2B5EF4-FFF2-40B4-BE49-F238E27FC236}">
                <a16:creationId xmlns:a16="http://schemas.microsoft.com/office/drawing/2014/main" id="{AC10FF2C-5038-B72F-3F23-02E6AD5DEB5C}"/>
              </a:ext>
            </a:extLst>
          </p:cNvPr>
          <p:cNvSpPr>
            <a:spLocks noGrp="1"/>
          </p:cNvSpPr>
          <p:nvPr>
            <p:ph idx="1"/>
          </p:nvPr>
        </p:nvSpPr>
        <p:spPr>
          <a:xfrm>
            <a:off x="3050412" y="2979336"/>
            <a:ext cx="5709721" cy="2430864"/>
          </a:xfrm>
        </p:spPr>
        <p:txBody>
          <a:bodyPr anchor="t">
            <a:normAutofit/>
          </a:bodyPr>
          <a:lstStyle/>
          <a:p>
            <a:r>
              <a:rPr lang="en-US" sz="1900">
                <a:solidFill>
                  <a:schemeClr val="tx2"/>
                </a:solidFill>
              </a:rPr>
              <a:t>The File Manager GUI simplifies file management tasks with a user-friendly interface. It leverages Python libraries to handle files effectively.</a:t>
            </a:r>
          </a:p>
          <a:p>
            <a:endParaRPr lang="en-US" sz="1900">
              <a:solidFill>
                <a:schemeClr val="tx2"/>
              </a:solidFill>
            </a:endParaRPr>
          </a:p>
          <a:p>
            <a:pPr>
              <a:buFont typeface="Arial" panose="020B0604020202020204" pitchFamily="34" charset="0"/>
              <a:buChar char="•"/>
            </a:pPr>
            <a:r>
              <a:rPr lang="en-US" sz="1900">
                <a:solidFill>
                  <a:schemeClr val="tx2"/>
                </a:solidFill>
              </a:rPr>
              <a:t>Key learning outcomes:</a:t>
            </a:r>
          </a:p>
          <a:p>
            <a:pPr lvl="1"/>
            <a:r>
              <a:rPr lang="en-US" sz="1900">
                <a:solidFill>
                  <a:schemeClr val="tx2"/>
                </a:solidFill>
              </a:rPr>
              <a:t>Hands-on experience with Python and Tkinter.</a:t>
            </a:r>
          </a:p>
          <a:p>
            <a:pPr lvl="1"/>
            <a:r>
              <a:rPr lang="en-US" sz="1900">
                <a:solidFill>
                  <a:schemeClr val="tx2"/>
                </a:solidFill>
              </a:rPr>
              <a:t>Understanding of file handling and GUI design.</a:t>
            </a:r>
          </a:p>
          <a:p>
            <a:endParaRPr lang="en-GB" sz="190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64347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357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File Manager Tool</vt:lpstr>
      <vt:lpstr>What is the File Manager GUI?</vt:lpstr>
      <vt:lpstr>Features of the File Manager</vt:lpstr>
      <vt:lpstr>Technologies Used</vt:lpstr>
      <vt:lpstr>User Interface Overview</vt:lpstr>
      <vt:lpstr>Project Code Structure</vt:lpstr>
      <vt:lpstr>Key Functions</vt:lpstr>
      <vt:lpstr>Demonstration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Aliyan Ahmed Cheema</dc:creator>
  <cp:lastModifiedBy>Aliyan Ahmed Cheema</cp:lastModifiedBy>
  <cp:revision>1</cp:revision>
  <dcterms:created xsi:type="dcterms:W3CDTF">2024-12-18T09:24:45Z</dcterms:created>
  <dcterms:modified xsi:type="dcterms:W3CDTF">2024-12-19T09:01:09Z</dcterms:modified>
</cp:coreProperties>
</file>