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13808912-C8E5-44FC-A0D9-9803845A6B66}"/>
    <pc:docChg chg="custSel modSld">
      <pc:chgData name="Aliyan Ahmed Cheema" userId="30ac915479c30907" providerId="LiveId" clId="{13808912-C8E5-44FC-A0D9-9803845A6B66}" dt="2025-05-25T06:31:57.115" v="68" actId="26606"/>
      <pc:docMkLst>
        <pc:docMk/>
      </pc:docMkLst>
      <pc:sldChg chg="addSp modSp mod setBg addAnim">
        <pc:chgData name="Aliyan Ahmed Cheema" userId="30ac915479c30907" providerId="LiveId" clId="{13808912-C8E5-44FC-A0D9-9803845A6B66}" dt="2025-05-25T06:28:59.188" v="58"/>
        <pc:sldMkLst>
          <pc:docMk/>
          <pc:sldMk cId="0" sldId="256"/>
        </pc:sldMkLst>
        <pc:spChg chg="mod">
          <ac:chgData name="Aliyan Ahmed Cheema" userId="30ac915479c30907" providerId="LiveId" clId="{13808912-C8E5-44FC-A0D9-9803845A6B66}" dt="2025-05-25T06:28:59.188" v="5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iyan Ahmed Cheema" userId="30ac915479c30907" providerId="LiveId" clId="{13808912-C8E5-44FC-A0D9-9803845A6B66}" dt="2025-05-25T06:28:59.188" v="56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28:59.188" v="56" actId="26606"/>
          <ac:spMkLst>
            <pc:docMk/>
            <pc:sldMk cId="0" sldId="256"/>
            <ac:spMk id="9" creationId="{9B7AD9F6-8CE7-4299-8FC6-328F4DCD3FF9}"/>
          </ac:spMkLst>
        </pc:spChg>
        <pc:spChg chg="add">
          <ac:chgData name="Aliyan Ahmed Cheema" userId="30ac915479c30907" providerId="LiveId" clId="{13808912-C8E5-44FC-A0D9-9803845A6B66}" dt="2025-05-25T06:28:59.188" v="56" actId="26606"/>
          <ac:spMkLst>
            <pc:docMk/>
            <pc:sldMk cId="0" sldId="256"/>
            <ac:spMk id="11" creationId="{F49775AF-8896-43EE-92C6-83497D6DC56F}"/>
          </ac:spMkLst>
        </pc:spChg>
        <pc:picChg chg="add">
          <ac:chgData name="Aliyan Ahmed Cheema" userId="30ac915479c30907" providerId="LiveId" clId="{13808912-C8E5-44FC-A0D9-9803845A6B66}" dt="2025-05-25T06:28:59.188" v="56" actId="26606"/>
          <ac:picMkLst>
            <pc:docMk/>
            <pc:sldMk cId="0" sldId="256"/>
            <ac:picMk id="5" creationId="{EB8CB488-6892-F057-50C3-5E1CDB2CCC03}"/>
          </ac:picMkLst>
        </pc:picChg>
      </pc:sldChg>
      <pc:sldChg chg="addSp modSp mod setBg">
        <pc:chgData name="Aliyan Ahmed Cheema" userId="30ac915479c30907" providerId="LiveId" clId="{13808912-C8E5-44FC-A0D9-9803845A6B66}" dt="2025-05-25T06:29:25.255" v="59" actId="26606"/>
        <pc:sldMkLst>
          <pc:docMk/>
          <pc:sldMk cId="0" sldId="257"/>
        </pc:sldMkLst>
        <pc:spChg chg="mod">
          <ac:chgData name="Aliyan Ahmed Cheema" userId="30ac915479c30907" providerId="LiveId" clId="{13808912-C8E5-44FC-A0D9-9803845A6B66}" dt="2025-05-25T06:29:25.255" v="59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iyan Ahmed Cheema" userId="30ac915479c30907" providerId="LiveId" clId="{13808912-C8E5-44FC-A0D9-9803845A6B66}" dt="2025-05-25T06:29:25.255" v="59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29:25.255" v="59" actId="26606"/>
          <ac:spMkLst>
            <pc:docMk/>
            <pc:sldMk cId="0" sldId="257"/>
            <ac:spMk id="9" creationId="{2C61293E-6EBE-43EF-A52C-9BEBFD7679D4}"/>
          </ac:spMkLst>
        </pc:spChg>
        <pc:spChg chg="add">
          <ac:chgData name="Aliyan Ahmed Cheema" userId="30ac915479c30907" providerId="LiveId" clId="{13808912-C8E5-44FC-A0D9-9803845A6B66}" dt="2025-05-25T06:29:25.255" v="59" actId="26606"/>
          <ac:spMkLst>
            <pc:docMk/>
            <pc:sldMk cId="0" sldId="257"/>
            <ac:spMk id="11" creationId="{21540236-BFD5-4A9D-8840-4703E7F76825}"/>
          </ac:spMkLst>
        </pc:spChg>
        <pc:picChg chg="add">
          <ac:chgData name="Aliyan Ahmed Cheema" userId="30ac915479c30907" providerId="LiveId" clId="{13808912-C8E5-44FC-A0D9-9803845A6B66}" dt="2025-05-25T06:29:25.255" v="59" actId="26606"/>
          <ac:picMkLst>
            <pc:docMk/>
            <pc:sldMk cId="0" sldId="257"/>
            <ac:picMk id="5" creationId="{3B9D2772-72C2-56BB-84E4-7D2A0A5B9FBE}"/>
          </ac:picMkLst>
        </pc:picChg>
      </pc:sldChg>
      <pc:sldChg chg="addSp delSp modSp mod setBg">
        <pc:chgData name="Aliyan Ahmed Cheema" userId="30ac915479c30907" providerId="LiveId" clId="{13808912-C8E5-44FC-A0D9-9803845A6B66}" dt="2025-05-25T06:29:38.259" v="60" actId="26606"/>
        <pc:sldMkLst>
          <pc:docMk/>
          <pc:sldMk cId="0" sldId="258"/>
        </pc:sldMkLst>
        <pc:spChg chg="mod">
          <ac:chgData name="Aliyan Ahmed Cheema" userId="30ac915479c30907" providerId="LiveId" clId="{13808912-C8E5-44FC-A0D9-9803845A6B66}" dt="2025-05-25T06:29:38.259" v="60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29:38.259" v="60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29:38.259" v="60" actId="26606"/>
          <ac:spMkLst>
            <pc:docMk/>
            <pc:sldMk cId="0" sldId="258"/>
            <ac:spMk id="9" creationId="{53B021B3-DE93-4AB7-8A18-CF5F1CED88B8}"/>
          </ac:spMkLst>
        </pc:spChg>
        <pc:spChg chg="add">
          <ac:chgData name="Aliyan Ahmed Cheema" userId="30ac915479c30907" providerId="LiveId" clId="{13808912-C8E5-44FC-A0D9-9803845A6B66}" dt="2025-05-25T06:29:38.259" v="60" actId="26606"/>
          <ac:spMkLst>
            <pc:docMk/>
            <pc:sldMk cId="0" sldId="258"/>
            <ac:spMk id="11" creationId="{52D502E5-F6B4-4D58-B4AE-FC466FF15EE8}"/>
          </ac:spMkLst>
        </pc:spChg>
        <pc:spChg chg="add">
          <ac:chgData name="Aliyan Ahmed Cheema" userId="30ac915479c30907" providerId="LiveId" clId="{13808912-C8E5-44FC-A0D9-9803845A6B66}" dt="2025-05-25T06:29:38.259" v="60" actId="26606"/>
          <ac:spMkLst>
            <pc:docMk/>
            <pc:sldMk cId="0" sldId="258"/>
            <ac:spMk id="13" creationId="{9DECDBF4-02B6-4BB4-B65B-B8107AD6A9E8}"/>
          </ac:spMkLst>
        </pc:spChg>
        <pc:graphicFrameChg chg="add">
          <ac:chgData name="Aliyan Ahmed Cheema" userId="30ac915479c30907" providerId="LiveId" clId="{13808912-C8E5-44FC-A0D9-9803845A6B66}" dt="2025-05-25T06:29:38.259" v="60" actId="26606"/>
          <ac:graphicFrameMkLst>
            <pc:docMk/>
            <pc:sldMk cId="0" sldId="258"/>
            <ac:graphicFrameMk id="5" creationId="{F3820E1A-F43D-50F8-9E5E-BE32ECE7EA04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29:47.214" v="61" actId="26606"/>
        <pc:sldMkLst>
          <pc:docMk/>
          <pc:sldMk cId="0" sldId="259"/>
        </pc:sldMkLst>
        <pc:spChg chg="mod">
          <ac:chgData name="Aliyan Ahmed Cheema" userId="30ac915479c30907" providerId="LiveId" clId="{13808912-C8E5-44FC-A0D9-9803845A6B66}" dt="2025-05-25T06:29:47.214" v="61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29:47.214" v="61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29:47.214" v="61" actId="26606"/>
          <ac:spMkLst>
            <pc:docMk/>
            <pc:sldMk cId="0" sldId="259"/>
            <ac:spMk id="9" creationId="{7301F447-EEF7-48F5-AF73-7566EE7F64AD}"/>
          </ac:spMkLst>
        </pc:spChg>
        <pc:spChg chg="add">
          <ac:chgData name="Aliyan Ahmed Cheema" userId="30ac915479c30907" providerId="LiveId" clId="{13808912-C8E5-44FC-A0D9-9803845A6B66}" dt="2025-05-25T06:29:47.214" v="61" actId="26606"/>
          <ac:spMkLst>
            <pc:docMk/>
            <pc:sldMk cId="0" sldId="259"/>
            <ac:spMk id="11" creationId="{F7117410-A2A4-4085-9ADC-46744551DBDE}"/>
          </ac:spMkLst>
        </pc:spChg>
        <pc:spChg chg="add">
          <ac:chgData name="Aliyan Ahmed Cheema" userId="30ac915479c30907" providerId="LiveId" clId="{13808912-C8E5-44FC-A0D9-9803845A6B66}" dt="2025-05-25T06:29:47.214" v="61" actId="26606"/>
          <ac:spMkLst>
            <pc:docMk/>
            <pc:sldMk cId="0" sldId="259"/>
            <ac:spMk id="13" creationId="{99F74EB5-E547-4FB4-95F5-BCC788F3C4A0}"/>
          </ac:spMkLst>
        </pc:spChg>
        <pc:graphicFrameChg chg="add">
          <ac:chgData name="Aliyan Ahmed Cheema" userId="30ac915479c30907" providerId="LiveId" clId="{13808912-C8E5-44FC-A0D9-9803845A6B66}" dt="2025-05-25T06:29:47.214" v="61" actId="26606"/>
          <ac:graphicFrameMkLst>
            <pc:docMk/>
            <pc:sldMk cId="0" sldId="259"/>
            <ac:graphicFrameMk id="5" creationId="{1D777570-BA14-4695-6533-F1E76A0CE11D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0:09.452" v="62" actId="26606"/>
        <pc:sldMkLst>
          <pc:docMk/>
          <pc:sldMk cId="0" sldId="260"/>
        </pc:sldMkLst>
        <pc:spChg chg="mod">
          <ac:chgData name="Aliyan Ahmed Cheema" userId="30ac915479c30907" providerId="LiveId" clId="{13808912-C8E5-44FC-A0D9-9803845A6B66}" dt="2025-05-25T06:30:09.452" v="62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0:09.452" v="62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0:09.452" v="62" actId="26606"/>
          <ac:spMkLst>
            <pc:docMk/>
            <pc:sldMk cId="0" sldId="260"/>
            <ac:spMk id="9" creationId="{7301F447-EEF7-48F5-AF73-7566EE7F64AD}"/>
          </ac:spMkLst>
        </pc:spChg>
        <pc:spChg chg="add">
          <ac:chgData name="Aliyan Ahmed Cheema" userId="30ac915479c30907" providerId="LiveId" clId="{13808912-C8E5-44FC-A0D9-9803845A6B66}" dt="2025-05-25T06:30:09.452" v="62" actId="26606"/>
          <ac:spMkLst>
            <pc:docMk/>
            <pc:sldMk cId="0" sldId="260"/>
            <ac:spMk id="11" creationId="{F7117410-A2A4-4085-9ADC-46744551DBDE}"/>
          </ac:spMkLst>
        </pc:spChg>
        <pc:spChg chg="add">
          <ac:chgData name="Aliyan Ahmed Cheema" userId="30ac915479c30907" providerId="LiveId" clId="{13808912-C8E5-44FC-A0D9-9803845A6B66}" dt="2025-05-25T06:30:09.452" v="62" actId="26606"/>
          <ac:spMkLst>
            <pc:docMk/>
            <pc:sldMk cId="0" sldId="260"/>
            <ac:spMk id="13" creationId="{99F74EB5-E547-4FB4-95F5-BCC788F3C4A0}"/>
          </ac:spMkLst>
        </pc:spChg>
        <pc:graphicFrameChg chg="add">
          <ac:chgData name="Aliyan Ahmed Cheema" userId="30ac915479c30907" providerId="LiveId" clId="{13808912-C8E5-44FC-A0D9-9803845A6B66}" dt="2025-05-25T06:30:09.452" v="62" actId="26606"/>
          <ac:graphicFrameMkLst>
            <pc:docMk/>
            <pc:sldMk cId="0" sldId="260"/>
            <ac:graphicFrameMk id="5" creationId="{FFA43C8B-8642-5E19-DCAF-4EA0EB24DED2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0:16.578" v="63" actId="26606"/>
        <pc:sldMkLst>
          <pc:docMk/>
          <pc:sldMk cId="0" sldId="261"/>
        </pc:sldMkLst>
        <pc:spChg chg="mod">
          <ac:chgData name="Aliyan Ahmed Cheema" userId="30ac915479c30907" providerId="LiveId" clId="{13808912-C8E5-44FC-A0D9-9803845A6B66}" dt="2025-05-25T06:30:16.578" v="63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0:16.578" v="63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0:16.578" v="63" actId="26606"/>
          <ac:spMkLst>
            <pc:docMk/>
            <pc:sldMk cId="0" sldId="261"/>
            <ac:spMk id="9" creationId="{2E442304-DDBD-4F7B-8017-36BCC863FB40}"/>
          </ac:spMkLst>
        </pc:spChg>
        <pc:spChg chg="add">
          <ac:chgData name="Aliyan Ahmed Cheema" userId="30ac915479c30907" providerId="LiveId" clId="{13808912-C8E5-44FC-A0D9-9803845A6B66}" dt="2025-05-25T06:30:16.578" v="63" actId="26606"/>
          <ac:spMkLst>
            <pc:docMk/>
            <pc:sldMk cId="0" sldId="261"/>
            <ac:spMk id="11" creationId="{5E107275-3853-46FD-A241-DE4355A42675}"/>
          </ac:spMkLst>
        </pc:spChg>
        <pc:graphicFrameChg chg="add">
          <ac:chgData name="Aliyan Ahmed Cheema" userId="30ac915479c30907" providerId="LiveId" clId="{13808912-C8E5-44FC-A0D9-9803845A6B66}" dt="2025-05-25T06:30:16.578" v="63" actId="26606"/>
          <ac:graphicFrameMkLst>
            <pc:docMk/>
            <pc:sldMk cId="0" sldId="261"/>
            <ac:graphicFrameMk id="5" creationId="{9E4948DA-1776-BB9C-85F7-C857850594EC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0:24.735" v="64" actId="26606"/>
        <pc:sldMkLst>
          <pc:docMk/>
          <pc:sldMk cId="0" sldId="262"/>
        </pc:sldMkLst>
        <pc:spChg chg="mod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Aliyan Ahmed Cheema" userId="30ac915479c30907" providerId="LiveId" clId="{13808912-C8E5-44FC-A0D9-9803845A6B66}" dt="2025-05-25T06:30:24.735" v="64" actId="26606"/>
          <ac:spMkLst>
            <pc:docMk/>
            <pc:sldMk cId="0" sldId="262"/>
            <ac:spMk id="15" creationId="{063BBA22-50EA-4C4D-BE05-F1CE4E63AA56}"/>
          </ac:spMkLst>
        </pc:spChg>
        <pc:graphicFrameChg chg="add">
          <ac:chgData name="Aliyan Ahmed Cheema" userId="30ac915479c30907" providerId="LiveId" clId="{13808912-C8E5-44FC-A0D9-9803845A6B66}" dt="2025-05-25T06:30:24.735" v="64" actId="26606"/>
          <ac:graphicFrameMkLst>
            <pc:docMk/>
            <pc:sldMk cId="0" sldId="262"/>
            <ac:graphicFrameMk id="5" creationId="{D5D19556-4209-2E0A-08F8-379901268E7B}"/>
          </ac:graphicFrameMkLst>
        </pc:graphicFrameChg>
      </pc:sldChg>
      <pc:sldChg chg="addSp delSp mod">
        <pc:chgData name="Aliyan Ahmed Cheema" userId="30ac915479c30907" providerId="LiveId" clId="{13808912-C8E5-44FC-A0D9-9803845A6B66}" dt="2025-05-25T06:30:42.896" v="65" actId="26606"/>
        <pc:sldMkLst>
          <pc:docMk/>
          <pc:sldMk cId="0" sldId="263"/>
        </pc:sldMkLst>
        <pc:spChg chg="del">
          <ac:chgData name="Aliyan Ahmed Cheema" userId="30ac915479c30907" providerId="LiveId" clId="{13808912-C8E5-44FC-A0D9-9803845A6B66}" dt="2025-05-25T06:30:42.896" v="65" actId="26606"/>
          <ac:spMkLst>
            <pc:docMk/>
            <pc:sldMk cId="0" sldId="263"/>
            <ac:spMk id="3" creationId="{00000000-0000-0000-0000-000000000000}"/>
          </ac:spMkLst>
        </pc:spChg>
        <pc:graphicFrameChg chg="add">
          <ac:chgData name="Aliyan Ahmed Cheema" userId="30ac915479c30907" providerId="LiveId" clId="{13808912-C8E5-44FC-A0D9-9803845A6B66}" dt="2025-05-25T06:30:42.896" v="65" actId="26606"/>
          <ac:graphicFrameMkLst>
            <pc:docMk/>
            <pc:sldMk cId="0" sldId="263"/>
            <ac:graphicFrameMk id="5" creationId="{C1CEB35B-D963-FBB6-9028-CE3CA547B3DC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0:51.648" v="66" actId="26606"/>
        <pc:sldMkLst>
          <pc:docMk/>
          <pc:sldMk cId="0" sldId="264"/>
        </pc:sldMkLst>
        <pc:spChg chg="mo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11" creationId="{256B2C21-A230-48C0-8DF1-C46611373C44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13" creationId="{3847E18C-932D-4C95-AABA-FEC7C9499AD7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15" creationId="{3150CB11-0C61-439E-910F-5787759E72A0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17" creationId="{43F8A58B-5155-44CE-A5FF-7647B47D0A7A}"/>
          </ac:spMkLst>
        </pc:spChg>
        <pc:spChg chg="add">
          <ac:chgData name="Aliyan Ahmed Cheema" userId="30ac915479c30907" providerId="LiveId" clId="{13808912-C8E5-44FC-A0D9-9803845A6B66}" dt="2025-05-25T06:30:51.648" v="66" actId="26606"/>
          <ac:spMkLst>
            <pc:docMk/>
            <pc:sldMk cId="0" sldId="264"/>
            <ac:spMk id="19" creationId="{443F2ACA-E6D6-4028-82DD-F03C262D5DE6}"/>
          </ac:spMkLst>
        </pc:spChg>
        <pc:graphicFrameChg chg="add">
          <ac:chgData name="Aliyan Ahmed Cheema" userId="30ac915479c30907" providerId="LiveId" clId="{13808912-C8E5-44FC-A0D9-9803845A6B66}" dt="2025-05-25T06:30:51.648" v="66" actId="26606"/>
          <ac:graphicFrameMkLst>
            <pc:docMk/>
            <pc:sldMk cId="0" sldId="264"/>
            <ac:graphicFrameMk id="5" creationId="{04F04846-4C86-DA60-27E6-5351EA74916F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1:27.250" v="67" actId="26606"/>
        <pc:sldMkLst>
          <pc:docMk/>
          <pc:sldMk cId="0" sldId="265"/>
        </pc:sldMkLst>
        <pc:spChg chg="mod">
          <ac:chgData name="Aliyan Ahmed Cheema" userId="30ac915479c30907" providerId="LiveId" clId="{13808912-C8E5-44FC-A0D9-9803845A6B66}" dt="2025-05-25T06:31:27.250" v="67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1:27.250" v="67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1:27.250" v="67" actId="26606"/>
          <ac:spMkLst>
            <pc:docMk/>
            <pc:sldMk cId="0" sldId="265"/>
            <ac:spMk id="9" creationId="{2E442304-DDBD-4F7B-8017-36BCC863FB40}"/>
          </ac:spMkLst>
        </pc:spChg>
        <pc:spChg chg="add">
          <ac:chgData name="Aliyan Ahmed Cheema" userId="30ac915479c30907" providerId="LiveId" clId="{13808912-C8E5-44FC-A0D9-9803845A6B66}" dt="2025-05-25T06:31:27.250" v="67" actId="26606"/>
          <ac:spMkLst>
            <pc:docMk/>
            <pc:sldMk cId="0" sldId="265"/>
            <ac:spMk id="11" creationId="{5E107275-3853-46FD-A241-DE4355A42675}"/>
          </ac:spMkLst>
        </pc:spChg>
        <pc:graphicFrameChg chg="add">
          <ac:chgData name="Aliyan Ahmed Cheema" userId="30ac915479c30907" providerId="LiveId" clId="{13808912-C8E5-44FC-A0D9-9803845A6B66}" dt="2025-05-25T06:31:27.250" v="67" actId="26606"/>
          <ac:graphicFrameMkLst>
            <pc:docMk/>
            <pc:sldMk cId="0" sldId="265"/>
            <ac:graphicFrameMk id="5" creationId="{969BAB15-864F-C5BA-B489-99BCD3BE079D}"/>
          </ac:graphicFrameMkLst>
        </pc:graphicFrameChg>
      </pc:sldChg>
      <pc:sldChg chg="addSp delSp modSp mod setBg">
        <pc:chgData name="Aliyan Ahmed Cheema" userId="30ac915479c30907" providerId="LiveId" clId="{13808912-C8E5-44FC-A0D9-9803845A6B66}" dt="2025-05-25T06:31:57.115" v="68" actId="26606"/>
        <pc:sldMkLst>
          <pc:docMk/>
          <pc:sldMk cId="0" sldId="266"/>
        </pc:sldMkLst>
        <pc:spChg chg="mod">
          <ac:chgData name="Aliyan Ahmed Cheema" userId="30ac915479c30907" providerId="LiveId" clId="{13808912-C8E5-44FC-A0D9-9803845A6B66}" dt="2025-05-25T06:31:57.115" v="68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Aliyan Ahmed Cheema" userId="30ac915479c30907" providerId="LiveId" clId="{13808912-C8E5-44FC-A0D9-9803845A6B66}" dt="2025-05-25T06:31:57.115" v="68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Aliyan Ahmed Cheema" userId="30ac915479c30907" providerId="LiveId" clId="{13808912-C8E5-44FC-A0D9-9803845A6B66}" dt="2025-05-25T06:31:57.115" v="68" actId="26606"/>
          <ac:spMkLst>
            <pc:docMk/>
            <pc:sldMk cId="0" sldId="266"/>
            <ac:spMk id="9" creationId="{98DED6BC-9A3E-48D4-AD7C-A56D63F547E8}"/>
          </ac:spMkLst>
        </pc:spChg>
        <pc:spChg chg="add">
          <ac:chgData name="Aliyan Ahmed Cheema" userId="30ac915479c30907" providerId="LiveId" clId="{13808912-C8E5-44FC-A0D9-9803845A6B66}" dt="2025-05-25T06:31:57.115" v="68" actId="26606"/>
          <ac:spMkLst>
            <pc:docMk/>
            <pc:sldMk cId="0" sldId="266"/>
            <ac:spMk id="11" creationId="{6B6E033A-DB2E-49B8-B600-B38E0C280263}"/>
          </ac:spMkLst>
        </pc:spChg>
        <pc:graphicFrameChg chg="add">
          <ac:chgData name="Aliyan Ahmed Cheema" userId="30ac915479c30907" providerId="LiveId" clId="{13808912-C8E5-44FC-A0D9-9803845A6B66}" dt="2025-05-25T06:31:57.115" v="68" actId="26606"/>
          <ac:graphicFrameMkLst>
            <pc:docMk/>
            <pc:sldMk cId="0" sldId="266"/>
            <ac:graphicFrameMk id="5" creationId="{085236BD-BBED-B696-1360-FE8F589637C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3716B-B9C6-4328-BFB6-BC2C928744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5AD9DB-08B9-4CAF-BD85-0BE23548B279}">
      <dgm:prSet/>
      <dgm:spPr/>
      <dgm:t>
        <a:bodyPr/>
        <a:lstStyle/>
        <a:p>
          <a:r>
            <a:rPr lang="en-US"/>
            <a:t>Deep learning-based weather classification system using CNNs.</a:t>
          </a:r>
        </a:p>
      </dgm:t>
    </dgm:pt>
    <dgm:pt modelId="{0FCC805C-A366-434A-AC5E-153F30E54D3E}" type="parTrans" cxnId="{1BEB8B21-CE5F-4FE8-B4B7-AA6AFC104AAD}">
      <dgm:prSet/>
      <dgm:spPr/>
      <dgm:t>
        <a:bodyPr/>
        <a:lstStyle/>
        <a:p>
          <a:endParaRPr lang="en-US"/>
        </a:p>
      </dgm:t>
    </dgm:pt>
    <dgm:pt modelId="{A315B619-81F1-4931-9A66-8E9B7837F694}" type="sibTrans" cxnId="{1BEB8B21-CE5F-4FE8-B4B7-AA6AFC104AAD}">
      <dgm:prSet/>
      <dgm:spPr/>
      <dgm:t>
        <a:bodyPr/>
        <a:lstStyle/>
        <a:p>
          <a:endParaRPr lang="en-US"/>
        </a:p>
      </dgm:t>
    </dgm:pt>
    <dgm:pt modelId="{01C93465-D479-49FF-AAAD-911FDC038C31}">
      <dgm:prSet/>
      <dgm:spPr/>
      <dgm:t>
        <a:bodyPr/>
        <a:lstStyle/>
        <a:p>
          <a:r>
            <a:rPr lang="en-US"/>
            <a:t>Motivated by automation in meteorology and smart cities.</a:t>
          </a:r>
        </a:p>
      </dgm:t>
    </dgm:pt>
    <dgm:pt modelId="{05917761-3A50-46C9-871A-A6E3C8F86B8F}" type="parTrans" cxnId="{B317E8BB-F9F4-47E5-A860-CE8B6C8DEBD9}">
      <dgm:prSet/>
      <dgm:spPr/>
      <dgm:t>
        <a:bodyPr/>
        <a:lstStyle/>
        <a:p>
          <a:endParaRPr lang="en-US"/>
        </a:p>
      </dgm:t>
    </dgm:pt>
    <dgm:pt modelId="{0DA10DD3-B078-4E2E-A54A-4CD2152E881C}" type="sibTrans" cxnId="{B317E8BB-F9F4-47E5-A860-CE8B6C8DEBD9}">
      <dgm:prSet/>
      <dgm:spPr/>
      <dgm:t>
        <a:bodyPr/>
        <a:lstStyle/>
        <a:p>
          <a:endParaRPr lang="en-US"/>
        </a:p>
      </dgm:t>
    </dgm:pt>
    <dgm:pt modelId="{1F1FCAF8-974D-42B6-B51E-89FFFEFCAF75}">
      <dgm:prSet/>
      <dgm:spPr/>
      <dgm:t>
        <a:bodyPr/>
        <a:lstStyle/>
        <a:p>
          <a:r>
            <a:rPr lang="en-US"/>
            <a:t>Classifies images into cloudy, lightning, rainy, and sunrise.</a:t>
          </a:r>
        </a:p>
      </dgm:t>
    </dgm:pt>
    <dgm:pt modelId="{B7D8E419-5FD9-4D4B-A5EA-BA67E481DD66}" type="parTrans" cxnId="{61F8CD8A-954D-4911-B873-E3059108D333}">
      <dgm:prSet/>
      <dgm:spPr/>
      <dgm:t>
        <a:bodyPr/>
        <a:lstStyle/>
        <a:p>
          <a:endParaRPr lang="en-US"/>
        </a:p>
      </dgm:t>
    </dgm:pt>
    <dgm:pt modelId="{FD1DB8AF-F9CE-4ECB-B3C7-A197A28DBF33}" type="sibTrans" cxnId="{61F8CD8A-954D-4911-B873-E3059108D333}">
      <dgm:prSet/>
      <dgm:spPr/>
      <dgm:t>
        <a:bodyPr/>
        <a:lstStyle/>
        <a:p>
          <a:endParaRPr lang="en-US"/>
        </a:p>
      </dgm:t>
    </dgm:pt>
    <dgm:pt modelId="{2EA89BF1-D50B-482B-89AE-1417443C4C66}">
      <dgm:prSet/>
      <dgm:spPr/>
      <dgm:t>
        <a:bodyPr/>
        <a:lstStyle/>
        <a:p>
          <a:r>
            <a:rPr lang="en-US"/>
            <a:t>Objective: Build a robust CNN to classify weather images accurately.</a:t>
          </a:r>
        </a:p>
      </dgm:t>
    </dgm:pt>
    <dgm:pt modelId="{8EE213EC-E186-458F-97D2-16621CEDEA20}" type="parTrans" cxnId="{A4A247E9-9C26-4ED6-A38F-664ABEE44086}">
      <dgm:prSet/>
      <dgm:spPr/>
      <dgm:t>
        <a:bodyPr/>
        <a:lstStyle/>
        <a:p>
          <a:endParaRPr lang="en-US"/>
        </a:p>
      </dgm:t>
    </dgm:pt>
    <dgm:pt modelId="{133071C4-778C-450A-A385-0CE30AC620B4}" type="sibTrans" cxnId="{A4A247E9-9C26-4ED6-A38F-664ABEE44086}">
      <dgm:prSet/>
      <dgm:spPr/>
      <dgm:t>
        <a:bodyPr/>
        <a:lstStyle/>
        <a:p>
          <a:endParaRPr lang="en-US"/>
        </a:p>
      </dgm:t>
    </dgm:pt>
    <dgm:pt modelId="{D5E76A63-F084-4C37-9CA5-770AB1727CC2}" type="pres">
      <dgm:prSet presAssocID="{9AC3716B-B9C6-4328-BFB6-BC2C928744AE}" presName="root" presStyleCnt="0">
        <dgm:presLayoutVars>
          <dgm:dir/>
          <dgm:resizeHandles val="exact"/>
        </dgm:presLayoutVars>
      </dgm:prSet>
      <dgm:spPr/>
    </dgm:pt>
    <dgm:pt modelId="{EA689696-6AE7-4F3D-ACA2-879F83C96B91}" type="pres">
      <dgm:prSet presAssocID="{FB5AD9DB-08B9-4CAF-BD85-0BE23548B279}" presName="compNode" presStyleCnt="0"/>
      <dgm:spPr/>
    </dgm:pt>
    <dgm:pt modelId="{39AD33C4-CFA7-42FE-8455-E5CD4B70D8D1}" type="pres">
      <dgm:prSet presAssocID="{FB5AD9DB-08B9-4CAF-BD85-0BE23548B279}" presName="bgRect" presStyleLbl="bgShp" presStyleIdx="0" presStyleCnt="4"/>
      <dgm:spPr/>
    </dgm:pt>
    <dgm:pt modelId="{A57BD76F-8067-421F-8733-A63BF3524458}" type="pres">
      <dgm:prSet presAssocID="{FB5AD9DB-08B9-4CAF-BD85-0BE23548B2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DC62C3D-62C6-4331-B668-E2B09E294C6B}" type="pres">
      <dgm:prSet presAssocID="{FB5AD9DB-08B9-4CAF-BD85-0BE23548B279}" presName="spaceRect" presStyleCnt="0"/>
      <dgm:spPr/>
    </dgm:pt>
    <dgm:pt modelId="{A40B504A-BC0E-4134-A358-A2616C027550}" type="pres">
      <dgm:prSet presAssocID="{FB5AD9DB-08B9-4CAF-BD85-0BE23548B279}" presName="parTx" presStyleLbl="revTx" presStyleIdx="0" presStyleCnt="4">
        <dgm:presLayoutVars>
          <dgm:chMax val="0"/>
          <dgm:chPref val="0"/>
        </dgm:presLayoutVars>
      </dgm:prSet>
      <dgm:spPr/>
    </dgm:pt>
    <dgm:pt modelId="{AA266858-3921-43BD-9A48-20E426B28C21}" type="pres">
      <dgm:prSet presAssocID="{A315B619-81F1-4931-9A66-8E9B7837F694}" presName="sibTrans" presStyleCnt="0"/>
      <dgm:spPr/>
    </dgm:pt>
    <dgm:pt modelId="{ADD70F8C-D414-42A5-AC90-57B35761894F}" type="pres">
      <dgm:prSet presAssocID="{01C93465-D479-49FF-AAAD-911FDC038C31}" presName="compNode" presStyleCnt="0"/>
      <dgm:spPr/>
    </dgm:pt>
    <dgm:pt modelId="{BD27106B-03BE-4F43-A99D-A8FB688A6904}" type="pres">
      <dgm:prSet presAssocID="{01C93465-D479-49FF-AAAD-911FDC038C31}" presName="bgRect" presStyleLbl="bgShp" presStyleIdx="1" presStyleCnt="4"/>
      <dgm:spPr/>
    </dgm:pt>
    <dgm:pt modelId="{4279DF7C-811F-4903-92F6-A06B8779576B}" type="pres">
      <dgm:prSet presAssocID="{01C93465-D479-49FF-AAAD-911FDC038C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6EC3986D-E6C9-4FC4-BEB5-CBA904F191B5}" type="pres">
      <dgm:prSet presAssocID="{01C93465-D479-49FF-AAAD-911FDC038C31}" presName="spaceRect" presStyleCnt="0"/>
      <dgm:spPr/>
    </dgm:pt>
    <dgm:pt modelId="{02ED9A9E-5803-4E99-9F6C-13A9DDECAA62}" type="pres">
      <dgm:prSet presAssocID="{01C93465-D479-49FF-AAAD-911FDC038C31}" presName="parTx" presStyleLbl="revTx" presStyleIdx="1" presStyleCnt="4">
        <dgm:presLayoutVars>
          <dgm:chMax val="0"/>
          <dgm:chPref val="0"/>
        </dgm:presLayoutVars>
      </dgm:prSet>
      <dgm:spPr/>
    </dgm:pt>
    <dgm:pt modelId="{7EF20E77-95B0-4B11-8EF1-F717D384C3AD}" type="pres">
      <dgm:prSet presAssocID="{0DA10DD3-B078-4E2E-A54A-4CD2152E881C}" presName="sibTrans" presStyleCnt="0"/>
      <dgm:spPr/>
    </dgm:pt>
    <dgm:pt modelId="{7D4CADC9-A6AF-4071-B52A-30E2A750CEE2}" type="pres">
      <dgm:prSet presAssocID="{1F1FCAF8-974D-42B6-B51E-89FFFEFCAF75}" presName="compNode" presStyleCnt="0"/>
      <dgm:spPr/>
    </dgm:pt>
    <dgm:pt modelId="{D884AD99-2270-4C0D-BB27-6503ED69A897}" type="pres">
      <dgm:prSet presAssocID="{1F1FCAF8-974D-42B6-B51E-89FFFEFCAF75}" presName="bgRect" presStyleLbl="bgShp" presStyleIdx="2" presStyleCnt="4"/>
      <dgm:spPr/>
    </dgm:pt>
    <dgm:pt modelId="{10EBAEB9-013B-43B9-B0B3-737095E232EF}" type="pres">
      <dgm:prSet presAssocID="{1F1FCAF8-974D-42B6-B51E-89FFFEFCAF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9777BC4-3C84-4A6B-81CC-A56E3BB087C5}" type="pres">
      <dgm:prSet presAssocID="{1F1FCAF8-974D-42B6-B51E-89FFFEFCAF75}" presName="spaceRect" presStyleCnt="0"/>
      <dgm:spPr/>
    </dgm:pt>
    <dgm:pt modelId="{745AEDE3-FD0F-4980-8D9F-9741E283CB38}" type="pres">
      <dgm:prSet presAssocID="{1F1FCAF8-974D-42B6-B51E-89FFFEFCAF75}" presName="parTx" presStyleLbl="revTx" presStyleIdx="2" presStyleCnt="4">
        <dgm:presLayoutVars>
          <dgm:chMax val="0"/>
          <dgm:chPref val="0"/>
        </dgm:presLayoutVars>
      </dgm:prSet>
      <dgm:spPr/>
    </dgm:pt>
    <dgm:pt modelId="{DE679A37-54A7-45BA-8248-16DBDFFF8CB8}" type="pres">
      <dgm:prSet presAssocID="{FD1DB8AF-F9CE-4ECB-B3C7-A197A28DBF33}" presName="sibTrans" presStyleCnt="0"/>
      <dgm:spPr/>
    </dgm:pt>
    <dgm:pt modelId="{D9BF6B9A-E8B7-47FE-9477-BC0A314E9D2B}" type="pres">
      <dgm:prSet presAssocID="{2EA89BF1-D50B-482B-89AE-1417443C4C66}" presName="compNode" presStyleCnt="0"/>
      <dgm:spPr/>
    </dgm:pt>
    <dgm:pt modelId="{97D18131-41F5-4A7C-A62A-B7D8C69BC809}" type="pres">
      <dgm:prSet presAssocID="{2EA89BF1-D50B-482B-89AE-1417443C4C66}" presName="bgRect" presStyleLbl="bgShp" presStyleIdx="3" presStyleCnt="4"/>
      <dgm:spPr/>
    </dgm:pt>
    <dgm:pt modelId="{2D05E3FB-9DB8-449C-91D1-26AF9F280EEF}" type="pres">
      <dgm:prSet presAssocID="{2EA89BF1-D50B-482B-89AE-1417443C4C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278006E8-3DCA-4119-A084-0AF45A7CCE18}" type="pres">
      <dgm:prSet presAssocID="{2EA89BF1-D50B-482B-89AE-1417443C4C66}" presName="spaceRect" presStyleCnt="0"/>
      <dgm:spPr/>
    </dgm:pt>
    <dgm:pt modelId="{17D16CDF-2884-443E-9B03-412EDACDEE0E}" type="pres">
      <dgm:prSet presAssocID="{2EA89BF1-D50B-482B-89AE-1417443C4C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B9E617-470D-4B68-BF18-2A65AD86D5C2}" type="presOf" srcId="{FB5AD9DB-08B9-4CAF-BD85-0BE23548B279}" destId="{A40B504A-BC0E-4134-A358-A2616C027550}" srcOrd="0" destOrd="0" presId="urn:microsoft.com/office/officeart/2018/2/layout/IconVerticalSolidList"/>
    <dgm:cxn modelId="{1BEB8B21-CE5F-4FE8-B4B7-AA6AFC104AAD}" srcId="{9AC3716B-B9C6-4328-BFB6-BC2C928744AE}" destId="{FB5AD9DB-08B9-4CAF-BD85-0BE23548B279}" srcOrd="0" destOrd="0" parTransId="{0FCC805C-A366-434A-AC5E-153F30E54D3E}" sibTransId="{A315B619-81F1-4931-9A66-8E9B7837F694}"/>
    <dgm:cxn modelId="{07B32E33-CD3C-4EAF-A6DD-CD6EF4690B6C}" type="presOf" srcId="{01C93465-D479-49FF-AAAD-911FDC038C31}" destId="{02ED9A9E-5803-4E99-9F6C-13A9DDECAA62}" srcOrd="0" destOrd="0" presId="urn:microsoft.com/office/officeart/2018/2/layout/IconVerticalSolidList"/>
    <dgm:cxn modelId="{61F8CD8A-954D-4911-B873-E3059108D333}" srcId="{9AC3716B-B9C6-4328-BFB6-BC2C928744AE}" destId="{1F1FCAF8-974D-42B6-B51E-89FFFEFCAF75}" srcOrd="2" destOrd="0" parTransId="{B7D8E419-5FD9-4D4B-A5EA-BA67E481DD66}" sibTransId="{FD1DB8AF-F9CE-4ECB-B3C7-A197A28DBF33}"/>
    <dgm:cxn modelId="{F3BE3FA7-9255-4080-8041-31613ED8C9BD}" type="presOf" srcId="{2EA89BF1-D50B-482B-89AE-1417443C4C66}" destId="{17D16CDF-2884-443E-9B03-412EDACDEE0E}" srcOrd="0" destOrd="0" presId="urn:microsoft.com/office/officeart/2018/2/layout/IconVerticalSolidList"/>
    <dgm:cxn modelId="{B317E8BB-F9F4-47E5-A860-CE8B6C8DEBD9}" srcId="{9AC3716B-B9C6-4328-BFB6-BC2C928744AE}" destId="{01C93465-D479-49FF-AAAD-911FDC038C31}" srcOrd="1" destOrd="0" parTransId="{05917761-3A50-46C9-871A-A6E3C8F86B8F}" sibTransId="{0DA10DD3-B078-4E2E-A54A-4CD2152E881C}"/>
    <dgm:cxn modelId="{CDEDDFD2-DB66-42A8-A8BE-641DE9E9ADFA}" type="presOf" srcId="{1F1FCAF8-974D-42B6-B51E-89FFFEFCAF75}" destId="{745AEDE3-FD0F-4980-8D9F-9741E283CB38}" srcOrd="0" destOrd="0" presId="urn:microsoft.com/office/officeart/2018/2/layout/IconVerticalSolidList"/>
    <dgm:cxn modelId="{CA5DA8DE-C76B-42E1-AA57-DE2E47FA38CA}" type="presOf" srcId="{9AC3716B-B9C6-4328-BFB6-BC2C928744AE}" destId="{D5E76A63-F084-4C37-9CA5-770AB1727CC2}" srcOrd="0" destOrd="0" presId="urn:microsoft.com/office/officeart/2018/2/layout/IconVerticalSolidList"/>
    <dgm:cxn modelId="{A4A247E9-9C26-4ED6-A38F-664ABEE44086}" srcId="{9AC3716B-B9C6-4328-BFB6-BC2C928744AE}" destId="{2EA89BF1-D50B-482B-89AE-1417443C4C66}" srcOrd="3" destOrd="0" parTransId="{8EE213EC-E186-458F-97D2-16621CEDEA20}" sibTransId="{133071C4-778C-450A-A385-0CE30AC620B4}"/>
    <dgm:cxn modelId="{0030ADF8-8B3C-4142-AF17-5BFE3181FEE2}" type="presParOf" srcId="{D5E76A63-F084-4C37-9CA5-770AB1727CC2}" destId="{EA689696-6AE7-4F3D-ACA2-879F83C96B91}" srcOrd="0" destOrd="0" presId="urn:microsoft.com/office/officeart/2018/2/layout/IconVerticalSolidList"/>
    <dgm:cxn modelId="{028CD45C-93A1-4442-844C-9D620577371D}" type="presParOf" srcId="{EA689696-6AE7-4F3D-ACA2-879F83C96B91}" destId="{39AD33C4-CFA7-42FE-8455-E5CD4B70D8D1}" srcOrd="0" destOrd="0" presId="urn:microsoft.com/office/officeart/2018/2/layout/IconVerticalSolidList"/>
    <dgm:cxn modelId="{CD640CF4-6C5E-45B7-A425-7275D5DE29F8}" type="presParOf" srcId="{EA689696-6AE7-4F3D-ACA2-879F83C96B91}" destId="{A57BD76F-8067-421F-8733-A63BF3524458}" srcOrd="1" destOrd="0" presId="urn:microsoft.com/office/officeart/2018/2/layout/IconVerticalSolidList"/>
    <dgm:cxn modelId="{E5FE12DA-0721-4248-AD78-38E6122D89AE}" type="presParOf" srcId="{EA689696-6AE7-4F3D-ACA2-879F83C96B91}" destId="{0DC62C3D-62C6-4331-B668-E2B09E294C6B}" srcOrd="2" destOrd="0" presId="urn:microsoft.com/office/officeart/2018/2/layout/IconVerticalSolidList"/>
    <dgm:cxn modelId="{89766FCF-F006-4B69-908A-71614ADF52A3}" type="presParOf" srcId="{EA689696-6AE7-4F3D-ACA2-879F83C96B91}" destId="{A40B504A-BC0E-4134-A358-A2616C027550}" srcOrd="3" destOrd="0" presId="urn:microsoft.com/office/officeart/2018/2/layout/IconVerticalSolidList"/>
    <dgm:cxn modelId="{655F1AC8-8FF7-4017-9912-F03FCF39D1CC}" type="presParOf" srcId="{D5E76A63-F084-4C37-9CA5-770AB1727CC2}" destId="{AA266858-3921-43BD-9A48-20E426B28C21}" srcOrd="1" destOrd="0" presId="urn:microsoft.com/office/officeart/2018/2/layout/IconVerticalSolidList"/>
    <dgm:cxn modelId="{1002A34A-9C40-4A40-A151-51CCFD6E8CD4}" type="presParOf" srcId="{D5E76A63-F084-4C37-9CA5-770AB1727CC2}" destId="{ADD70F8C-D414-42A5-AC90-57B35761894F}" srcOrd="2" destOrd="0" presId="urn:microsoft.com/office/officeart/2018/2/layout/IconVerticalSolidList"/>
    <dgm:cxn modelId="{C5933BC0-B958-4ECD-8C93-4B8C7811A2AE}" type="presParOf" srcId="{ADD70F8C-D414-42A5-AC90-57B35761894F}" destId="{BD27106B-03BE-4F43-A99D-A8FB688A6904}" srcOrd="0" destOrd="0" presId="urn:microsoft.com/office/officeart/2018/2/layout/IconVerticalSolidList"/>
    <dgm:cxn modelId="{D0DD4A64-9FEA-4B92-8FDA-95E5645700C5}" type="presParOf" srcId="{ADD70F8C-D414-42A5-AC90-57B35761894F}" destId="{4279DF7C-811F-4903-92F6-A06B8779576B}" srcOrd="1" destOrd="0" presId="urn:microsoft.com/office/officeart/2018/2/layout/IconVerticalSolidList"/>
    <dgm:cxn modelId="{B65465CD-3374-41FD-AE82-5505633F0EEA}" type="presParOf" srcId="{ADD70F8C-D414-42A5-AC90-57B35761894F}" destId="{6EC3986D-E6C9-4FC4-BEB5-CBA904F191B5}" srcOrd="2" destOrd="0" presId="urn:microsoft.com/office/officeart/2018/2/layout/IconVerticalSolidList"/>
    <dgm:cxn modelId="{1FE581AA-1446-4887-9876-55B555C53D48}" type="presParOf" srcId="{ADD70F8C-D414-42A5-AC90-57B35761894F}" destId="{02ED9A9E-5803-4E99-9F6C-13A9DDECAA62}" srcOrd="3" destOrd="0" presId="urn:microsoft.com/office/officeart/2018/2/layout/IconVerticalSolidList"/>
    <dgm:cxn modelId="{076C9591-57F5-4D18-971D-2BBE652EB9E2}" type="presParOf" srcId="{D5E76A63-F084-4C37-9CA5-770AB1727CC2}" destId="{7EF20E77-95B0-4B11-8EF1-F717D384C3AD}" srcOrd="3" destOrd="0" presId="urn:microsoft.com/office/officeart/2018/2/layout/IconVerticalSolidList"/>
    <dgm:cxn modelId="{998CE79B-B7CD-4127-9CD0-802D185E5D09}" type="presParOf" srcId="{D5E76A63-F084-4C37-9CA5-770AB1727CC2}" destId="{7D4CADC9-A6AF-4071-B52A-30E2A750CEE2}" srcOrd="4" destOrd="0" presId="urn:microsoft.com/office/officeart/2018/2/layout/IconVerticalSolidList"/>
    <dgm:cxn modelId="{1F8ED4B1-539A-4166-8789-C62DC908B789}" type="presParOf" srcId="{7D4CADC9-A6AF-4071-B52A-30E2A750CEE2}" destId="{D884AD99-2270-4C0D-BB27-6503ED69A897}" srcOrd="0" destOrd="0" presId="urn:microsoft.com/office/officeart/2018/2/layout/IconVerticalSolidList"/>
    <dgm:cxn modelId="{451B8832-824D-4C7F-B6A4-A7B05E588597}" type="presParOf" srcId="{7D4CADC9-A6AF-4071-B52A-30E2A750CEE2}" destId="{10EBAEB9-013B-43B9-B0B3-737095E232EF}" srcOrd="1" destOrd="0" presId="urn:microsoft.com/office/officeart/2018/2/layout/IconVerticalSolidList"/>
    <dgm:cxn modelId="{8761F5D3-A453-4831-9FBC-F7C3CBA025E3}" type="presParOf" srcId="{7D4CADC9-A6AF-4071-B52A-30E2A750CEE2}" destId="{79777BC4-3C84-4A6B-81CC-A56E3BB087C5}" srcOrd="2" destOrd="0" presId="urn:microsoft.com/office/officeart/2018/2/layout/IconVerticalSolidList"/>
    <dgm:cxn modelId="{8E06AC6C-7072-4C1D-9F89-AE7389281615}" type="presParOf" srcId="{7D4CADC9-A6AF-4071-B52A-30E2A750CEE2}" destId="{745AEDE3-FD0F-4980-8D9F-9741E283CB38}" srcOrd="3" destOrd="0" presId="urn:microsoft.com/office/officeart/2018/2/layout/IconVerticalSolidList"/>
    <dgm:cxn modelId="{D2060D5F-9A5E-415C-A3BB-CBD4AACFA191}" type="presParOf" srcId="{D5E76A63-F084-4C37-9CA5-770AB1727CC2}" destId="{DE679A37-54A7-45BA-8248-16DBDFFF8CB8}" srcOrd="5" destOrd="0" presId="urn:microsoft.com/office/officeart/2018/2/layout/IconVerticalSolidList"/>
    <dgm:cxn modelId="{18104EA0-1D9F-47A6-AE03-9840CF235351}" type="presParOf" srcId="{D5E76A63-F084-4C37-9CA5-770AB1727CC2}" destId="{D9BF6B9A-E8B7-47FE-9477-BC0A314E9D2B}" srcOrd="6" destOrd="0" presId="urn:microsoft.com/office/officeart/2018/2/layout/IconVerticalSolidList"/>
    <dgm:cxn modelId="{D4C7FFF0-1199-40AE-9258-5751EAF474B6}" type="presParOf" srcId="{D9BF6B9A-E8B7-47FE-9477-BC0A314E9D2B}" destId="{97D18131-41F5-4A7C-A62A-B7D8C69BC809}" srcOrd="0" destOrd="0" presId="urn:microsoft.com/office/officeart/2018/2/layout/IconVerticalSolidList"/>
    <dgm:cxn modelId="{5B36CEB9-CE92-411D-A035-D65B199B3810}" type="presParOf" srcId="{D9BF6B9A-E8B7-47FE-9477-BC0A314E9D2B}" destId="{2D05E3FB-9DB8-449C-91D1-26AF9F280EEF}" srcOrd="1" destOrd="0" presId="urn:microsoft.com/office/officeart/2018/2/layout/IconVerticalSolidList"/>
    <dgm:cxn modelId="{D4E37983-7A0F-4E90-81D8-EAD3BF4F72DB}" type="presParOf" srcId="{D9BF6B9A-E8B7-47FE-9477-BC0A314E9D2B}" destId="{278006E8-3DCA-4119-A084-0AF45A7CCE18}" srcOrd="2" destOrd="0" presId="urn:microsoft.com/office/officeart/2018/2/layout/IconVerticalSolidList"/>
    <dgm:cxn modelId="{CE850895-C14A-4965-A80D-BE0B422316A5}" type="presParOf" srcId="{D9BF6B9A-E8B7-47FE-9477-BC0A314E9D2B}" destId="{17D16CDF-2884-443E-9B03-412EDACDEE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3FA64-6B45-449A-9EA2-DC9E39EDCEE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48EB36-A1B9-4CD0-ABC0-0CA9F8B6D752}">
      <dgm:prSet/>
      <dgm:spPr/>
      <dgm:t>
        <a:bodyPr/>
        <a:lstStyle/>
        <a:p>
          <a:r>
            <a:rPr lang="en-US"/>
            <a:t>Traditional weather detection relies on sensors and manual reporting.</a:t>
          </a:r>
        </a:p>
      </dgm:t>
    </dgm:pt>
    <dgm:pt modelId="{AE6C15BC-BF3C-4D33-B4B2-2A9100332C24}" type="parTrans" cxnId="{1604D1E7-025B-4E6F-B4BC-19C8212F0F6B}">
      <dgm:prSet/>
      <dgm:spPr/>
      <dgm:t>
        <a:bodyPr/>
        <a:lstStyle/>
        <a:p>
          <a:endParaRPr lang="en-US"/>
        </a:p>
      </dgm:t>
    </dgm:pt>
    <dgm:pt modelId="{643580C2-5853-4D6E-86B0-0858AFF57929}" type="sibTrans" cxnId="{1604D1E7-025B-4E6F-B4BC-19C8212F0F6B}">
      <dgm:prSet/>
      <dgm:spPr/>
      <dgm:t>
        <a:bodyPr/>
        <a:lstStyle/>
        <a:p>
          <a:endParaRPr lang="en-US"/>
        </a:p>
      </dgm:t>
    </dgm:pt>
    <dgm:pt modelId="{744B2193-7697-461D-A9CD-E1C060C9EBE2}">
      <dgm:prSet/>
      <dgm:spPr/>
      <dgm:t>
        <a:bodyPr/>
        <a:lstStyle/>
        <a:p>
          <a:r>
            <a:rPr lang="en-US"/>
            <a:t>Image-based classification less explored in classical ML.</a:t>
          </a:r>
        </a:p>
      </dgm:t>
    </dgm:pt>
    <dgm:pt modelId="{D3AB6215-5FFE-48EB-A66C-569417080A40}" type="parTrans" cxnId="{72844771-2F52-4ABC-A801-020EE3ADFD76}">
      <dgm:prSet/>
      <dgm:spPr/>
      <dgm:t>
        <a:bodyPr/>
        <a:lstStyle/>
        <a:p>
          <a:endParaRPr lang="en-US"/>
        </a:p>
      </dgm:t>
    </dgm:pt>
    <dgm:pt modelId="{C56BED76-0E37-47B8-9F12-99B7E603A46A}" type="sibTrans" cxnId="{72844771-2F52-4ABC-A801-020EE3ADFD76}">
      <dgm:prSet/>
      <dgm:spPr/>
      <dgm:t>
        <a:bodyPr/>
        <a:lstStyle/>
        <a:p>
          <a:endParaRPr lang="en-US"/>
        </a:p>
      </dgm:t>
    </dgm:pt>
    <dgm:pt modelId="{A3A2D04E-AEDD-4689-A79F-9850E5DD4091}">
      <dgm:prSet/>
      <dgm:spPr/>
      <dgm:t>
        <a:bodyPr/>
        <a:lstStyle/>
        <a:p>
          <a:r>
            <a:rPr lang="en-US"/>
            <a:t>CNNs outperform manual feature extraction in vision tasks.</a:t>
          </a:r>
        </a:p>
      </dgm:t>
    </dgm:pt>
    <dgm:pt modelId="{2A6A7E98-8B8A-4D20-B1AC-E60DFDA55815}" type="parTrans" cxnId="{F13E3D7F-2611-476D-B978-DC117DC39CC2}">
      <dgm:prSet/>
      <dgm:spPr/>
      <dgm:t>
        <a:bodyPr/>
        <a:lstStyle/>
        <a:p>
          <a:endParaRPr lang="en-US"/>
        </a:p>
      </dgm:t>
    </dgm:pt>
    <dgm:pt modelId="{CFAA9982-B12E-496A-94F0-38A1815F4809}" type="sibTrans" cxnId="{F13E3D7F-2611-476D-B978-DC117DC39CC2}">
      <dgm:prSet/>
      <dgm:spPr/>
      <dgm:t>
        <a:bodyPr/>
        <a:lstStyle/>
        <a:p>
          <a:endParaRPr lang="en-US"/>
        </a:p>
      </dgm:t>
    </dgm:pt>
    <dgm:pt modelId="{3C137DF8-DCC1-4E93-9AB7-2444AEF12DF1}" type="pres">
      <dgm:prSet presAssocID="{7993FA64-6B45-449A-9EA2-DC9E39EDCEE9}" presName="diagram" presStyleCnt="0">
        <dgm:presLayoutVars>
          <dgm:dir/>
          <dgm:resizeHandles val="exact"/>
        </dgm:presLayoutVars>
      </dgm:prSet>
      <dgm:spPr/>
    </dgm:pt>
    <dgm:pt modelId="{B570E888-A13D-4F54-912B-C24736DCA3EB}" type="pres">
      <dgm:prSet presAssocID="{D248EB36-A1B9-4CD0-ABC0-0CA9F8B6D752}" presName="node" presStyleLbl="node1" presStyleIdx="0" presStyleCnt="3">
        <dgm:presLayoutVars>
          <dgm:bulletEnabled val="1"/>
        </dgm:presLayoutVars>
      </dgm:prSet>
      <dgm:spPr/>
    </dgm:pt>
    <dgm:pt modelId="{7CC5A220-1BAB-401F-AE1C-DC4A6D736B2E}" type="pres">
      <dgm:prSet presAssocID="{643580C2-5853-4D6E-86B0-0858AFF57929}" presName="sibTrans" presStyleCnt="0"/>
      <dgm:spPr/>
    </dgm:pt>
    <dgm:pt modelId="{0A9CD68C-9E2C-4A21-899B-91F37E594A6C}" type="pres">
      <dgm:prSet presAssocID="{744B2193-7697-461D-A9CD-E1C060C9EBE2}" presName="node" presStyleLbl="node1" presStyleIdx="1" presStyleCnt="3">
        <dgm:presLayoutVars>
          <dgm:bulletEnabled val="1"/>
        </dgm:presLayoutVars>
      </dgm:prSet>
      <dgm:spPr/>
    </dgm:pt>
    <dgm:pt modelId="{E2BBE2FF-14DD-4810-B645-13C80A0F88FE}" type="pres">
      <dgm:prSet presAssocID="{C56BED76-0E37-47B8-9F12-99B7E603A46A}" presName="sibTrans" presStyleCnt="0"/>
      <dgm:spPr/>
    </dgm:pt>
    <dgm:pt modelId="{4E1BB900-A829-4FD0-8D68-2BF46423474C}" type="pres">
      <dgm:prSet presAssocID="{A3A2D04E-AEDD-4689-A79F-9850E5DD4091}" presName="node" presStyleLbl="node1" presStyleIdx="2" presStyleCnt="3">
        <dgm:presLayoutVars>
          <dgm:bulletEnabled val="1"/>
        </dgm:presLayoutVars>
      </dgm:prSet>
      <dgm:spPr/>
    </dgm:pt>
  </dgm:ptLst>
  <dgm:cxnLst>
    <dgm:cxn modelId="{C1926D04-4AA7-4F23-BD5F-12D51B8503AC}" type="presOf" srcId="{D248EB36-A1B9-4CD0-ABC0-0CA9F8B6D752}" destId="{B570E888-A13D-4F54-912B-C24736DCA3EB}" srcOrd="0" destOrd="0" presId="urn:microsoft.com/office/officeart/2005/8/layout/default"/>
    <dgm:cxn modelId="{72844771-2F52-4ABC-A801-020EE3ADFD76}" srcId="{7993FA64-6B45-449A-9EA2-DC9E39EDCEE9}" destId="{744B2193-7697-461D-A9CD-E1C060C9EBE2}" srcOrd="1" destOrd="0" parTransId="{D3AB6215-5FFE-48EB-A66C-569417080A40}" sibTransId="{C56BED76-0E37-47B8-9F12-99B7E603A46A}"/>
    <dgm:cxn modelId="{F13E3D7F-2611-476D-B978-DC117DC39CC2}" srcId="{7993FA64-6B45-449A-9EA2-DC9E39EDCEE9}" destId="{A3A2D04E-AEDD-4689-A79F-9850E5DD4091}" srcOrd="2" destOrd="0" parTransId="{2A6A7E98-8B8A-4D20-B1AC-E60DFDA55815}" sibTransId="{CFAA9982-B12E-496A-94F0-38A1815F4809}"/>
    <dgm:cxn modelId="{3BA57B91-F8CE-4D6C-8341-68880F41BC53}" type="presOf" srcId="{A3A2D04E-AEDD-4689-A79F-9850E5DD4091}" destId="{4E1BB900-A829-4FD0-8D68-2BF46423474C}" srcOrd="0" destOrd="0" presId="urn:microsoft.com/office/officeart/2005/8/layout/default"/>
    <dgm:cxn modelId="{36C258BF-C4B9-4CDF-A3EA-C0995DCF19C6}" type="presOf" srcId="{7993FA64-6B45-449A-9EA2-DC9E39EDCEE9}" destId="{3C137DF8-DCC1-4E93-9AB7-2444AEF12DF1}" srcOrd="0" destOrd="0" presId="urn:microsoft.com/office/officeart/2005/8/layout/default"/>
    <dgm:cxn modelId="{1604D1E7-025B-4E6F-B4BC-19C8212F0F6B}" srcId="{7993FA64-6B45-449A-9EA2-DC9E39EDCEE9}" destId="{D248EB36-A1B9-4CD0-ABC0-0CA9F8B6D752}" srcOrd="0" destOrd="0" parTransId="{AE6C15BC-BF3C-4D33-B4B2-2A9100332C24}" sibTransId="{643580C2-5853-4D6E-86B0-0858AFF57929}"/>
    <dgm:cxn modelId="{C9FB2EF1-01E7-43C3-8E41-5BC564683A3A}" type="presOf" srcId="{744B2193-7697-461D-A9CD-E1C060C9EBE2}" destId="{0A9CD68C-9E2C-4A21-899B-91F37E594A6C}" srcOrd="0" destOrd="0" presId="urn:microsoft.com/office/officeart/2005/8/layout/default"/>
    <dgm:cxn modelId="{C50C0A2E-1E33-493E-BCA7-555970B03F7E}" type="presParOf" srcId="{3C137DF8-DCC1-4E93-9AB7-2444AEF12DF1}" destId="{B570E888-A13D-4F54-912B-C24736DCA3EB}" srcOrd="0" destOrd="0" presId="urn:microsoft.com/office/officeart/2005/8/layout/default"/>
    <dgm:cxn modelId="{43864DA7-9F5F-47E8-A2AE-2B57F2C7749A}" type="presParOf" srcId="{3C137DF8-DCC1-4E93-9AB7-2444AEF12DF1}" destId="{7CC5A220-1BAB-401F-AE1C-DC4A6D736B2E}" srcOrd="1" destOrd="0" presId="urn:microsoft.com/office/officeart/2005/8/layout/default"/>
    <dgm:cxn modelId="{0A0F900F-F082-40EE-A380-B481359FFB67}" type="presParOf" srcId="{3C137DF8-DCC1-4E93-9AB7-2444AEF12DF1}" destId="{0A9CD68C-9E2C-4A21-899B-91F37E594A6C}" srcOrd="2" destOrd="0" presId="urn:microsoft.com/office/officeart/2005/8/layout/default"/>
    <dgm:cxn modelId="{8F3D2C86-61D0-4ED3-9AED-9DDBDCB0FD6A}" type="presParOf" srcId="{3C137DF8-DCC1-4E93-9AB7-2444AEF12DF1}" destId="{E2BBE2FF-14DD-4810-B645-13C80A0F88FE}" srcOrd="3" destOrd="0" presId="urn:microsoft.com/office/officeart/2005/8/layout/default"/>
    <dgm:cxn modelId="{0F19543A-DB58-436F-9348-DC72A03B56B2}" type="presParOf" srcId="{3C137DF8-DCC1-4E93-9AB7-2444AEF12DF1}" destId="{4E1BB900-A829-4FD0-8D68-2BF46423474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56228E-C4E1-4BC1-BADF-81849108159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EB4663-A91A-4004-A999-551A3E07EA41}">
      <dgm:prSet/>
      <dgm:spPr/>
      <dgm:t>
        <a:bodyPr/>
        <a:lstStyle/>
        <a:p>
          <a:r>
            <a:rPr lang="en-US"/>
            <a:t>Use of labeled dataset with 4 weather classes.</a:t>
          </a:r>
        </a:p>
      </dgm:t>
    </dgm:pt>
    <dgm:pt modelId="{A141571E-DC79-4E20-A87D-3D2F913A142A}" type="parTrans" cxnId="{70E4627D-B417-40A5-88FA-A76049C7D577}">
      <dgm:prSet/>
      <dgm:spPr/>
      <dgm:t>
        <a:bodyPr/>
        <a:lstStyle/>
        <a:p>
          <a:endParaRPr lang="en-US"/>
        </a:p>
      </dgm:t>
    </dgm:pt>
    <dgm:pt modelId="{FC304593-C8EE-4430-BDFD-DC7C52D6AFDB}" type="sibTrans" cxnId="{70E4627D-B417-40A5-88FA-A76049C7D577}">
      <dgm:prSet/>
      <dgm:spPr/>
      <dgm:t>
        <a:bodyPr/>
        <a:lstStyle/>
        <a:p>
          <a:endParaRPr lang="en-US"/>
        </a:p>
      </dgm:t>
    </dgm:pt>
    <dgm:pt modelId="{9B3E06F6-C5DD-4598-987C-CB896897C841}">
      <dgm:prSet/>
      <dgm:spPr/>
      <dgm:t>
        <a:bodyPr/>
        <a:lstStyle/>
        <a:p>
          <a:r>
            <a:rPr lang="en-US"/>
            <a:t>CNN architecture with 3 Conv layers and 1 Dense output layer.</a:t>
          </a:r>
        </a:p>
      </dgm:t>
    </dgm:pt>
    <dgm:pt modelId="{34AA275C-72D6-480A-89DC-522ACFCA9D46}" type="parTrans" cxnId="{10F5A210-5227-4C89-AF7E-183F3EB029A5}">
      <dgm:prSet/>
      <dgm:spPr/>
      <dgm:t>
        <a:bodyPr/>
        <a:lstStyle/>
        <a:p>
          <a:endParaRPr lang="en-US"/>
        </a:p>
      </dgm:t>
    </dgm:pt>
    <dgm:pt modelId="{597AAB31-D012-462A-BA66-694F6BE7650F}" type="sibTrans" cxnId="{10F5A210-5227-4C89-AF7E-183F3EB029A5}">
      <dgm:prSet/>
      <dgm:spPr/>
      <dgm:t>
        <a:bodyPr/>
        <a:lstStyle/>
        <a:p>
          <a:endParaRPr lang="en-US"/>
        </a:p>
      </dgm:t>
    </dgm:pt>
    <dgm:pt modelId="{B01FC2CF-1292-4D13-9CCE-C75B573065D3}">
      <dgm:prSet/>
      <dgm:spPr/>
      <dgm:t>
        <a:bodyPr/>
        <a:lstStyle/>
        <a:p>
          <a:r>
            <a:rPr lang="en-US"/>
            <a:t>Train/Validation split of 80/20.</a:t>
          </a:r>
        </a:p>
      </dgm:t>
    </dgm:pt>
    <dgm:pt modelId="{68BEFCFF-710C-47D2-8757-F290A5CCB773}" type="parTrans" cxnId="{118CAAE5-8395-4D70-9323-88842DA2452E}">
      <dgm:prSet/>
      <dgm:spPr/>
      <dgm:t>
        <a:bodyPr/>
        <a:lstStyle/>
        <a:p>
          <a:endParaRPr lang="en-US"/>
        </a:p>
      </dgm:t>
    </dgm:pt>
    <dgm:pt modelId="{BC2AECAD-9A0F-404B-B08D-2F6EA743E0A6}" type="sibTrans" cxnId="{118CAAE5-8395-4D70-9323-88842DA2452E}">
      <dgm:prSet/>
      <dgm:spPr/>
      <dgm:t>
        <a:bodyPr/>
        <a:lstStyle/>
        <a:p>
          <a:endParaRPr lang="en-US"/>
        </a:p>
      </dgm:t>
    </dgm:pt>
    <dgm:pt modelId="{A3793722-38FF-49BC-B69A-774E73389616}">
      <dgm:prSet/>
      <dgm:spPr/>
      <dgm:t>
        <a:bodyPr/>
        <a:lstStyle/>
        <a:p>
          <a:r>
            <a:rPr lang="en-US"/>
            <a:t>Evaluation through accuracy and confusion matrix.</a:t>
          </a:r>
        </a:p>
      </dgm:t>
    </dgm:pt>
    <dgm:pt modelId="{36208FBD-9488-42F6-A141-BF67907C3257}" type="parTrans" cxnId="{B5C456A4-D2E9-4EBA-B6E8-3DA73BAA6292}">
      <dgm:prSet/>
      <dgm:spPr/>
      <dgm:t>
        <a:bodyPr/>
        <a:lstStyle/>
        <a:p>
          <a:endParaRPr lang="en-US"/>
        </a:p>
      </dgm:t>
    </dgm:pt>
    <dgm:pt modelId="{D81A79D1-B6CA-4A2D-9240-853AA2365DA3}" type="sibTrans" cxnId="{B5C456A4-D2E9-4EBA-B6E8-3DA73BAA6292}">
      <dgm:prSet/>
      <dgm:spPr/>
      <dgm:t>
        <a:bodyPr/>
        <a:lstStyle/>
        <a:p>
          <a:endParaRPr lang="en-US"/>
        </a:p>
      </dgm:t>
    </dgm:pt>
    <dgm:pt modelId="{709953D7-BD9F-4600-9A4A-1E3CE9A0010A}" type="pres">
      <dgm:prSet presAssocID="{0456228E-C4E1-4BC1-BADF-818491081596}" presName="diagram" presStyleCnt="0">
        <dgm:presLayoutVars>
          <dgm:dir/>
          <dgm:resizeHandles val="exact"/>
        </dgm:presLayoutVars>
      </dgm:prSet>
      <dgm:spPr/>
    </dgm:pt>
    <dgm:pt modelId="{CAD4B78E-4946-4429-9F0E-8474C3607DB0}" type="pres">
      <dgm:prSet presAssocID="{74EB4663-A91A-4004-A999-551A3E07EA41}" presName="node" presStyleLbl="node1" presStyleIdx="0" presStyleCnt="4">
        <dgm:presLayoutVars>
          <dgm:bulletEnabled val="1"/>
        </dgm:presLayoutVars>
      </dgm:prSet>
      <dgm:spPr/>
    </dgm:pt>
    <dgm:pt modelId="{FBC76A07-63BA-45A9-A827-B97ED4E7CE40}" type="pres">
      <dgm:prSet presAssocID="{FC304593-C8EE-4430-BDFD-DC7C52D6AFDB}" presName="sibTrans" presStyleCnt="0"/>
      <dgm:spPr/>
    </dgm:pt>
    <dgm:pt modelId="{1A8424A0-B6FB-42EA-BF09-EE1EA0A3E92B}" type="pres">
      <dgm:prSet presAssocID="{9B3E06F6-C5DD-4598-987C-CB896897C841}" presName="node" presStyleLbl="node1" presStyleIdx="1" presStyleCnt="4">
        <dgm:presLayoutVars>
          <dgm:bulletEnabled val="1"/>
        </dgm:presLayoutVars>
      </dgm:prSet>
      <dgm:spPr/>
    </dgm:pt>
    <dgm:pt modelId="{0DF63889-A792-4638-9C7F-FAD5686E6818}" type="pres">
      <dgm:prSet presAssocID="{597AAB31-D012-462A-BA66-694F6BE7650F}" presName="sibTrans" presStyleCnt="0"/>
      <dgm:spPr/>
    </dgm:pt>
    <dgm:pt modelId="{F0292FAF-773F-4194-A6A3-C701924F9C65}" type="pres">
      <dgm:prSet presAssocID="{B01FC2CF-1292-4D13-9CCE-C75B573065D3}" presName="node" presStyleLbl="node1" presStyleIdx="2" presStyleCnt="4">
        <dgm:presLayoutVars>
          <dgm:bulletEnabled val="1"/>
        </dgm:presLayoutVars>
      </dgm:prSet>
      <dgm:spPr/>
    </dgm:pt>
    <dgm:pt modelId="{056E26F2-4DF4-42A2-BA7C-206322142D31}" type="pres">
      <dgm:prSet presAssocID="{BC2AECAD-9A0F-404B-B08D-2F6EA743E0A6}" presName="sibTrans" presStyleCnt="0"/>
      <dgm:spPr/>
    </dgm:pt>
    <dgm:pt modelId="{0BD73C70-B24D-4D11-B9F8-A61998C97A7D}" type="pres">
      <dgm:prSet presAssocID="{A3793722-38FF-49BC-B69A-774E73389616}" presName="node" presStyleLbl="node1" presStyleIdx="3" presStyleCnt="4">
        <dgm:presLayoutVars>
          <dgm:bulletEnabled val="1"/>
        </dgm:presLayoutVars>
      </dgm:prSet>
      <dgm:spPr/>
    </dgm:pt>
  </dgm:ptLst>
  <dgm:cxnLst>
    <dgm:cxn modelId="{10F5A210-5227-4C89-AF7E-183F3EB029A5}" srcId="{0456228E-C4E1-4BC1-BADF-818491081596}" destId="{9B3E06F6-C5DD-4598-987C-CB896897C841}" srcOrd="1" destOrd="0" parTransId="{34AA275C-72D6-480A-89DC-522ACFCA9D46}" sibTransId="{597AAB31-D012-462A-BA66-694F6BE7650F}"/>
    <dgm:cxn modelId="{A006B635-D624-42CD-A23F-1A27AB50460A}" type="presOf" srcId="{9B3E06F6-C5DD-4598-987C-CB896897C841}" destId="{1A8424A0-B6FB-42EA-BF09-EE1EA0A3E92B}" srcOrd="0" destOrd="0" presId="urn:microsoft.com/office/officeart/2005/8/layout/default"/>
    <dgm:cxn modelId="{4901923B-BAEB-4890-9D34-C04FCC16124C}" type="presOf" srcId="{A3793722-38FF-49BC-B69A-774E73389616}" destId="{0BD73C70-B24D-4D11-B9F8-A61998C97A7D}" srcOrd="0" destOrd="0" presId="urn:microsoft.com/office/officeart/2005/8/layout/default"/>
    <dgm:cxn modelId="{C0997273-74DA-4556-B159-97CC952670AA}" type="presOf" srcId="{B01FC2CF-1292-4D13-9CCE-C75B573065D3}" destId="{F0292FAF-773F-4194-A6A3-C701924F9C65}" srcOrd="0" destOrd="0" presId="urn:microsoft.com/office/officeart/2005/8/layout/default"/>
    <dgm:cxn modelId="{6D83527C-562C-48AD-A287-E948B4F056EA}" type="presOf" srcId="{0456228E-C4E1-4BC1-BADF-818491081596}" destId="{709953D7-BD9F-4600-9A4A-1E3CE9A0010A}" srcOrd="0" destOrd="0" presId="urn:microsoft.com/office/officeart/2005/8/layout/default"/>
    <dgm:cxn modelId="{70E4627D-B417-40A5-88FA-A76049C7D577}" srcId="{0456228E-C4E1-4BC1-BADF-818491081596}" destId="{74EB4663-A91A-4004-A999-551A3E07EA41}" srcOrd="0" destOrd="0" parTransId="{A141571E-DC79-4E20-A87D-3D2F913A142A}" sibTransId="{FC304593-C8EE-4430-BDFD-DC7C52D6AFDB}"/>
    <dgm:cxn modelId="{B5C456A4-D2E9-4EBA-B6E8-3DA73BAA6292}" srcId="{0456228E-C4E1-4BC1-BADF-818491081596}" destId="{A3793722-38FF-49BC-B69A-774E73389616}" srcOrd="3" destOrd="0" parTransId="{36208FBD-9488-42F6-A141-BF67907C3257}" sibTransId="{D81A79D1-B6CA-4A2D-9240-853AA2365DA3}"/>
    <dgm:cxn modelId="{195475C9-C788-451E-B45A-D72BA792FA8F}" type="presOf" srcId="{74EB4663-A91A-4004-A999-551A3E07EA41}" destId="{CAD4B78E-4946-4429-9F0E-8474C3607DB0}" srcOrd="0" destOrd="0" presId="urn:microsoft.com/office/officeart/2005/8/layout/default"/>
    <dgm:cxn modelId="{118CAAE5-8395-4D70-9323-88842DA2452E}" srcId="{0456228E-C4E1-4BC1-BADF-818491081596}" destId="{B01FC2CF-1292-4D13-9CCE-C75B573065D3}" srcOrd="2" destOrd="0" parTransId="{68BEFCFF-710C-47D2-8757-F290A5CCB773}" sibTransId="{BC2AECAD-9A0F-404B-B08D-2F6EA743E0A6}"/>
    <dgm:cxn modelId="{2251306F-3F97-437C-85BB-3148922A7D64}" type="presParOf" srcId="{709953D7-BD9F-4600-9A4A-1E3CE9A0010A}" destId="{CAD4B78E-4946-4429-9F0E-8474C3607DB0}" srcOrd="0" destOrd="0" presId="urn:microsoft.com/office/officeart/2005/8/layout/default"/>
    <dgm:cxn modelId="{1B2365E2-7737-45D3-A20F-A91E8D1960E4}" type="presParOf" srcId="{709953D7-BD9F-4600-9A4A-1E3CE9A0010A}" destId="{FBC76A07-63BA-45A9-A827-B97ED4E7CE40}" srcOrd="1" destOrd="0" presId="urn:microsoft.com/office/officeart/2005/8/layout/default"/>
    <dgm:cxn modelId="{B6634DB6-ACAB-47D4-BB18-AC371BA3EB81}" type="presParOf" srcId="{709953D7-BD9F-4600-9A4A-1E3CE9A0010A}" destId="{1A8424A0-B6FB-42EA-BF09-EE1EA0A3E92B}" srcOrd="2" destOrd="0" presId="urn:microsoft.com/office/officeart/2005/8/layout/default"/>
    <dgm:cxn modelId="{A0E5BAFB-6301-4978-9286-705F0457D42E}" type="presParOf" srcId="{709953D7-BD9F-4600-9A4A-1E3CE9A0010A}" destId="{0DF63889-A792-4638-9C7F-FAD5686E6818}" srcOrd="3" destOrd="0" presId="urn:microsoft.com/office/officeart/2005/8/layout/default"/>
    <dgm:cxn modelId="{B63975F1-9DEB-482B-9BDB-C4CB56EEA5C8}" type="presParOf" srcId="{709953D7-BD9F-4600-9A4A-1E3CE9A0010A}" destId="{F0292FAF-773F-4194-A6A3-C701924F9C65}" srcOrd="4" destOrd="0" presId="urn:microsoft.com/office/officeart/2005/8/layout/default"/>
    <dgm:cxn modelId="{036F054C-4E55-4B39-BEFE-247160B9DE02}" type="presParOf" srcId="{709953D7-BD9F-4600-9A4A-1E3CE9A0010A}" destId="{056E26F2-4DF4-42A2-BA7C-206322142D31}" srcOrd="5" destOrd="0" presId="urn:microsoft.com/office/officeart/2005/8/layout/default"/>
    <dgm:cxn modelId="{3C1A671D-0069-4F55-8DC7-C54BC272547C}" type="presParOf" srcId="{709953D7-BD9F-4600-9A4A-1E3CE9A0010A}" destId="{0BD73C70-B24D-4D11-B9F8-A61998C97A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CA19FF-F6A4-4898-8E58-36A60785A1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3384C5-FB95-4CD0-BB94-7C40286D4CD6}">
      <dgm:prSet/>
      <dgm:spPr/>
      <dgm:t>
        <a:bodyPr/>
        <a:lstStyle/>
        <a:p>
          <a:r>
            <a:rPr lang="en-US"/>
            <a:t>Societal Impact: Enables smart monitoring and early alerts.</a:t>
          </a:r>
        </a:p>
      </dgm:t>
    </dgm:pt>
    <dgm:pt modelId="{2434510B-07FE-4A72-9AA1-CE5F14DC7F49}" type="parTrans" cxnId="{0A979B20-DC48-4D39-8456-F9E9A7926CC1}">
      <dgm:prSet/>
      <dgm:spPr/>
      <dgm:t>
        <a:bodyPr/>
        <a:lstStyle/>
        <a:p>
          <a:endParaRPr lang="en-US"/>
        </a:p>
      </dgm:t>
    </dgm:pt>
    <dgm:pt modelId="{C2E6DF83-1DF6-4D0C-887A-EAFF453F581D}" type="sibTrans" cxnId="{0A979B20-DC48-4D39-8456-F9E9A7926CC1}">
      <dgm:prSet/>
      <dgm:spPr/>
      <dgm:t>
        <a:bodyPr/>
        <a:lstStyle/>
        <a:p>
          <a:endParaRPr lang="en-US"/>
        </a:p>
      </dgm:t>
    </dgm:pt>
    <dgm:pt modelId="{6CD1E7AF-B63B-459B-A84E-6761CB5446E2}">
      <dgm:prSet/>
      <dgm:spPr/>
      <dgm:t>
        <a:bodyPr/>
        <a:lstStyle/>
        <a:p>
          <a:r>
            <a:rPr lang="en-US"/>
            <a:t>Environmental Impact: Reduces reliance on costly sensors and power-hungry devices.</a:t>
          </a:r>
        </a:p>
      </dgm:t>
    </dgm:pt>
    <dgm:pt modelId="{A8E2EA8E-3A60-4D6C-9C67-B7B0A43E1819}" type="parTrans" cxnId="{DAB3F05A-0C20-4EC3-A79A-61900D02D9C5}">
      <dgm:prSet/>
      <dgm:spPr/>
      <dgm:t>
        <a:bodyPr/>
        <a:lstStyle/>
        <a:p>
          <a:endParaRPr lang="en-US"/>
        </a:p>
      </dgm:t>
    </dgm:pt>
    <dgm:pt modelId="{B4D1365C-37DE-43CD-8A8A-7F577BE5E7F9}" type="sibTrans" cxnId="{DAB3F05A-0C20-4EC3-A79A-61900D02D9C5}">
      <dgm:prSet/>
      <dgm:spPr/>
      <dgm:t>
        <a:bodyPr/>
        <a:lstStyle/>
        <a:p>
          <a:endParaRPr lang="en-US"/>
        </a:p>
      </dgm:t>
    </dgm:pt>
    <dgm:pt modelId="{253CC56F-1144-41F3-BEA4-A2532C4DB1BD}">
      <dgm:prSet/>
      <dgm:spPr/>
      <dgm:t>
        <a:bodyPr/>
        <a:lstStyle/>
        <a:p>
          <a:r>
            <a:rPr lang="en-US"/>
            <a:t>Sustainable AI-driven systems for real-time weather classification.</a:t>
          </a:r>
        </a:p>
      </dgm:t>
    </dgm:pt>
    <dgm:pt modelId="{4E43A4D3-8DF1-47A1-A213-537EFF360A88}" type="parTrans" cxnId="{26881773-A03F-4E41-81B6-E1CDA683035F}">
      <dgm:prSet/>
      <dgm:spPr/>
      <dgm:t>
        <a:bodyPr/>
        <a:lstStyle/>
        <a:p>
          <a:endParaRPr lang="en-US"/>
        </a:p>
      </dgm:t>
    </dgm:pt>
    <dgm:pt modelId="{C7013687-9B0B-4FB1-8A79-73A2C7C77897}" type="sibTrans" cxnId="{26881773-A03F-4E41-81B6-E1CDA683035F}">
      <dgm:prSet/>
      <dgm:spPr/>
      <dgm:t>
        <a:bodyPr/>
        <a:lstStyle/>
        <a:p>
          <a:endParaRPr lang="en-US"/>
        </a:p>
      </dgm:t>
    </dgm:pt>
    <dgm:pt modelId="{ABECF558-0B15-4305-BF48-62B68F5AA35C}" type="pres">
      <dgm:prSet presAssocID="{40CA19FF-F6A4-4898-8E58-36A60785A1E4}" presName="linear" presStyleCnt="0">
        <dgm:presLayoutVars>
          <dgm:animLvl val="lvl"/>
          <dgm:resizeHandles val="exact"/>
        </dgm:presLayoutVars>
      </dgm:prSet>
      <dgm:spPr/>
    </dgm:pt>
    <dgm:pt modelId="{13D31139-6157-4519-827F-44530F9512FE}" type="pres">
      <dgm:prSet presAssocID="{1E3384C5-FB95-4CD0-BB94-7C40286D4C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F1F387-97CC-4B0F-900B-7751C664895F}" type="pres">
      <dgm:prSet presAssocID="{C2E6DF83-1DF6-4D0C-887A-EAFF453F581D}" presName="spacer" presStyleCnt="0"/>
      <dgm:spPr/>
    </dgm:pt>
    <dgm:pt modelId="{D8CFB679-BC2B-4A7E-9ED3-4737261C3E8A}" type="pres">
      <dgm:prSet presAssocID="{6CD1E7AF-B63B-459B-A84E-6761CB5446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AD6F51-27DB-4235-A2CB-53804B784A08}" type="pres">
      <dgm:prSet presAssocID="{B4D1365C-37DE-43CD-8A8A-7F577BE5E7F9}" presName="spacer" presStyleCnt="0"/>
      <dgm:spPr/>
    </dgm:pt>
    <dgm:pt modelId="{5BE17B89-D860-4E0B-8BDD-99F9CDAEE27B}" type="pres">
      <dgm:prSet presAssocID="{253CC56F-1144-41F3-BEA4-A2532C4DB1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979B20-DC48-4D39-8456-F9E9A7926CC1}" srcId="{40CA19FF-F6A4-4898-8E58-36A60785A1E4}" destId="{1E3384C5-FB95-4CD0-BB94-7C40286D4CD6}" srcOrd="0" destOrd="0" parTransId="{2434510B-07FE-4A72-9AA1-CE5F14DC7F49}" sibTransId="{C2E6DF83-1DF6-4D0C-887A-EAFF453F581D}"/>
    <dgm:cxn modelId="{E90DD32A-0C24-4FBC-884A-BE8C54F0D9A5}" type="presOf" srcId="{6CD1E7AF-B63B-459B-A84E-6761CB5446E2}" destId="{D8CFB679-BC2B-4A7E-9ED3-4737261C3E8A}" srcOrd="0" destOrd="0" presId="urn:microsoft.com/office/officeart/2005/8/layout/vList2"/>
    <dgm:cxn modelId="{0EC2DE5F-C134-422C-8504-F22075697469}" type="presOf" srcId="{40CA19FF-F6A4-4898-8E58-36A60785A1E4}" destId="{ABECF558-0B15-4305-BF48-62B68F5AA35C}" srcOrd="0" destOrd="0" presId="urn:microsoft.com/office/officeart/2005/8/layout/vList2"/>
    <dgm:cxn modelId="{26881773-A03F-4E41-81B6-E1CDA683035F}" srcId="{40CA19FF-F6A4-4898-8E58-36A60785A1E4}" destId="{253CC56F-1144-41F3-BEA4-A2532C4DB1BD}" srcOrd="2" destOrd="0" parTransId="{4E43A4D3-8DF1-47A1-A213-537EFF360A88}" sibTransId="{C7013687-9B0B-4FB1-8A79-73A2C7C77897}"/>
    <dgm:cxn modelId="{DAB3F05A-0C20-4EC3-A79A-61900D02D9C5}" srcId="{40CA19FF-F6A4-4898-8E58-36A60785A1E4}" destId="{6CD1E7AF-B63B-459B-A84E-6761CB5446E2}" srcOrd="1" destOrd="0" parTransId="{A8E2EA8E-3A60-4D6C-9C67-B7B0A43E1819}" sibTransId="{B4D1365C-37DE-43CD-8A8A-7F577BE5E7F9}"/>
    <dgm:cxn modelId="{1AA016E3-F076-46A4-B6A0-FA51AA71441A}" type="presOf" srcId="{253CC56F-1144-41F3-BEA4-A2532C4DB1BD}" destId="{5BE17B89-D860-4E0B-8BDD-99F9CDAEE27B}" srcOrd="0" destOrd="0" presId="urn:microsoft.com/office/officeart/2005/8/layout/vList2"/>
    <dgm:cxn modelId="{8DBDCEE7-9026-4B63-B6F0-44883D5F0BF3}" type="presOf" srcId="{1E3384C5-FB95-4CD0-BB94-7C40286D4CD6}" destId="{13D31139-6157-4519-827F-44530F9512FE}" srcOrd="0" destOrd="0" presId="urn:microsoft.com/office/officeart/2005/8/layout/vList2"/>
    <dgm:cxn modelId="{1221D220-F32F-4DD8-B1BB-0C809D812938}" type="presParOf" srcId="{ABECF558-0B15-4305-BF48-62B68F5AA35C}" destId="{13D31139-6157-4519-827F-44530F9512FE}" srcOrd="0" destOrd="0" presId="urn:microsoft.com/office/officeart/2005/8/layout/vList2"/>
    <dgm:cxn modelId="{EADB6574-7118-46E1-9277-E7EB7D2A2FEB}" type="presParOf" srcId="{ABECF558-0B15-4305-BF48-62B68F5AA35C}" destId="{FFF1F387-97CC-4B0F-900B-7751C664895F}" srcOrd="1" destOrd="0" presId="urn:microsoft.com/office/officeart/2005/8/layout/vList2"/>
    <dgm:cxn modelId="{861A5949-E363-49D5-B0D4-DE7105F1EC85}" type="presParOf" srcId="{ABECF558-0B15-4305-BF48-62B68F5AA35C}" destId="{D8CFB679-BC2B-4A7E-9ED3-4737261C3E8A}" srcOrd="2" destOrd="0" presId="urn:microsoft.com/office/officeart/2005/8/layout/vList2"/>
    <dgm:cxn modelId="{86D12C10-BC30-423E-A23D-312D968CA547}" type="presParOf" srcId="{ABECF558-0B15-4305-BF48-62B68F5AA35C}" destId="{8DAD6F51-27DB-4235-A2CB-53804B784A08}" srcOrd="3" destOrd="0" presId="urn:microsoft.com/office/officeart/2005/8/layout/vList2"/>
    <dgm:cxn modelId="{50C99B6F-458D-4488-AB44-BF41F0947CFC}" type="presParOf" srcId="{ABECF558-0B15-4305-BF48-62B68F5AA35C}" destId="{5BE17B89-D860-4E0B-8BDD-99F9CDAEE2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CBC986-5B69-47F0-8CD2-AEA79B52BB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2069163-E588-497E-A372-54271AFE29E9}">
      <dgm:prSet/>
      <dgm:spPr/>
      <dgm:t>
        <a:bodyPr/>
        <a:lstStyle/>
        <a:p>
          <a:pPr>
            <a:defRPr cap="all"/>
          </a:pPr>
          <a:r>
            <a:rPr lang="en-US"/>
            <a:t>Goal 9: Industry, Innovation and Infrastructure</a:t>
          </a:r>
        </a:p>
      </dgm:t>
    </dgm:pt>
    <dgm:pt modelId="{9300D0AA-A1C1-4004-898D-E8D907EF42F3}" type="parTrans" cxnId="{265A5A79-6669-4347-8A41-BD27C6CDF8A7}">
      <dgm:prSet/>
      <dgm:spPr/>
      <dgm:t>
        <a:bodyPr/>
        <a:lstStyle/>
        <a:p>
          <a:endParaRPr lang="en-US"/>
        </a:p>
      </dgm:t>
    </dgm:pt>
    <dgm:pt modelId="{0DDAB498-8641-4A07-860C-EA0F02A02213}" type="sibTrans" cxnId="{265A5A79-6669-4347-8A41-BD27C6CDF8A7}">
      <dgm:prSet/>
      <dgm:spPr/>
      <dgm:t>
        <a:bodyPr/>
        <a:lstStyle/>
        <a:p>
          <a:endParaRPr lang="en-US"/>
        </a:p>
      </dgm:t>
    </dgm:pt>
    <dgm:pt modelId="{31DFDE10-7E18-45AB-88B1-20E39BD44C59}">
      <dgm:prSet/>
      <dgm:spPr/>
      <dgm:t>
        <a:bodyPr/>
        <a:lstStyle/>
        <a:p>
          <a:pPr>
            <a:defRPr cap="all"/>
          </a:pPr>
          <a:r>
            <a:rPr lang="en-US"/>
            <a:t>Goal 11: Sustainable Cities and Communities</a:t>
          </a:r>
        </a:p>
      </dgm:t>
    </dgm:pt>
    <dgm:pt modelId="{487E61CC-43D1-4B50-95A1-124C679BA24A}" type="parTrans" cxnId="{7EE7B8AA-B97D-4005-90D4-873924920BDB}">
      <dgm:prSet/>
      <dgm:spPr/>
      <dgm:t>
        <a:bodyPr/>
        <a:lstStyle/>
        <a:p>
          <a:endParaRPr lang="en-US"/>
        </a:p>
      </dgm:t>
    </dgm:pt>
    <dgm:pt modelId="{593408FA-29FD-48EF-83E8-26353402EA97}" type="sibTrans" cxnId="{7EE7B8AA-B97D-4005-90D4-873924920BDB}">
      <dgm:prSet/>
      <dgm:spPr/>
      <dgm:t>
        <a:bodyPr/>
        <a:lstStyle/>
        <a:p>
          <a:endParaRPr lang="en-US"/>
        </a:p>
      </dgm:t>
    </dgm:pt>
    <dgm:pt modelId="{BFDB7340-C181-41A4-8FF8-09817D462427}">
      <dgm:prSet/>
      <dgm:spPr/>
      <dgm:t>
        <a:bodyPr/>
        <a:lstStyle/>
        <a:p>
          <a:pPr>
            <a:defRPr cap="all"/>
          </a:pPr>
          <a:r>
            <a:rPr lang="en-US"/>
            <a:t>Goal 13: Climate Action</a:t>
          </a:r>
        </a:p>
      </dgm:t>
    </dgm:pt>
    <dgm:pt modelId="{292E7423-E2CA-4639-AEDC-46CF3BC75AF8}" type="parTrans" cxnId="{23E3F74D-135F-454D-85FC-A72646129B32}">
      <dgm:prSet/>
      <dgm:spPr/>
      <dgm:t>
        <a:bodyPr/>
        <a:lstStyle/>
        <a:p>
          <a:endParaRPr lang="en-US"/>
        </a:p>
      </dgm:t>
    </dgm:pt>
    <dgm:pt modelId="{958797BE-69AE-4BA1-89DD-D3539ABE4C22}" type="sibTrans" cxnId="{23E3F74D-135F-454D-85FC-A72646129B32}">
      <dgm:prSet/>
      <dgm:spPr/>
      <dgm:t>
        <a:bodyPr/>
        <a:lstStyle/>
        <a:p>
          <a:endParaRPr lang="en-US"/>
        </a:p>
      </dgm:t>
    </dgm:pt>
    <dgm:pt modelId="{C638ED94-2EFA-47A8-9490-69E42DB632F1}" type="pres">
      <dgm:prSet presAssocID="{97CBC986-5B69-47F0-8CD2-AEA79B52BB8C}" presName="root" presStyleCnt="0">
        <dgm:presLayoutVars>
          <dgm:dir/>
          <dgm:resizeHandles val="exact"/>
        </dgm:presLayoutVars>
      </dgm:prSet>
      <dgm:spPr/>
    </dgm:pt>
    <dgm:pt modelId="{EE56BFC0-3247-4DAA-9AE7-48015384FCA7}" type="pres">
      <dgm:prSet presAssocID="{92069163-E588-497E-A372-54271AFE29E9}" presName="compNode" presStyleCnt="0"/>
      <dgm:spPr/>
    </dgm:pt>
    <dgm:pt modelId="{9B9FCC5F-09A7-47BA-95F4-038CC42A79B2}" type="pres">
      <dgm:prSet presAssocID="{92069163-E588-497E-A372-54271AFE29E9}" presName="iconBgRect" presStyleLbl="bgShp" presStyleIdx="0" presStyleCnt="3"/>
      <dgm:spPr/>
    </dgm:pt>
    <dgm:pt modelId="{6360482C-9CC4-4FEC-9673-676AE4021D39}" type="pres">
      <dgm:prSet presAssocID="{92069163-E588-497E-A372-54271AFE29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E09DDD9-0F38-45F5-9458-88D4CF74FAF7}" type="pres">
      <dgm:prSet presAssocID="{92069163-E588-497E-A372-54271AFE29E9}" presName="spaceRect" presStyleCnt="0"/>
      <dgm:spPr/>
    </dgm:pt>
    <dgm:pt modelId="{75F20717-B026-457A-8A3A-3E66D2978CC3}" type="pres">
      <dgm:prSet presAssocID="{92069163-E588-497E-A372-54271AFE29E9}" presName="textRect" presStyleLbl="revTx" presStyleIdx="0" presStyleCnt="3">
        <dgm:presLayoutVars>
          <dgm:chMax val="1"/>
          <dgm:chPref val="1"/>
        </dgm:presLayoutVars>
      </dgm:prSet>
      <dgm:spPr/>
    </dgm:pt>
    <dgm:pt modelId="{BBF185CE-8378-4CC8-A21B-0B5F50A7BA79}" type="pres">
      <dgm:prSet presAssocID="{0DDAB498-8641-4A07-860C-EA0F02A02213}" presName="sibTrans" presStyleCnt="0"/>
      <dgm:spPr/>
    </dgm:pt>
    <dgm:pt modelId="{690ED01D-9182-4653-8D46-4F3A9BC7083A}" type="pres">
      <dgm:prSet presAssocID="{31DFDE10-7E18-45AB-88B1-20E39BD44C59}" presName="compNode" presStyleCnt="0"/>
      <dgm:spPr/>
    </dgm:pt>
    <dgm:pt modelId="{003DB710-BE4A-410C-B930-6201D7C4D749}" type="pres">
      <dgm:prSet presAssocID="{31DFDE10-7E18-45AB-88B1-20E39BD44C59}" presName="iconBgRect" presStyleLbl="bgShp" presStyleIdx="1" presStyleCnt="3"/>
      <dgm:spPr/>
    </dgm:pt>
    <dgm:pt modelId="{68A4A2F3-37DC-4F19-8BF4-7A3C65FE013A}" type="pres">
      <dgm:prSet presAssocID="{31DFDE10-7E18-45AB-88B1-20E39BD44C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4313707-74B4-459D-8A09-8AD616E5DD10}" type="pres">
      <dgm:prSet presAssocID="{31DFDE10-7E18-45AB-88B1-20E39BD44C59}" presName="spaceRect" presStyleCnt="0"/>
      <dgm:spPr/>
    </dgm:pt>
    <dgm:pt modelId="{70A85A6D-E316-496C-A7AC-9B2038D1D7AF}" type="pres">
      <dgm:prSet presAssocID="{31DFDE10-7E18-45AB-88B1-20E39BD44C59}" presName="textRect" presStyleLbl="revTx" presStyleIdx="1" presStyleCnt="3">
        <dgm:presLayoutVars>
          <dgm:chMax val="1"/>
          <dgm:chPref val="1"/>
        </dgm:presLayoutVars>
      </dgm:prSet>
      <dgm:spPr/>
    </dgm:pt>
    <dgm:pt modelId="{B85822F2-C7FA-40AC-9E60-8171A565206F}" type="pres">
      <dgm:prSet presAssocID="{593408FA-29FD-48EF-83E8-26353402EA97}" presName="sibTrans" presStyleCnt="0"/>
      <dgm:spPr/>
    </dgm:pt>
    <dgm:pt modelId="{2F63972D-0792-4A04-B13C-85B23991C3D1}" type="pres">
      <dgm:prSet presAssocID="{BFDB7340-C181-41A4-8FF8-09817D462427}" presName="compNode" presStyleCnt="0"/>
      <dgm:spPr/>
    </dgm:pt>
    <dgm:pt modelId="{4FDDE711-3A24-4B52-96F4-481BCE96737F}" type="pres">
      <dgm:prSet presAssocID="{BFDB7340-C181-41A4-8FF8-09817D462427}" presName="iconBgRect" presStyleLbl="bgShp" presStyleIdx="2" presStyleCnt="3"/>
      <dgm:spPr/>
    </dgm:pt>
    <dgm:pt modelId="{B27B5A70-2C1D-4C74-A820-84E58DAE553C}" type="pres">
      <dgm:prSet presAssocID="{BFDB7340-C181-41A4-8FF8-09817D462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76255F-B048-4234-9C7F-29AB379A6A26}" type="pres">
      <dgm:prSet presAssocID="{BFDB7340-C181-41A4-8FF8-09817D462427}" presName="spaceRect" presStyleCnt="0"/>
      <dgm:spPr/>
    </dgm:pt>
    <dgm:pt modelId="{A4838201-B7B6-478E-BF1D-4692D826ED98}" type="pres">
      <dgm:prSet presAssocID="{BFDB7340-C181-41A4-8FF8-09817D4624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085F19-FF20-4AEB-A449-EBBA7CE9325E}" type="presOf" srcId="{BFDB7340-C181-41A4-8FF8-09817D462427}" destId="{A4838201-B7B6-478E-BF1D-4692D826ED98}" srcOrd="0" destOrd="0" presId="urn:microsoft.com/office/officeart/2018/5/layout/IconCircleLabelList"/>
    <dgm:cxn modelId="{23E3F74D-135F-454D-85FC-A72646129B32}" srcId="{97CBC986-5B69-47F0-8CD2-AEA79B52BB8C}" destId="{BFDB7340-C181-41A4-8FF8-09817D462427}" srcOrd="2" destOrd="0" parTransId="{292E7423-E2CA-4639-AEDC-46CF3BC75AF8}" sibTransId="{958797BE-69AE-4BA1-89DD-D3539ABE4C22}"/>
    <dgm:cxn modelId="{265A5A79-6669-4347-8A41-BD27C6CDF8A7}" srcId="{97CBC986-5B69-47F0-8CD2-AEA79B52BB8C}" destId="{92069163-E588-497E-A372-54271AFE29E9}" srcOrd="0" destOrd="0" parTransId="{9300D0AA-A1C1-4004-898D-E8D907EF42F3}" sibTransId="{0DDAB498-8641-4A07-860C-EA0F02A02213}"/>
    <dgm:cxn modelId="{80318799-39C9-4C01-AE3C-D50613144EE9}" type="presOf" srcId="{31DFDE10-7E18-45AB-88B1-20E39BD44C59}" destId="{70A85A6D-E316-496C-A7AC-9B2038D1D7AF}" srcOrd="0" destOrd="0" presId="urn:microsoft.com/office/officeart/2018/5/layout/IconCircleLabelList"/>
    <dgm:cxn modelId="{846CF3A9-491E-4915-A550-FF2BDB3D8F89}" type="presOf" srcId="{97CBC986-5B69-47F0-8CD2-AEA79B52BB8C}" destId="{C638ED94-2EFA-47A8-9490-69E42DB632F1}" srcOrd="0" destOrd="0" presId="urn:microsoft.com/office/officeart/2018/5/layout/IconCircleLabelList"/>
    <dgm:cxn modelId="{7EE7B8AA-B97D-4005-90D4-873924920BDB}" srcId="{97CBC986-5B69-47F0-8CD2-AEA79B52BB8C}" destId="{31DFDE10-7E18-45AB-88B1-20E39BD44C59}" srcOrd="1" destOrd="0" parTransId="{487E61CC-43D1-4B50-95A1-124C679BA24A}" sibTransId="{593408FA-29FD-48EF-83E8-26353402EA97}"/>
    <dgm:cxn modelId="{E8996FE2-C08D-4F9A-BF75-BFC43914D2C8}" type="presOf" srcId="{92069163-E588-497E-A372-54271AFE29E9}" destId="{75F20717-B026-457A-8A3A-3E66D2978CC3}" srcOrd="0" destOrd="0" presId="urn:microsoft.com/office/officeart/2018/5/layout/IconCircleLabelList"/>
    <dgm:cxn modelId="{F683A592-6EF8-475D-AB8D-80A5099B1FF0}" type="presParOf" srcId="{C638ED94-2EFA-47A8-9490-69E42DB632F1}" destId="{EE56BFC0-3247-4DAA-9AE7-48015384FCA7}" srcOrd="0" destOrd="0" presId="urn:microsoft.com/office/officeart/2018/5/layout/IconCircleLabelList"/>
    <dgm:cxn modelId="{992DCA06-730A-4472-B0CF-60C0C61CCD05}" type="presParOf" srcId="{EE56BFC0-3247-4DAA-9AE7-48015384FCA7}" destId="{9B9FCC5F-09A7-47BA-95F4-038CC42A79B2}" srcOrd="0" destOrd="0" presId="urn:microsoft.com/office/officeart/2018/5/layout/IconCircleLabelList"/>
    <dgm:cxn modelId="{463D38B7-9730-4B4D-88E9-E7D71F562B89}" type="presParOf" srcId="{EE56BFC0-3247-4DAA-9AE7-48015384FCA7}" destId="{6360482C-9CC4-4FEC-9673-676AE4021D39}" srcOrd="1" destOrd="0" presId="urn:microsoft.com/office/officeart/2018/5/layout/IconCircleLabelList"/>
    <dgm:cxn modelId="{9AB0EC22-ADA2-4778-97E2-C7ABB7378C09}" type="presParOf" srcId="{EE56BFC0-3247-4DAA-9AE7-48015384FCA7}" destId="{AE09DDD9-0F38-45F5-9458-88D4CF74FAF7}" srcOrd="2" destOrd="0" presId="urn:microsoft.com/office/officeart/2018/5/layout/IconCircleLabelList"/>
    <dgm:cxn modelId="{E8C79630-CEAB-4E1B-9CF4-C013903287A8}" type="presParOf" srcId="{EE56BFC0-3247-4DAA-9AE7-48015384FCA7}" destId="{75F20717-B026-457A-8A3A-3E66D2978CC3}" srcOrd="3" destOrd="0" presId="urn:microsoft.com/office/officeart/2018/5/layout/IconCircleLabelList"/>
    <dgm:cxn modelId="{4856FAD4-BD21-476B-849B-652C0BCFF2BA}" type="presParOf" srcId="{C638ED94-2EFA-47A8-9490-69E42DB632F1}" destId="{BBF185CE-8378-4CC8-A21B-0B5F50A7BA79}" srcOrd="1" destOrd="0" presId="urn:microsoft.com/office/officeart/2018/5/layout/IconCircleLabelList"/>
    <dgm:cxn modelId="{51202DBE-FA10-46A5-8DBF-B64DDBD4C46D}" type="presParOf" srcId="{C638ED94-2EFA-47A8-9490-69E42DB632F1}" destId="{690ED01D-9182-4653-8D46-4F3A9BC7083A}" srcOrd="2" destOrd="0" presId="urn:microsoft.com/office/officeart/2018/5/layout/IconCircleLabelList"/>
    <dgm:cxn modelId="{4985C147-96A2-4B6B-BA8D-84C8D99C45EA}" type="presParOf" srcId="{690ED01D-9182-4653-8D46-4F3A9BC7083A}" destId="{003DB710-BE4A-410C-B930-6201D7C4D749}" srcOrd="0" destOrd="0" presId="urn:microsoft.com/office/officeart/2018/5/layout/IconCircleLabelList"/>
    <dgm:cxn modelId="{E00D5B14-CCB4-41ED-9036-C5EC6F65B325}" type="presParOf" srcId="{690ED01D-9182-4653-8D46-4F3A9BC7083A}" destId="{68A4A2F3-37DC-4F19-8BF4-7A3C65FE013A}" srcOrd="1" destOrd="0" presId="urn:microsoft.com/office/officeart/2018/5/layout/IconCircleLabelList"/>
    <dgm:cxn modelId="{3E93E9E5-1FF3-4D79-ABCA-E3589514F19E}" type="presParOf" srcId="{690ED01D-9182-4653-8D46-4F3A9BC7083A}" destId="{C4313707-74B4-459D-8A09-8AD616E5DD10}" srcOrd="2" destOrd="0" presId="urn:microsoft.com/office/officeart/2018/5/layout/IconCircleLabelList"/>
    <dgm:cxn modelId="{23AC76E9-76C4-4F13-88B5-D2E90F10390C}" type="presParOf" srcId="{690ED01D-9182-4653-8D46-4F3A9BC7083A}" destId="{70A85A6D-E316-496C-A7AC-9B2038D1D7AF}" srcOrd="3" destOrd="0" presId="urn:microsoft.com/office/officeart/2018/5/layout/IconCircleLabelList"/>
    <dgm:cxn modelId="{2BE6931D-FD14-4960-8A26-7BFDA6CE0372}" type="presParOf" srcId="{C638ED94-2EFA-47A8-9490-69E42DB632F1}" destId="{B85822F2-C7FA-40AC-9E60-8171A565206F}" srcOrd="3" destOrd="0" presId="urn:microsoft.com/office/officeart/2018/5/layout/IconCircleLabelList"/>
    <dgm:cxn modelId="{48B39BE9-52B4-456A-8AB1-91CE47DABB40}" type="presParOf" srcId="{C638ED94-2EFA-47A8-9490-69E42DB632F1}" destId="{2F63972D-0792-4A04-B13C-85B23991C3D1}" srcOrd="4" destOrd="0" presId="urn:microsoft.com/office/officeart/2018/5/layout/IconCircleLabelList"/>
    <dgm:cxn modelId="{85A35521-39AE-4635-A2A1-CD2D0FEDE7F5}" type="presParOf" srcId="{2F63972D-0792-4A04-B13C-85B23991C3D1}" destId="{4FDDE711-3A24-4B52-96F4-481BCE96737F}" srcOrd="0" destOrd="0" presId="urn:microsoft.com/office/officeart/2018/5/layout/IconCircleLabelList"/>
    <dgm:cxn modelId="{5784AB16-8FBE-4CE3-B9A9-A1FD314D46D0}" type="presParOf" srcId="{2F63972D-0792-4A04-B13C-85B23991C3D1}" destId="{B27B5A70-2C1D-4C74-A820-84E58DAE553C}" srcOrd="1" destOrd="0" presId="urn:microsoft.com/office/officeart/2018/5/layout/IconCircleLabelList"/>
    <dgm:cxn modelId="{CE013314-D9F8-46C9-A830-F417DB8713B0}" type="presParOf" srcId="{2F63972D-0792-4A04-B13C-85B23991C3D1}" destId="{AA76255F-B048-4234-9C7F-29AB379A6A26}" srcOrd="2" destOrd="0" presId="urn:microsoft.com/office/officeart/2018/5/layout/IconCircleLabelList"/>
    <dgm:cxn modelId="{0B27610F-6A57-49A8-AB21-EB03440111AB}" type="presParOf" srcId="{2F63972D-0792-4A04-B13C-85B23991C3D1}" destId="{A4838201-B7B6-478E-BF1D-4692D826ED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74EB0E-70B8-433E-BD8C-2629248372C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2B0B04-7233-49F7-9631-20CB9DC4C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used: weather-image-dataset.zip</a:t>
          </a:r>
        </a:p>
      </dgm:t>
    </dgm:pt>
    <dgm:pt modelId="{660B65A0-C41D-4F0B-9AFE-6DAB03155CD4}" type="parTrans" cxnId="{7D97D03C-6FDD-47D4-8750-5D5B9246C240}">
      <dgm:prSet/>
      <dgm:spPr/>
      <dgm:t>
        <a:bodyPr/>
        <a:lstStyle/>
        <a:p>
          <a:endParaRPr lang="en-US"/>
        </a:p>
      </dgm:t>
    </dgm:pt>
    <dgm:pt modelId="{0E2C1AC2-08B1-4D6C-B367-B94A0D1381A5}" type="sibTrans" cxnId="{7D97D03C-6FDD-47D4-8750-5D5B9246C240}">
      <dgm:prSet/>
      <dgm:spPr/>
      <dgm:t>
        <a:bodyPr/>
        <a:lstStyle/>
        <a:p>
          <a:endParaRPr lang="en-US"/>
        </a:p>
      </dgm:t>
    </dgm:pt>
    <dgm:pt modelId="{D18F8DFD-E0EC-4C62-A55C-F49A327A6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trained with accuracy improvements over 10 epochs.</a:t>
          </a:r>
        </a:p>
      </dgm:t>
    </dgm:pt>
    <dgm:pt modelId="{82395EA9-BA07-4F07-8996-27504599DBA0}" type="parTrans" cxnId="{C6845170-4778-4F6D-8D8A-E6C6F294BC6E}">
      <dgm:prSet/>
      <dgm:spPr/>
      <dgm:t>
        <a:bodyPr/>
        <a:lstStyle/>
        <a:p>
          <a:endParaRPr lang="en-US"/>
        </a:p>
      </dgm:t>
    </dgm:pt>
    <dgm:pt modelId="{8B86E178-FFE8-461E-9707-106BE4E4798C}" type="sibTrans" cxnId="{C6845170-4778-4F6D-8D8A-E6C6F294BC6E}">
      <dgm:prSet/>
      <dgm:spPr/>
      <dgm:t>
        <a:bodyPr/>
        <a:lstStyle/>
        <a:p>
          <a:endParaRPr lang="en-US"/>
        </a:p>
      </dgm:t>
    </dgm:pt>
    <dgm:pt modelId="{53085B10-B0A6-42F3-9B3D-0D6053C3AE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Visualized metrics: accuracy plot and confusion matrix.</a:t>
          </a:r>
        </a:p>
      </dgm:t>
    </dgm:pt>
    <dgm:pt modelId="{547D0865-B49A-4A3F-971E-6B01DF22B0A5}" type="parTrans" cxnId="{52E2A170-EB4F-416A-803C-67917549A78F}">
      <dgm:prSet/>
      <dgm:spPr/>
      <dgm:t>
        <a:bodyPr/>
        <a:lstStyle/>
        <a:p>
          <a:endParaRPr lang="en-US"/>
        </a:p>
      </dgm:t>
    </dgm:pt>
    <dgm:pt modelId="{4F7C576F-9B0D-4559-8A43-4BBBE54A0E2B}" type="sibTrans" cxnId="{52E2A170-EB4F-416A-803C-67917549A78F}">
      <dgm:prSet/>
      <dgm:spPr/>
      <dgm:t>
        <a:bodyPr/>
        <a:lstStyle/>
        <a:p>
          <a:endParaRPr lang="en-US"/>
        </a:p>
      </dgm:t>
    </dgm:pt>
    <dgm:pt modelId="{0FE7D741-0F49-45B2-B0B9-5195C5F16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able to generalize across 4 classes with improved precision.</a:t>
          </a:r>
        </a:p>
      </dgm:t>
    </dgm:pt>
    <dgm:pt modelId="{8AD5165A-A6E6-4ED7-85B9-8C1F1998DA9E}" type="parTrans" cxnId="{4C077CE8-5E8E-4C32-97B1-F37728034D95}">
      <dgm:prSet/>
      <dgm:spPr/>
      <dgm:t>
        <a:bodyPr/>
        <a:lstStyle/>
        <a:p>
          <a:endParaRPr lang="en-US"/>
        </a:p>
      </dgm:t>
    </dgm:pt>
    <dgm:pt modelId="{5028AE1D-B011-443B-9747-BC98886AD5AC}" type="sibTrans" cxnId="{4C077CE8-5E8E-4C32-97B1-F37728034D95}">
      <dgm:prSet/>
      <dgm:spPr/>
      <dgm:t>
        <a:bodyPr/>
        <a:lstStyle/>
        <a:p>
          <a:endParaRPr lang="en-US"/>
        </a:p>
      </dgm:t>
    </dgm:pt>
    <dgm:pt modelId="{2E119289-E690-4743-B501-A1AFDD7C8BEE}" type="pres">
      <dgm:prSet presAssocID="{BE74EB0E-70B8-433E-BD8C-2629248372CD}" presName="root" presStyleCnt="0">
        <dgm:presLayoutVars>
          <dgm:dir/>
          <dgm:resizeHandles val="exact"/>
        </dgm:presLayoutVars>
      </dgm:prSet>
      <dgm:spPr/>
    </dgm:pt>
    <dgm:pt modelId="{5D8E0326-0043-4973-A54F-61F92E0EEA30}" type="pres">
      <dgm:prSet presAssocID="{252B0B04-7233-49F7-9631-20CB9DC4C861}" presName="compNode" presStyleCnt="0"/>
      <dgm:spPr/>
    </dgm:pt>
    <dgm:pt modelId="{5E8516CC-71FC-488B-8074-A0A315857999}" type="pres">
      <dgm:prSet presAssocID="{252B0B04-7233-49F7-9631-20CB9DC4C861}" presName="bgRect" presStyleLbl="bgShp" presStyleIdx="0" presStyleCnt="4"/>
      <dgm:spPr/>
    </dgm:pt>
    <dgm:pt modelId="{ADAC9E8B-1494-4EC2-B71A-6B76F89FA43F}" type="pres">
      <dgm:prSet presAssocID="{252B0B04-7233-49F7-9631-20CB9DC4C8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C2506D-6FFF-43CE-AB7F-17AFE0BD23A1}" type="pres">
      <dgm:prSet presAssocID="{252B0B04-7233-49F7-9631-20CB9DC4C861}" presName="spaceRect" presStyleCnt="0"/>
      <dgm:spPr/>
    </dgm:pt>
    <dgm:pt modelId="{3FEA54B7-B3CF-44E9-9E2C-B1B1CFE5D48E}" type="pres">
      <dgm:prSet presAssocID="{252B0B04-7233-49F7-9631-20CB9DC4C861}" presName="parTx" presStyleLbl="revTx" presStyleIdx="0" presStyleCnt="4">
        <dgm:presLayoutVars>
          <dgm:chMax val="0"/>
          <dgm:chPref val="0"/>
        </dgm:presLayoutVars>
      </dgm:prSet>
      <dgm:spPr/>
    </dgm:pt>
    <dgm:pt modelId="{D58B7FBE-5512-47F1-9ECE-335FC94A62CF}" type="pres">
      <dgm:prSet presAssocID="{0E2C1AC2-08B1-4D6C-B367-B94A0D1381A5}" presName="sibTrans" presStyleCnt="0"/>
      <dgm:spPr/>
    </dgm:pt>
    <dgm:pt modelId="{35532289-ABF9-4FC7-85B7-4244A47B6872}" type="pres">
      <dgm:prSet presAssocID="{D18F8DFD-E0EC-4C62-A55C-F49A327A6B17}" presName="compNode" presStyleCnt="0"/>
      <dgm:spPr/>
    </dgm:pt>
    <dgm:pt modelId="{8A459E23-4AC7-4DEC-A9E6-4F75955318DE}" type="pres">
      <dgm:prSet presAssocID="{D18F8DFD-E0EC-4C62-A55C-F49A327A6B17}" presName="bgRect" presStyleLbl="bgShp" presStyleIdx="1" presStyleCnt="4"/>
      <dgm:spPr/>
    </dgm:pt>
    <dgm:pt modelId="{95CC9B42-2219-4EC0-82D8-C0923FF9D19C}" type="pres">
      <dgm:prSet presAssocID="{D18F8DFD-E0EC-4C62-A55C-F49A327A6B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942E672-CAA0-4CD7-9050-46EABE230C7A}" type="pres">
      <dgm:prSet presAssocID="{D18F8DFD-E0EC-4C62-A55C-F49A327A6B17}" presName="spaceRect" presStyleCnt="0"/>
      <dgm:spPr/>
    </dgm:pt>
    <dgm:pt modelId="{294502E6-0DD9-4462-B887-583A9448F3DC}" type="pres">
      <dgm:prSet presAssocID="{D18F8DFD-E0EC-4C62-A55C-F49A327A6B17}" presName="parTx" presStyleLbl="revTx" presStyleIdx="1" presStyleCnt="4">
        <dgm:presLayoutVars>
          <dgm:chMax val="0"/>
          <dgm:chPref val="0"/>
        </dgm:presLayoutVars>
      </dgm:prSet>
      <dgm:spPr/>
    </dgm:pt>
    <dgm:pt modelId="{95DB58E3-A3F1-492E-9ED1-6458773463D6}" type="pres">
      <dgm:prSet presAssocID="{8B86E178-FFE8-461E-9707-106BE4E4798C}" presName="sibTrans" presStyleCnt="0"/>
      <dgm:spPr/>
    </dgm:pt>
    <dgm:pt modelId="{1051115D-CFA0-47BF-BD4D-A9CD7EAD40D6}" type="pres">
      <dgm:prSet presAssocID="{53085B10-B0A6-42F3-9B3D-0D6053C3AE68}" presName="compNode" presStyleCnt="0"/>
      <dgm:spPr/>
    </dgm:pt>
    <dgm:pt modelId="{B3C3E90E-199A-4E21-B10D-A5C3892A75B4}" type="pres">
      <dgm:prSet presAssocID="{53085B10-B0A6-42F3-9B3D-0D6053C3AE68}" presName="bgRect" presStyleLbl="bgShp" presStyleIdx="2" presStyleCnt="4"/>
      <dgm:spPr/>
    </dgm:pt>
    <dgm:pt modelId="{B41B063E-1B16-4C44-B9F3-1E634A4A0006}" type="pres">
      <dgm:prSet presAssocID="{53085B10-B0A6-42F3-9B3D-0D6053C3AE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CECFB1E-BE5B-4FAD-9BE9-81EABE3C350C}" type="pres">
      <dgm:prSet presAssocID="{53085B10-B0A6-42F3-9B3D-0D6053C3AE68}" presName="spaceRect" presStyleCnt="0"/>
      <dgm:spPr/>
    </dgm:pt>
    <dgm:pt modelId="{AA0D3428-159E-463B-A22F-FD4AE67576DA}" type="pres">
      <dgm:prSet presAssocID="{53085B10-B0A6-42F3-9B3D-0D6053C3AE68}" presName="parTx" presStyleLbl="revTx" presStyleIdx="2" presStyleCnt="4">
        <dgm:presLayoutVars>
          <dgm:chMax val="0"/>
          <dgm:chPref val="0"/>
        </dgm:presLayoutVars>
      </dgm:prSet>
      <dgm:spPr/>
    </dgm:pt>
    <dgm:pt modelId="{37CC14DF-5CAB-48F9-A1EC-F15A97A14C89}" type="pres">
      <dgm:prSet presAssocID="{4F7C576F-9B0D-4559-8A43-4BBBE54A0E2B}" presName="sibTrans" presStyleCnt="0"/>
      <dgm:spPr/>
    </dgm:pt>
    <dgm:pt modelId="{D5F87035-CF17-4A47-B54A-59E39E953543}" type="pres">
      <dgm:prSet presAssocID="{0FE7D741-0F49-45B2-B0B9-5195C5F1644C}" presName="compNode" presStyleCnt="0"/>
      <dgm:spPr/>
    </dgm:pt>
    <dgm:pt modelId="{75EBEADD-08F3-46E5-A8AD-244D1331444C}" type="pres">
      <dgm:prSet presAssocID="{0FE7D741-0F49-45B2-B0B9-5195C5F1644C}" presName="bgRect" presStyleLbl="bgShp" presStyleIdx="3" presStyleCnt="4"/>
      <dgm:spPr/>
    </dgm:pt>
    <dgm:pt modelId="{4F7375F8-AFDD-4DCB-8EAB-AFE6789424D2}" type="pres">
      <dgm:prSet presAssocID="{0FE7D741-0F49-45B2-B0B9-5195C5F16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62C634C-0B57-4AD2-BE30-7D0AA6DC34AD}" type="pres">
      <dgm:prSet presAssocID="{0FE7D741-0F49-45B2-B0B9-5195C5F1644C}" presName="spaceRect" presStyleCnt="0"/>
      <dgm:spPr/>
    </dgm:pt>
    <dgm:pt modelId="{D11241E4-F7FA-4015-8674-6D75E933267F}" type="pres">
      <dgm:prSet presAssocID="{0FE7D741-0F49-45B2-B0B9-5195C5F164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088917-046E-4829-A4D2-E240F91AF2B9}" type="presOf" srcId="{53085B10-B0A6-42F3-9B3D-0D6053C3AE68}" destId="{AA0D3428-159E-463B-A22F-FD4AE67576DA}" srcOrd="0" destOrd="0" presId="urn:microsoft.com/office/officeart/2018/2/layout/IconVerticalSolidList"/>
    <dgm:cxn modelId="{7D97D03C-6FDD-47D4-8750-5D5B9246C240}" srcId="{BE74EB0E-70B8-433E-BD8C-2629248372CD}" destId="{252B0B04-7233-49F7-9631-20CB9DC4C861}" srcOrd="0" destOrd="0" parTransId="{660B65A0-C41D-4F0B-9AFE-6DAB03155CD4}" sibTransId="{0E2C1AC2-08B1-4D6C-B367-B94A0D1381A5}"/>
    <dgm:cxn modelId="{C9878F63-B627-4460-9986-13876FDE55F4}" type="presOf" srcId="{D18F8DFD-E0EC-4C62-A55C-F49A327A6B17}" destId="{294502E6-0DD9-4462-B887-583A9448F3DC}" srcOrd="0" destOrd="0" presId="urn:microsoft.com/office/officeart/2018/2/layout/IconVerticalSolidList"/>
    <dgm:cxn modelId="{C6845170-4778-4F6D-8D8A-E6C6F294BC6E}" srcId="{BE74EB0E-70B8-433E-BD8C-2629248372CD}" destId="{D18F8DFD-E0EC-4C62-A55C-F49A327A6B17}" srcOrd="1" destOrd="0" parTransId="{82395EA9-BA07-4F07-8996-27504599DBA0}" sibTransId="{8B86E178-FFE8-461E-9707-106BE4E4798C}"/>
    <dgm:cxn modelId="{52E2A170-EB4F-416A-803C-67917549A78F}" srcId="{BE74EB0E-70B8-433E-BD8C-2629248372CD}" destId="{53085B10-B0A6-42F3-9B3D-0D6053C3AE68}" srcOrd="2" destOrd="0" parTransId="{547D0865-B49A-4A3F-971E-6B01DF22B0A5}" sibTransId="{4F7C576F-9B0D-4559-8A43-4BBBE54A0E2B}"/>
    <dgm:cxn modelId="{B107A08B-1B43-445D-88B2-90EB3A54FE3F}" type="presOf" srcId="{BE74EB0E-70B8-433E-BD8C-2629248372CD}" destId="{2E119289-E690-4743-B501-A1AFDD7C8BEE}" srcOrd="0" destOrd="0" presId="urn:microsoft.com/office/officeart/2018/2/layout/IconVerticalSolidList"/>
    <dgm:cxn modelId="{8C7C6BAD-482A-4100-9662-D34654E56C4B}" type="presOf" srcId="{0FE7D741-0F49-45B2-B0B9-5195C5F1644C}" destId="{D11241E4-F7FA-4015-8674-6D75E933267F}" srcOrd="0" destOrd="0" presId="urn:microsoft.com/office/officeart/2018/2/layout/IconVerticalSolidList"/>
    <dgm:cxn modelId="{9DF8B4B7-824B-4807-A751-333EB4EE1114}" type="presOf" srcId="{252B0B04-7233-49F7-9631-20CB9DC4C861}" destId="{3FEA54B7-B3CF-44E9-9E2C-B1B1CFE5D48E}" srcOrd="0" destOrd="0" presId="urn:microsoft.com/office/officeart/2018/2/layout/IconVerticalSolidList"/>
    <dgm:cxn modelId="{4C077CE8-5E8E-4C32-97B1-F37728034D95}" srcId="{BE74EB0E-70B8-433E-BD8C-2629248372CD}" destId="{0FE7D741-0F49-45B2-B0B9-5195C5F1644C}" srcOrd="3" destOrd="0" parTransId="{8AD5165A-A6E6-4ED7-85B9-8C1F1998DA9E}" sibTransId="{5028AE1D-B011-443B-9747-BC98886AD5AC}"/>
    <dgm:cxn modelId="{40763EE1-7A88-4CD9-AAD3-C3FFE8B663A1}" type="presParOf" srcId="{2E119289-E690-4743-B501-A1AFDD7C8BEE}" destId="{5D8E0326-0043-4973-A54F-61F92E0EEA30}" srcOrd="0" destOrd="0" presId="urn:microsoft.com/office/officeart/2018/2/layout/IconVerticalSolidList"/>
    <dgm:cxn modelId="{AB10D47B-D7A5-4961-B0E4-E60DBC92831B}" type="presParOf" srcId="{5D8E0326-0043-4973-A54F-61F92E0EEA30}" destId="{5E8516CC-71FC-488B-8074-A0A315857999}" srcOrd="0" destOrd="0" presId="urn:microsoft.com/office/officeart/2018/2/layout/IconVerticalSolidList"/>
    <dgm:cxn modelId="{DCE77341-F18A-44DD-890F-392D3ED0240B}" type="presParOf" srcId="{5D8E0326-0043-4973-A54F-61F92E0EEA30}" destId="{ADAC9E8B-1494-4EC2-B71A-6B76F89FA43F}" srcOrd="1" destOrd="0" presId="urn:microsoft.com/office/officeart/2018/2/layout/IconVerticalSolidList"/>
    <dgm:cxn modelId="{18528051-DA46-4E9E-9E42-5001CFDAF799}" type="presParOf" srcId="{5D8E0326-0043-4973-A54F-61F92E0EEA30}" destId="{C3C2506D-6FFF-43CE-AB7F-17AFE0BD23A1}" srcOrd="2" destOrd="0" presId="urn:microsoft.com/office/officeart/2018/2/layout/IconVerticalSolidList"/>
    <dgm:cxn modelId="{03371DEF-CC8A-4EE8-858E-DBA2FFFF86A3}" type="presParOf" srcId="{5D8E0326-0043-4973-A54F-61F92E0EEA30}" destId="{3FEA54B7-B3CF-44E9-9E2C-B1B1CFE5D48E}" srcOrd="3" destOrd="0" presId="urn:microsoft.com/office/officeart/2018/2/layout/IconVerticalSolidList"/>
    <dgm:cxn modelId="{4BF33447-AEF0-470E-9998-587FE7CCBE07}" type="presParOf" srcId="{2E119289-E690-4743-B501-A1AFDD7C8BEE}" destId="{D58B7FBE-5512-47F1-9ECE-335FC94A62CF}" srcOrd="1" destOrd="0" presId="urn:microsoft.com/office/officeart/2018/2/layout/IconVerticalSolidList"/>
    <dgm:cxn modelId="{2CD6783D-8D9B-4605-B1E2-9FF2A3D3109B}" type="presParOf" srcId="{2E119289-E690-4743-B501-A1AFDD7C8BEE}" destId="{35532289-ABF9-4FC7-85B7-4244A47B6872}" srcOrd="2" destOrd="0" presId="urn:microsoft.com/office/officeart/2018/2/layout/IconVerticalSolidList"/>
    <dgm:cxn modelId="{74B5C425-0B17-4723-BA04-96B85F084AC8}" type="presParOf" srcId="{35532289-ABF9-4FC7-85B7-4244A47B6872}" destId="{8A459E23-4AC7-4DEC-A9E6-4F75955318DE}" srcOrd="0" destOrd="0" presId="urn:microsoft.com/office/officeart/2018/2/layout/IconVerticalSolidList"/>
    <dgm:cxn modelId="{0A5E037E-BBC6-401E-AC2E-2C19691E3F3B}" type="presParOf" srcId="{35532289-ABF9-4FC7-85B7-4244A47B6872}" destId="{95CC9B42-2219-4EC0-82D8-C0923FF9D19C}" srcOrd="1" destOrd="0" presId="urn:microsoft.com/office/officeart/2018/2/layout/IconVerticalSolidList"/>
    <dgm:cxn modelId="{22436660-D4D3-4F37-9671-8FECCA220754}" type="presParOf" srcId="{35532289-ABF9-4FC7-85B7-4244A47B6872}" destId="{2942E672-CAA0-4CD7-9050-46EABE230C7A}" srcOrd="2" destOrd="0" presId="urn:microsoft.com/office/officeart/2018/2/layout/IconVerticalSolidList"/>
    <dgm:cxn modelId="{28C61C94-AFF5-4031-BFBA-32008A999735}" type="presParOf" srcId="{35532289-ABF9-4FC7-85B7-4244A47B6872}" destId="{294502E6-0DD9-4462-B887-583A9448F3DC}" srcOrd="3" destOrd="0" presId="urn:microsoft.com/office/officeart/2018/2/layout/IconVerticalSolidList"/>
    <dgm:cxn modelId="{3A4ED642-8585-473A-935C-037C780B5EEC}" type="presParOf" srcId="{2E119289-E690-4743-B501-A1AFDD7C8BEE}" destId="{95DB58E3-A3F1-492E-9ED1-6458773463D6}" srcOrd="3" destOrd="0" presId="urn:microsoft.com/office/officeart/2018/2/layout/IconVerticalSolidList"/>
    <dgm:cxn modelId="{21EE0C20-A77B-4801-A176-87D5BA279D78}" type="presParOf" srcId="{2E119289-E690-4743-B501-A1AFDD7C8BEE}" destId="{1051115D-CFA0-47BF-BD4D-A9CD7EAD40D6}" srcOrd="4" destOrd="0" presId="urn:microsoft.com/office/officeart/2018/2/layout/IconVerticalSolidList"/>
    <dgm:cxn modelId="{349DAD8F-5412-4B93-BC32-0C3A15D265D2}" type="presParOf" srcId="{1051115D-CFA0-47BF-BD4D-A9CD7EAD40D6}" destId="{B3C3E90E-199A-4E21-B10D-A5C3892A75B4}" srcOrd="0" destOrd="0" presId="urn:microsoft.com/office/officeart/2018/2/layout/IconVerticalSolidList"/>
    <dgm:cxn modelId="{C47AE2CC-D480-4733-888F-4A74622B3BC8}" type="presParOf" srcId="{1051115D-CFA0-47BF-BD4D-A9CD7EAD40D6}" destId="{B41B063E-1B16-4C44-B9F3-1E634A4A0006}" srcOrd="1" destOrd="0" presId="urn:microsoft.com/office/officeart/2018/2/layout/IconVerticalSolidList"/>
    <dgm:cxn modelId="{A5084F3D-45F6-411D-9AD0-8057E58578A7}" type="presParOf" srcId="{1051115D-CFA0-47BF-BD4D-A9CD7EAD40D6}" destId="{8CECFB1E-BE5B-4FAD-9BE9-81EABE3C350C}" srcOrd="2" destOrd="0" presId="urn:microsoft.com/office/officeart/2018/2/layout/IconVerticalSolidList"/>
    <dgm:cxn modelId="{7E101673-58AF-4F74-B274-F9231865FCA0}" type="presParOf" srcId="{1051115D-CFA0-47BF-BD4D-A9CD7EAD40D6}" destId="{AA0D3428-159E-463B-A22F-FD4AE67576DA}" srcOrd="3" destOrd="0" presId="urn:microsoft.com/office/officeart/2018/2/layout/IconVerticalSolidList"/>
    <dgm:cxn modelId="{FDC1C55C-326B-4691-8CE7-8A36258A490E}" type="presParOf" srcId="{2E119289-E690-4743-B501-A1AFDD7C8BEE}" destId="{37CC14DF-5CAB-48F9-A1EC-F15A97A14C89}" srcOrd="5" destOrd="0" presId="urn:microsoft.com/office/officeart/2018/2/layout/IconVerticalSolidList"/>
    <dgm:cxn modelId="{00FBA50C-DA48-4BFE-A541-F314003EFB32}" type="presParOf" srcId="{2E119289-E690-4743-B501-A1AFDD7C8BEE}" destId="{D5F87035-CF17-4A47-B54A-59E39E953543}" srcOrd="6" destOrd="0" presId="urn:microsoft.com/office/officeart/2018/2/layout/IconVerticalSolidList"/>
    <dgm:cxn modelId="{99305D3F-C3CF-46D6-8D56-2A1147F590D0}" type="presParOf" srcId="{D5F87035-CF17-4A47-B54A-59E39E953543}" destId="{75EBEADD-08F3-46E5-A8AD-244D1331444C}" srcOrd="0" destOrd="0" presId="urn:microsoft.com/office/officeart/2018/2/layout/IconVerticalSolidList"/>
    <dgm:cxn modelId="{63D35833-4BAA-4F6E-BDD6-397EE37A5D3B}" type="presParOf" srcId="{D5F87035-CF17-4A47-B54A-59E39E953543}" destId="{4F7375F8-AFDD-4DCB-8EAB-AFE6789424D2}" srcOrd="1" destOrd="0" presId="urn:microsoft.com/office/officeart/2018/2/layout/IconVerticalSolidList"/>
    <dgm:cxn modelId="{421676C4-7BB4-49A6-B14A-84CFF70D2763}" type="presParOf" srcId="{D5F87035-CF17-4A47-B54A-59E39E953543}" destId="{D62C634C-0B57-4AD2-BE30-7D0AA6DC34AD}" srcOrd="2" destOrd="0" presId="urn:microsoft.com/office/officeart/2018/2/layout/IconVerticalSolidList"/>
    <dgm:cxn modelId="{00D00C78-2075-484F-84D8-5792F69173F0}" type="presParOf" srcId="{D5F87035-CF17-4A47-B54A-59E39E953543}" destId="{D11241E4-F7FA-4015-8674-6D75E93326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77CC29-54B2-4A9C-A431-C970DC9CB0D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67075D-9D90-4E69-8B0E-005F5D5767F6}">
      <dgm:prSet/>
      <dgm:spPr/>
      <dgm:t>
        <a:bodyPr/>
        <a:lstStyle/>
        <a:p>
          <a:r>
            <a:rPr lang="en-US"/>
            <a:t>Week 1-2: Dataset preparation and preprocessing</a:t>
          </a:r>
        </a:p>
      </dgm:t>
    </dgm:pt>
    <dgm:pt modelId="{38E0FFC5-EC4D-4F5A-B845-2E6B57F511E3}" type="parTrans" cxnId="{5B3A58E1-7620-4546-AE86-76B2AE7455E6}">
      <dgm:prSet/>
      <dgm:spPr/>
      <dgm:t>
        <a:bodyPr/>
        <a:lstStyle/>
        <a:p>
          <a:endParaRPr lang="en-US"/>
        </a:p>
      </dgm:t>
    </dgm:pt>
    <dgm:pt modelId="{CB2DB33F-B75C-4684-9AC0-8CE5D69AB04F}" type="sibTrans" cxnId="{5B3A58E1-7620-4546-AE86-76B2AE7455E6}">
      <dgm:prSet/>
      <dgm:spPr/>
      <dgm:t>
        <a:bodyPr/>
        <a:lstStyle/>
        <a:p>
          <a:endParaRPr lang="en-US"/>
        </a:p>
      </dgm:t>
    </dgm:pt>
    <dgm:pt modelId="{3FCA9987-589A-4037-96F1-8BCEA06D3DB0}">
      <dgm:prSet/>
      <dgm:spPr/>
      <dgm:t>
        <a:bodyPr/>
        <a:lstStyle/>
        <a:p>
          <a:r>
            <a:rPr lang="en-US"/>
            <a:t>Week 3-4: CNN model design and initial training</a:t>
          </a:r>
        </a:p>
      </dgm:t>
    </dgm:pt>
    <dgm:pt modelId="{4EA256FD-8D1A-4F10-BF4E-47CD26D3C468}" type="parTrans" cxnId="{413E0970-C2B6-4017-A974-CCA028C1AB68}">
      <dgm:prSet/>
      <dgm:spPr/>
      <dgm:t>
        <a:bodyPr/>
        <a:lstStyle/>
        <a:p>
          <a:endParaRPr lang="en-US"/>
        </a:p>
      </dgm:t>
    </dgm:pt>
    <dgm:pt modelId="{2FD5D370-04D8-4130-88B9-84400F962370}" type="sibTrans" cxnId="{413E0970-C2B6-4017-A974-CCA028C1AB68}">
      <dgm:prSet/>
      <dgm:spPr/>
      <dgm:t>
        <a:bodyPr/>
        <a:lstStyle/>
        <a:p>
          <a:endParaRPr lang="en-US"/>
        </a:p>
      </dgm:t>
    </dgm:pt>
    <dgm:pt modelId="{21EB919C-7D9B-4260-926D-4958959A8FAC}">
      <dgm:prSet/>
      <dgm:spPr/>
      <dgm:t>
        <a:bodyPr/>
        <a:lstStyle/>
        <a:p>
          <a:r>
            <a:rPr lang="en-US"/>
            <a:t>Week 5-6: Evaluation, tuning and report writing</a:t>
          </a:r>
        </a:p>
      </dgm:t>
    </dgm:pt>
    <dgm:pt modelId="{318169C7-AEBD-4C14-83C6-FACABB470672}" type="parTrans" cxnId="{0754CED8-8C88-4F47-9452-4408C5076BCA}">
      <dgm:prSet/>
      <dgm:spPr/>
      <dgm:t>
        <a:bodyPr/>
        <a:lstStyle/>
        <a:p>
          <a:endParaRPr lang="en-US"/>
        </a:p>
      </dgm:t>
    </dgm:pt>
    <dgm:pt modelId="{98729737-C66E-4F82-BB65-97886F9AC473}" type="sibTrans" cxnId="{0754CED8-8C88-4F47-9452-4408C5076BCA}">
      <dgm:prSet/>
      <dgm:spPr/>
      <dgm:t>
        <a:bodyPr/>
        <a:lstStyle/>
        <a:p>
          <a:endParaRPr lang="en-US"/>
        </a:p>
      </dgm:t>
    </dgm:pt>
    <dgm:pt modelId="{1EAF8316-836F-4235-8067-7E41C14F09E2}">
      <dgm:prSet/>
      <dgm:spPr/>
      <dgm:t>
        <a:bodyPr/>
        <a:lstStyle/>
        <a:p>
          <a:r>
            <a:rPr lang="en-US"/>
            <a:t>Week 7-8: Final presentation and submission</a:t>
          </a:r>
        </a:p>
      </dgm:t>
    </dgm:pt>
    <dgm:pt modelId="{E9DCB82A-4757-47F3-8FBA-6EC69F201E93}" type="parTrans" cxnId="{C999498D-EF01-47B0-A980-FC06B369D18F}">
      <dgm:prSet/>
      <dgm:spPr/>
      <dgm:t>
        <a:bodyPr/>
        <a:lstStyle/>
        <a:p>
          <a:endParaRPr lang="en-US"/>
        </a:p>
      </dgm:t>
    </dgm:pt>
    <dgm:pt modelId="{EBE8F86F-DB20-46A3-B3D6-1D7B2552621F}" type="sibTrans" cxnId="{C999498D-EF01-47B0-A980-FC06B369D18F}">
      <dgm:prSet/>
      <dgm:spPr/>
      <dgm:t>
        <a:bodyPr/>
        <a:lstStyle/>
        <a:p>
          <a:endParaRPr lang="en-US"/>
        </a:p>
      </dgm:t>
    </dgm:pt>
    <dgm:pt modelId="{59C06697-BDB1-4353-975A-BA6A21829505}" type="pres">
      <dgm:prSet presAssocID="{6B77CC29-54B2-4A9C-A431-C970DC9CB0D2}" presName="linear" presStyleCnt="0">
        <dgm:presLayoutVars>
          <dgm:animLvl val="lvl"/>
          <dgm:resizeHandles val="exact"/>
        </dgm:presLayoutVars>
      </dgm:prSet>
      <dgm:spPr/>
    </dgm:pt>
    <dgm:pt modelId="{A37AED49-AF32-40FC-B4EC-D9B07BD4B010}" type="pres">
      <dgm:prSet presAssocID="{0167075D-9D90-4E69-8B0E-005F5D576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4FC5DE-2E4B-4D86-8C9C-3D43BF307CB2}" type="pres">
      <dgm:prSet presAssocID="{CB2DB33F-B75C-4684-9AC0-8CE5D69AB04F}" presName="spacer" presStyleCnt="0"/>
      <dgm:spPr/>
    </dgm:pt>
    <dgm:pt modelId="{1E293ED8-617E-49A9-ADB7-326262BB0794}" type="pres">
      <dgm:prSet presAssocID="{3FCA9987-589A-4037-96F1-8BCEA06D3D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80C0BF-A15C-4052-B110-B1A29409BF57}" type="pres">
      <dgm:prSet presAssocID="{2FD5D370-04D8-4130-88B9-84400F962370}" presName="spacer" presStyleCnt="0"/>
      <dgm:spPr/>
    </dgm:pt>
    <dgm:pt modelId="{83E12A8B-0A12-4F05-8BD4-D7C5088200BD}" type="pres">
      <dgm:prSet presAssocID="{21EB919C-7D9B-4260-926D-4958959A8F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193DC4-26DC-4D55-9452-7C0F96CEC256}" type="pres">
      <dgm:prSet presAssocID="{98729737-C66E-4F82-BB65-97886F9AC473}" presName="spacer" presStyleCnt="0"/>
      <dgm:spPr/>
    </dgm:pt>
    <dgm:pt modelId="{3318BBFC-CEBE-4724-A638-ADEC8282E3B5}" type="pres">
      <dgm:prSet presAssocID="{1EAF8316-836F-4235-8067-7E41C14F09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A7B819-DAB4-49DF-97A1-C0BEA5D5F577}" type="presOf" srcId="{21EB919C-7D9B-4260-926D-4958959A8FAC}" destId="{83E12A8B-0A12-4F05-8BD4-D7C5088200BD}" srcOrd="0" destOrd="0" presId="urn:microsoft.com/office/officeart/2005/8/layout/vList2"/>
    <dgm:cxn modelId="{0B957A44-302B-4064-ACB3-0D0F9C81B59D}" type="presOf" srcId="{6B77CC29-54B2-4A9C-A431-C970DC9CB0D2}" destId="{59C06697-BDB1-4353-975A-BA6A21829505}" srcOrd="0" destOrd="0" presId="urn:microsoft.com/office/officeart/2005/8/layout/vList2"/>
    <dgm:cxn modelId="{6A975D6A-95BB-42B7-A31E-AE82D77F8031}" type="presOf" srcId="{0167075D-9D90-4E69-8B0E-005F5D5767F6}" destId="{A37AED49-AF32-40FC-B4EC-D9B07BD4B010}" srcOrd="0" destOrd="0" presId="urn:microsoft.com/office/officeart/2005/8/layout/vList2"/>
    <dgm:cxn modelId="{3697E84B-229F-4DB0-8923-4258E50AA293}" type="presOf" srcId="{1EAF8316-836F-4235-8067-7E41C14F09E2}" destId="{3318BBFC-CEBE-4724-A638-ADEC8282E3B5}" srcOrd="0" destOrd="0" presId="urn:microsoft.com/office/officeart/2005/8/layout/vList2"/>
    <dgm:cxn modelId="{413E0970-C2B6-4017-A974-CCA028C1AB68}" srcId="{6B77CC29-54B2-4A9C-A431-C970DC9CB0D2}" destId="{3FCA9987-589A-4037-96F1-8BCEA06D3DB0}" srcOrd="1" destOrd="0" parTransId="{4EA256FD-8D1A-4F10-BF4E-47CD26D3C468}" sibTransId="{2FD5D370-04D8-4130-88B9-84400F962370}"/>
    <dgm:cxn modelId="{9E14CF82-0236-4907-9A7A-84248686E4C7}" type="presOf" srcId="{3FCA9987-589A-4037-96F1-8BCEA06D3DB0}" destId="{1E293ED8-617E-49A9-ADB7-326262BB0794}" srcOrd="0" destOrd="0" presId="urn:microsoft.com/office/officeart/2005/8/layout/vList2"/>
    <dgm:cxn modelId="{C999498D-EF01-47B0-A980-FC06B369D18F}" srcId="{6B77CC29-54B2-4A9C-A431-C970DC9CB0D2}" destId="{1EAF8316-836F-4235-8067-7E41C14F09E2}" srcOrd="3" destOrd="0" parTransId="{E9DCB82A-4757-47F3-8FBA-6EC69F201E93}" sibTransId="{EBE8F86F-DB20-46A3-B3D6-1D7B2552621F}"/>
    <dgm:cxn modelId="{0754CED8-8C88-4F47-9452-4408C5076BCA}" srcId="{6B77CC29-54B2-4A9C-A431-C970DC9CB0D2}" destId="{21EB919C-7D9B-4260-926D-4958959A8FAC}" srcOrd="2" destOrd="0" parTransId="{318169C7-AEBD-4C14-83C6-FACABB470672}" sibTransId="{98729737-C66E-4F82-BB65-97886F9AC473}"/>
    <dgm:cxn modelId="{5B3A58E1-7620-4546-AE86-76B2AE7455E6}" srcId="{6B77CC29-54B2-4A9C-A431-C970DC9CB0D2}" destId="{0167075D-9D90-4E69-8B0E-005F5D5767F6}" srcOrd="0" destOrd="0" parTransId="{38E0FFC5-EC4D-4F5A-B845-2E6B57F511E3}" sibTransId="{CB2DB33F-B75C-4684-9AC0-8CE5D69AB04F}"/>
    <dgm:cxn modelId="{7283C361-6EE7-446F-A40B-945BB19F4015}" type="presParOf" srcId="{59C06697-BDB1-4353-975A-BA6A21829505}" destId="{A37AED49-AF32-40FC-B4EC-D9B07BD4B010}" srcOrd="0" destOrd="0" presId="urn:microsoft.com/office/officeart/2005/8/layout/vList2"/>
    <dgm:cxn modelId="{3E3D248F-F54B-4CB2-8C47-4F4B2A60E27C}" type="presParOf" srcId="{59C06697-BDB1-4353-975A-BA6A21829505}" destId="{A64FC5DE-2E4B-4D86-8C9C-3D43BF307CB2}" srcOrd="1" destOrd="0" presId="urn:microsoft.com/office/officeart/2005/8/layout/vList2"/>
    <dgm:cxn modelId="{F36D0955-D2E2-4643-ADA4-EE75B4FA4F77}" type="presParOf" srcId="{59C06697-BDB1-4353-975A-BA6A21829505}" destId="{1E293ED8-617E-49A9-ADB7-326262BB0794}" srcOrd="2" destOrd="0" presId="urn:microsoft.com/office/officeart/2005/8/layout/vList2"/>
    <dgm:cxn modelId="{9181D697-D3FC-4973-B67E-5CB7AD19219B}" type="presParOf" srcId="{59C06697-BDB1-4353-975A-BA6A21829505}" destId="{F080C0BF-A15C-4052-B110-B1A29409BF57}" srcOrd="3" destOrd="0" presId="urn:microsoft.com/office/officeart/2005/8/layout/vList2"/>
    <dgm:cxn modelId="{93BE89EC-F514-4346-B368-77466413F37A}" type="presParOf" srcId="{59C06697-BDB1-4353-975A-BA6A21829505}" destId="{83E12A8B-0A12-4F05-8BD4-D7C5088200BD}" srcOrd="4" destOrd="0" presId="urn:microsoft.com/office/officeart/2005/8/layout/vList2"/>
    <dgm:cxn modelId="{3999B5BB-6AA1-4370-B695-5899A6E162A0}" type="presParOf" srcId="{59C06697-BDB1-4353-975A-BA6A21829505}" destId="{41193DC4-26DC-4D55-9452-7C0F96CEC256}" srcOrd="5" destOrd="0" presId="urn:microsoft.com/office/officeart/2005/8/layout/vList2"/>
    <dgm:cxn modelId="{5D7CEFB1-582D-458F-8B33-E8569AF0F73E}" type="presParOf" srcId="{59C06697-BDB1-4353-975A-BA6A21829505}" destId="{3318BBFC-CEBE-4724-A638-ADEC8282E3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CC68C5-34CF-4E86-8F7A-C4D7FC6072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9F9D9F-26FD-403F-9FB5-7D9F5E565518}">
      <dgm:prSet/>
      <dgm:spPr/>
      <dgm:t>
        <a:bodyPr/>
        <a:lstStyle/>
        <a:p>
          <a:r>
            <a:rPr lang="en-US"/>
            <a:t>Learned practical implementation of CNNs using Keras.</a:t>
          </a:r>
        </a:p>
      </dgm:t>
    </dgm:pt>
    <dgm:pt modelId="{EFFD6301-A421-4D51-9C7D-AFF6FCF4567D}" type="parTrans" cxnId="{DF4FFA06-3D5D-48CD-B8B8-89FF75C46B88}">
      <dgm:prSet/>
      <dgm:spPr/>
      <dgm:t>
        <a:bodyPr/>
        <a:lstStyle/>
        <a:p>
          <a:endParaRPr lang="en-US"/>
        </a:p>
      </dgm:t>
    </dgm:pt>
    <dgm:pt modelId="{C0475040-8825-4A0E-A939-C9D18D4BD601}" type="sibTrans" cxnId="{DF4FFA06-3D5D-48CD-B8B8-89FF75C46B88}">
      <dgm:prSet/>
      <dgm:spPr/>
      <dgm:t>
        <a:bodyPr/>
        <a:lstStyle/>
        <a:p>
          <a:endParaRPr lang="en-US"/>
        </a:p>
      </dgm:t>
    </dgm:pt>
    <dgm:pt modelId="{68120490-917C-4DBF-B906-65D7115981A3}">
      <dgm:prSet/>
      <dgm:spPr/>
      <dgm:t>
        <a:bodyPr/>
        <a:lstStyle/>
        <a:p>
          <a:r>
            <a:rPr lang="en-US"/>
            <a:t>Gained understanding of image preprocessing and evaluation.</a:t>
          </a:r>
        </a:p>
      </dgm:t>
    </dgm:pt>
    <dgm:pt modelId="{0C73B7CD-C82E-456C-974A-50F2470CDBB4}" type="parTrans" cxnId="{D1096FCF-A62E-42B7-B89A-F375B48E7FAA}">
      <dgm:prSet/>
      <dgm:spPr/>
      <dgm:t>
        <a:bodyPr/>
        <a:lstStyle/>
        <a:p>
          <a:endParaRPr lang="en-US"/>
        </a:p>
      </dgm:t>
    </dgm:pt>
    <dgm:pt modelId="{79F1BD62-711F-45F6-9D94-3D8B19DCF51F}" type="sibTrans" cxnId="{D1096FCF-A62E-42B7-B89A-F375B48E7FAA}">
      <dgm:prSet/>
      <dgm:spPr/>
      <dgm:t>
        <a:bodyPr/>
        <a:lstStyle/>
        <a:p>
          <a:endParaRPr lang="en-US"/>
        </a:p>
      </dgm:t>
    </dgm:pt>
    <dgm:pt modelId="{745FCD44-BE8F-461F-B024-B07AF91B7201}">
      <dgm:prSet/>
      <dgm:spPr/>
      <dgm:t>
        <a:bodyPr/>
        <a:lstStyle/>
        <a:p>
          <a:r>
            <a:rPr lang="en-US"/>
            <a:t>Experienced end-to-end project development and debugging.</a:t>
          </a:r>
        </a:p>
      </dgm:t>
    </dgm:pt>
    <dgm:pt modelId="{EE83074A-1E77-4261-B1FD-3660D8DAF2B3}" type="parTrans" cxnId="{75079C28-3BE9-4FE5-BB81-A37305EFFDC4}">
      <dgm:prSet/>
      <dgm:spPr/>
      <dgm:t>
        <a:bodyPr/>
        <a:lstStyle/>
        <a:p>
          <a:endParaRPr lang="en-US"/>
        </a:p>
      </dgm:t>
    </dgm:pt>
    <dgm:pt modelId="{704C8CAA-778D-451E-BFBF-19DAD49FA947}" type="sibTrans" cxnId="{75079C28-3BE9-4FE5-BB81-A37305EFFDC4}">
      <dgm:prSet/>
      <dgm:spPr/>
      <dgm:t>
        <a:bodyPr/>
        <a:lstStyle/>
        <a:p>
          <a:endParaRPr lang="en-US"/>
        </a:p>
      </dgm:t>
    </dgm:pt>
    <dgm:pt modelId="{29B4E873-9953-4E30-92A9-E63EE0CC505E}" type="pres">
      <dgm:prSet presAssocID="{4ECC68C5-34CF-4E86-8F7A-C4D7FC6072EC}" presName="linear" presStyleCnt="0">
        <dgm:presLayoutVars>
          <dgm:animLvl val="lvl"/>
          <dgm:resizeHandles val="exact"/>
        </dgm:presLayoutVars>
      </dgm:prSet>
      <dgm:spPr/>
    </dgm:pt>
    <dgm:pt modelId="{FA9415A6-F127-469A-9D41-6DDB39D8BCE0}" type="pres">
      <dgm:prSet presAssocID="{089F9D9F-26FD-403F-9FB5-7D9F5E5655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4BB969-62BF-4652-BB8F-C372F3777E33}" type="pres">
      <dgm:prSet presAssocID="{C0475040-8825-4A0E-A939-C9D18D4BD601}" presName="spacer" presStyleCnt="0"/>
      <dgm:spPr/>
    </dgm:pt>
    <dgm:pt modelId="{BCFC17F4-650B-4162-8D57-ED4D76F463E1}" type="pres">
      <dgm:prSet presAssocID="{68120490-917C-4DBF-B906-65D7115981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0A64C7-90F2-4307-8314-7DCBC61F3984}" type="pres">
      <dgm:prSet presAssocID="{79F1BD62-711F-45F6-9D94-3D8B19DCF51F}" presName="spacer" presStyleCnt="0"/>
      <dgm:spPr/>
    </dgm:pt>
    <dgm:pt modelId="{A09EC1E3-2AB7-42BB-8638-EA4C21ADC27E}" type="pres">
      <dgm:prSet presAssocID="{745FCD44-BE8F-461F-B024-B07AF91B72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4FFA06-3D5D-48CD-B8B8-89FF75C46B88}" srcId="{4ECC68C5-34CF-4E86-8F7A-C4D7FC6072EC}" destId="{089F9D9F-26FD-403F-9FB5-7D9F5E565518}" srcOrd="0" destOrd="0" parTransId="{EFFD6301-A421-4D51-9C7D-AFF6FCF4567D}" sibTransId="{C0475040-8825-4A0E-A939-C9D18D4BD601}"/>
    <dgm:cxn modelId="{75079C28-3BE9-4FE5-BB81-A37305EFFDC4}" srcId="{4ECC68C5-34CF-4E86-8F7A-C4D7FC6072EC}" destId="{745FCD44-BE8F-461F-B024-B07AF91B7201}" srcOrd="2" destOrd="0" parTransId="{EE83074A-1E77-4261-B1FD-3660D8DAF2B3}" sibTransId="{704C8CAA-778D-451E-BFBF-19DAD49FA947}"/>
    <dgm:cxn modelId="{71A4A692-9C5F-45CD-807F-52B851FE98D1}" type="presOf" srcId="{089F9D9F-26FD-403F-9FB5-7D9F5E565518}" destId="{FA9415A6-F127-469A-9D41-6DDB39D8BCE0}" srcOrd="0" destOrd="0" presId="urn:microsoft.com/office/officeart/2005/8/layout/vList2"/>
    <dgm:cxn modelId="{98E26BA1-BEAF-4746-AB2D-D9DB8D052BFC}" type="presOf" srcId="{68120490-917C-4DBF-B906-65D7115981A3}" destId="{BCFC17F4-650B-4162-8D57-ED4D76F463E1}" srcOrd="0" destOrd="0" presId="urn:microsoft.com/office/officeart/2005/8/layout/vList2"/>
    <dgm:cxn modelId="{82FA9DB9-4535-4199-B77F-8F26CE6B964C}" type="presOf" srcId="{4ECC68C5-34CF-4E86-8F7A-C4D7FC6072EC}" destId="{29B4E873-9953-4E30-92A9-E63EE0CC505E}" srcOrd="0" destOrd="0" presId="urn:microsoft.com/office/officeart/2005/8/layout/vList2"/>
    <dgm:cxn modelId="{12C299C8-F360-425F-A7BA-8229B3DB784C}" type="presOf" srcId="{745FCD44-BE8F-461F-B024-B07AF91B7201}" destId="{A09EC1E3-2AB7-42BB-8638-EA4C21ADC27E}" srcOrd="0" destOrd="0" presId="urn:microsoft.com/office/officeart/2005/8/layout/vList2"/>
    <dgm:cxn modelId="{D1096FCF-A62E-42B7-B89A-F375B48E7FAA}" srcId="{4ECC68C5-34CF-4E86-8F7A-C4D7FC6072EC}" destId="{68120490-917C-4DBF-B906-65D7115981A3}" srcOrd="1" destOrd="0" parTransId="{0C73B7CD-C82E-456C-974A-50F2470CDBB4}" sibTransId="{79F1BD62-711F-45F6-9D94-3D8B19DCF51F}"/>
    <dgm:cxn modelId="{606A9952-2376-4816-8DE7-C27F1390CA00}" type="presParOf" srcId="{29B4E873-9953-4E30-92A9-E63EE0CC505E}" destId="{FA9415A6-F127-469A-9D41-6DDB39D8BCE0}" srcOrd="0" destOrd="0" presId="urn:microsoft.com/office/officeart/2005/8/layout/vList2"/>
    <dgm:cxn modelId="{1774BB7C-BD9A-4543-8C68-6ADE0585E581}" type="presParOf" srcId="{29B4E873-9953-4E30-92A9-E63EE0CC505E}" destId="{2A4BB969-62BF-4652-BB8F-C372F3777E33}" srcOrd="1" destOrd="0" presId="urn:microsoft.com/office/officeart/2005/8/layout/vList2"/>
    <dgm:cxn modelId="{3F6D781C-CD4C-4BBE-883A-400F987A1A76}" type="presParOf" srcId="{29B4E873-9953-4E30-92A9-E63EE0CC505E}" destId="{BCFC17F4-650B-4162-8D57-ED4D76F463E1}" srcOrd="2" destOrd="0" presId="urn:microsoft.com/office/officeart/2005/8/layout/vList2"/>
    <dgm:cxn modelId="{423E0EB3-54A8-46EC-8E20-009FA712D055}" type="presParOf" srcId="{29B4E873-9953-4E30-92A9-E63EE0CC505E}" destId="{970A64C7-90F2-4307-8314-7DCBC61F3984}" srcOrd="3" destOrd="0" presId="urn:microsoft.com/office/officeart/2005/8/layout/vList2"/>
    <dgm:cxn modelId="{2D10A0BE-6044-461D-9DDF-22497422AA04}" type="presParOf" srcId="{29B4E873-9953-4E30-92A9-E63EE0CC505E}" destId="{A09EC1E3-2AB7-42BB-8638-EA4C21ADC2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97C279-264E-4473-8018-B2F94BFD80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3A8117-16EC-4115-9F03-344187524FC8}">
      <dgm:prSet/>
      <dgm:spPr/>
      <dgm:t>
        <a:bodyPr/>
        <a:lstStyle/>
        <a:p>
          <a:r>
            <a:rPr lang="en-US"/>
            <a:t>Built a weather classifier using CNN with 4 output classes.</a:t>
          </a:r>
        </a:p>
      </dgm:t>
    </dgm:pt>
    <dgm:pt modelId="{449B563D-B81A-4DE6-BA89-2B74FC6F989C}" type="parTrans" cxnId="{C2EAB7BF-5C2F-4D70-8D71-59841718F92C}">
      <dgm:prSet/>
      <dgm:spPr/>
      <dgm:t>
        <a:bodyPr/>
        <a:lstStyle/>
        <a:p>
          <a:endParaRPr lang="en-US"/>
        </a:p>
      </dgm:t>
    </dgm:pt>
    <dgm:pt modelId="{89ABB965-6C3A-461D-8939-8D96D0A59C98}" type="sibTrans" cxnId="{C2EAB7BF-5C2F-4D70-8D71-59841718F92C}">
      <dgm:prSet/>
      <dgm:spPr/>
      <dgm:t>
        <a:bodyPr/>
        <a:lstStyle/>
        <a:p>
          <a:endParaRPr lang="en-US"/>
        </a:p>
      </dgm:t>
    </dgm:pt>
    <dgm:pt modelId="{EF847F14-35E6-4150-AAB5-6B733AEC3EAF}">
      <dgm:prSet/>
      <dgm:spPr/>
      <dgm:t>
        <a:bodyPr/>
        <a:lstStyle/>
        <a:p>
          <a:r>
            <a:rPr lang="en-US"/>
            <a:t>Model performs well on limited dataset.</a:t>
          </a:r>
        </a:p>
      </dgm:t>
    </dgm:pt>
    <dgm:pt modelId="{B2749731-BE7D-4E83-B54E-71946480F3BD}" type="parTrans" cxnId="{9FC69B34-3B9B-447B-B431-A9D1A6C8C126}">
      <dgm:prSet/>
      <dgm:spPr/>
      <dgm:t>
        <a:bodyPr/>
        <a:lstStyle/>
        <a:p>
          <a:endParaRPr lang="en-US"/>
        </a:p>
      </dgm:t>
    </dgm:pt>
    <dgm:pt modelId="{BE2CDB6D-7594-4CB6-829C-A230368375AB}" type="sibTrans" cxnId="{9FC69B34-3B9B-447B-B431-A9D1A6C8C126}">
      <dgm:prSet/>
      <dgm:spPr/>
      <dgm:t>
        <a:bodyPr/>
        <a:lstStyle/>
        <a:p>
          <a:endParaRPr lang="en-US"/>
        </a:p>
      </dgm:t>
    </dgm:pt>
    <dgm:pt modelId="{FC83E59C-7FD6-4B7B-9363-98165618B746}">
      <dgm:prSet/>
      <dgm:spPr/>
      <dgm:t>
        <a:bodyPr/>
        <a:lstStyle/>
        <a:p>
          <a:r>
            <a:rPr lang="en-US"/>
            <a:t>Foundation for future real-time or mobile-based deployment.</a:t>
          </a:r>
        </a:p>
      </dgm:t>
    </dgm:pt>
    <dgm:pt modelId="{2F41C748-DD19-474A-92ED-B325197B9725}" type="parTrans" cxnId="{34B92419-1601-432C-AC35-D475E25683BC}">
      <dgm:prSet/>
      <dgm:spPr/>
      <dgm:t>
        <a:bodyPr/>
        <a:lstStyle/>
        <a:p>
          <a:endParaRPr lang="en-US"/>
        </a:p>
      </dgm:t>
    </dgm:pt>
    <dgm:pt modelId="{E84E10D0-EC5B-4BF8-82D1-FC206471EDF9}" type="sibTrans" cxnId="{34B92419-1601-432C-AC35-D475E25683BC}">
      <dgm:prSet/>
      <dgm:spPr/>
      <dgm:t>
        <a:bodyPr/>
        <a:lstStyle/>
        <a:p>
          <a:endParaRPr lang="en-US"/>
        </a:p>
      </dgm:t>
    </dgm:pt>
    <dgm:pt modelId="{1B17A8FC-15F2-4472-A107-4A31843412F6}" type="pres">
      <dgm:prSet presAssocID="{1C97C279-264E-4473-8018-B2F94BFD80B2}" presName="linear" presStyleCnt="0">
        <dgm:presLayoutVars>
          <dgm:animLvl val="lvl"/>
          <dgm:resizeHandles val="exact"/>
        </dgm:presLayoutVars>
      </dgm:prSet>
      <dgm:spPr/>
    </dgm:pt>
    <dgm:pt modelId="{A863FB31-A27E-4D5E-AE15-AE81A95539C4}" type="pres">
      <dgm:prSet presAssocID="{553A8117-16EC-4115-9F03-344187524F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4A081B-AC31-4FCF-841B-52359C9497BF}" type="pres">
      <dgm:prSet presAssocID="{89ABB965-6C3A-461D-8939-8D96D0A59C98}" presName="spacer" presStyleCnt="0"/>
      <dgm:spPr/>
    </dgm:pt>
    <dgm:pt modelId="{23C4E1DC-462E-4470-8275-D77620F3E88A}" type="pres">
      <dgm:prSet presAssocID="{EF847F14-35E6-4150-AAB5-6B733AEC3E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7EE863-727B-45FA-855B-AE6C73331141}" type="pres">
      <dgm:prSet presAssocID="{BE2CDB6D-7594-4CB6-829C-A230368375AB}" presName="spacer" presStyleCnt="0"/>
      <dgm:spPr/>
    </dgm:pt>
    <dgm:pt modelId="{7D7B18CB-C402-4F88-B54B-081F492CF0B0}" type="pres">
      <dgm:prSet presAssocID="{FC83E59C-7FD6-4B7B-9363-98165618B7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B92419-1601-432C-AC35-D475E25683BC}" srcId="{1C97C279-264E-4473-8018-B2F94BFD80B2}" destId="{FC83E59C-7FD6-4B7B-9363-98165618B746}" srcOrd="2" destOrd="0" parTransId="{2F41C748-DD19-474A-92ED-B325197B9725}" sibTransId="{E84E10D0-EC5B-4BF8-82D1-FC206471EDF9}"/>
    <dgm:cxn modelId="{9FC69B34-3B9B-447B-B431-A9D1A6C8C126}" srcId="{1C97C279-264E-4473-8018-B2F94BFD80B2}" destId="{EF847F14-35E6-4150-AAB5-6B733AEC3EAF}" srcOrd="1" destOrd="0" parTransId="{B2749731-BE7D-4E83-B54E-71946480F3BD}" sibTransId="{BE2CDB6D-7594-4CB6-829C-A230368375AB}"/>
    <dgm:cxn modelId="{DBF78C5D-6ED9-4990-A320-52E58CA4656A}" type="presOf" srcId="{553A8117-16EC-4115-9F03-344187524FC8}" destId="{A863FB31-A27E-4D5E-AE15-AE81A95539C4}" srcOrd="0" destOrd="0" presId="urn:microsoft.com/office/officeart/2005/8/layout/vList2"/>
    <dgm:cxn modelId="{815E2043-A44F-4B13-B389-DB5B6D440948}" type="presOf" srcId="{FC83E59C-7FD6-4B7B-9363-98165618B746}" destId="{7D7B18CB-C402-4F88-B54B-081F492CF0B0}" srcOrd="0" destOrd="0" presId="urn:microsoft.com/office/officeart/2005/8/layout/vList2"/>
    <dgm:cxn modelId="{C2EAB7BF-5C2F-4D70-8D71-59841718F92C}" srcId="{1C97C279-264E-4473-8018-B2F94BFD80B2}" destId="{553A8117-16EC-4115-9F03-344187524FC8}" srcOrd="0" destOrd="0" parTransId="{449B563D-B81A-4DE6-BA89-2B74FC6F989C}" sibTransId="{89ABB965-6C3A-461D-8939-8D96D0A59C98}"/>
    <dgm:cxn modelId="{CF93C7F7-0FEE-43DF-A4F6-9145E7662A34}" type="presOf" srcId="{1C97C279-264E-4473-8018-B2F94BFD80B2}" destId="{1B17A8FC-15F2-4472-A107-4A31843412F6}" srcOrd="0" destOrd="0" presId="urn:microsoft.com/office/officeart/2005/8/layout/vList2"/>
    <dgm:cxn modelId="{D0DCEBFA-43EE-48C1-AF7F-CA81AD590B23}" type="presOf" srcId="{EF847F14-35E6-4150-AAB5-6B733AEC3EAF}" destId="{23C4E1DC-462E-4470-8275-D77620F3E88A}" srcOrd="0" destOrd="0" presId="urn:microsoft.com/office/officeart/2005/8/layout/vList2"/>
    <dgm:cxn modelId="{A146237B-84E3-466A-A1DF-2EEDBEAC882D}" type="presParOf" srcId="{1B17A8FC-15F2-4472-A107-4A31843412F6}" destId="{A863FB31-A27E-4D5E-AE15-AE81A95539C4}" srcOrd="0" destOrd="0" presId="urn:microsoft.com/office/officeart/2005/8/layout/vList2"/>
    <dgm:cxn modelId="{42EC7CAC-999F-4C19-B435-F3BF17BD25DD}" type="presParOf" srcId="{1B17A8FC-15F2-4472-A107-4A31843412F6}" destId="{774A081B-AC31-4FCF-841B-52359C9497BF}" srcOrd="1" destOrd="0" presId="urn:microsoft.com/office/officeart/2005/8/layout/vList2"/>
    <dgm:cxn modelId="{22EB6E54-8E86-4A35-AE7C-F82F73B4BFA5}" type="presParOf" srcId="{1B17A8FC-15F2-4472-A107-4A31843412F6}" destId="{23C4E1DC-462E-4470-8275-D77620F3E88A}" srcOrd="2" destOrd="0" presId="urn:microsoft.com/office/officeart/2005/8/layout/vList2"/>
    <dgm:cxn modelId="{86591042-FBAE-41CA-BA13-ED845B0640CD}" type="presParOf" srcId="{1B17A8FC-15F2-4472-A107-4A31843412F6}" destId="{F57EE863-727B-45FA-855B-AE6C73331141}" srcOrd="3" destOrd="0" presId="urn:microsoft.com/office/officeart/2005/8/layout/vList2"/>
    <dgm:cxn modelId="{3A816F32-80CA-4341-BB46-1FD1C9A577A1}" type="presParOf" srcId="{1B17A8FC-15F2-4472-A107-4A31843412F6}" destId="{7D7B18CB-C402-4F88-B54B-081F492CF0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D33C4-CFA7-42FE-8455-E5CD4B70D8D1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BD76F-8067-421F-8733-A63BF3524458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504A-BC0E-4134-A358-A2616C027550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learning-based weather classification system using CNNs.</a:t>
          </a:r>
        </a:p>
      </dsp:txBody>
      <dsp:txXfrm>
        <a:off x="1058686" y="1808"/>
        <a:ext cx="6828013" cy="916611"/>
      </dsp:txXfrm>
    </dsp:sp>
    <dsp:sp modelId="{BD27106B-03BE-4F43-A99D-A8FB688A6904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9DF7C-811F-4903-92F6-A06B8779576B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D9A9E-5803-4E99-9F6C-13A9DDECAA62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Motivated by automation in meteorology and smart cities.</a:t>
          </a:r>
        </a:p>
      </dsp:txBody>
      <dsp:txXfrm>
        <a:off x="1058686" y="1147573"/>
        <a:ext cx="6828013" cy="916611"/>
      </dsp:txXfrm>
    </dsp:sp>
    <dsp:sp modelId="{D884AD99-2270-4C0D-BB27-6503ED69A897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BAEB9-013B-43B9-B0B3-737095E232E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AEDE3-FD0F-4980-8D9F-9741E283CB38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Classifies images into cloudy, lightning, rainy, and sunrise.</a:t>
          </a:r>
        </a:p>
      </dsp:txBody>
      <dsp:txXfrm>
        <a:off x="1058686" y="2293338"/>
        <a:ext cx="6828013" cy="916611"/>
      </dsp:txXfrm>
    </dsp:sp>
    <dsp:sp modelId="{97D18131-41F5-4A7C-A62A-B7D8C69BC809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5E3FB-9DB8-449C-91D1-26AF9F280EEF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16CDF-2884-443E-9B03-412EDACDEE0E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Objective: Build a robust CNN to classify weather images accurately.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0E888-A13D-4F54-912B-C24736DCA3EB}">
      <dsp:nvSpPr>
        <dsp:cNvPr id="0" name=""/>
        <dsp:cNvSpPr/>
      </dsp:nvSpPr>
      <dsp:spPr>
        <a:xfrm>
          <a:off x="279719" y="1872"/>
          <a:ext cx="3485906" cy="2091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Traditional weather detection relies on sensors and manual reporting.</a:t>
          </a:r>
        </a:p>
      </dsp:txBody>
      <dsp:txXfrm>
        <a:off x="279719" y="1872"/>
        <a:ext cx="3485906" cy="2091543"/>
      </dsp:txXfrm>
    </dsp:sp>
    <dsp:sp modelId="{0A9CD68C-9E2C-4A21-899B-91F37E594A6C}">
      <dsp:nvSpPr>
        <dsp:cNvPr id="0" name=""/>
        <dsp:cNvSpPr/>
      </dsp:nvSpPr>
      <dsp:spPr>
        <a:xfrm>
          <a:off x="4114216" y="1872"/>
          <a:ext cx="3485906" cy="2091543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Image-based classification less explored in classical ML.</a:t>
          </a:r>
        </a:p>
      </dsp:txBody>
      <dsp:txXfrm>
        <a:off x="4114216" y="1872"/>
        <a:ext cx="3485906" cy="2091543"/>
      </dsp:txXfrm>
    </dsp:sp>
    <dsp:sp modelId="{4E1BB900-A829-4FD0-8D68-2BF46423474C}">
      <dsp:nvSpPr>
        <dsp:cNvPr id="0" name=""/>
        <dsp:cNvSpPr/>
      </dsp:nvSpPr>
      <dsp:spPr>
        <a:xfrm>
          <a:off x="2196967" y="2442007"/>
          <a:ext cx="3485906" cy="209154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CNNs outperform manual feature extraction in vision tasks.</a:t>
          </a:r>
        </a:p>
      </dsp:txBody>
      <dsp:txXfrm>
        <a:off x="2196967" y="2442007"/>
        <a:ext cx="3485906" cy="2091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B78E-4946-4429-9F0E-8474C3607DB0}">
      <dsp:nvSpPr>
        <dsp:cNvPr id="0" name=""/>
        <dsp:cNvSpPr/>
      </dsp:nvSpPr>
      <dsp:spPr>
        <a:xfrm>
          <a:off x="279719" y="1872"/>
          <a:ext cx="3485906" cy="2091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 of labeled dataset with 4 weather classes.</a:t>
          </a:r>
        </a:p>
      </dsp:txBody>
      <dsp:txXfrm>
        <a:off x="279719" y="1872"/>
        <a:ext cx="3485906" cy="2091543"/>
      </dsp:txXfrm>
    </dsp:sp>
    <dsp:sp modelId="{1A8424A0-B6FB-42EA-BF09-EE1EA0A3E92B}">
      <dsp:nvSpPr>
        <dsp:cNvPr id="0" name=""/>
        <dsp:cNvSpPr/>
      </dsp:nvSpPr>
      <dsp:spPr>
        <a:xfrm>
          <a:off x="4114216" y="1872"/>
          <a:ext cx="3485906" cy="209154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CNN architecture with 3 Conv layers and 1 Dense output layer.</a:t>
          </a:r>
        </a:p>
      </dsp:txBody>
      <dsp:txXfrm>
        <a:off x="4114216" y="1872"/>
        <a:ext cx="3485906" cy="2091543"/>
      </dsp:txXfrm>
    </dsp:sp>
    <dsp:sp modelId="{F0292FAF-773F-4194-A6A3-C701924F9C65}">
      <dsp:nvSpPr>
        <dsp:cNvPr id="0" name=""/>
        <dsp:cNvSpPr/>
      </dsp:nvSpPr>
      <dsp:spPr>
        <a:xfrm>
          <a:off x="279719" y="2442007"/>
          <a:ext cx="3485906" cy="209154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Train/Validation split of 80/20.</a:t>
          </a:r>
        </a:p>
      </dsp:txBody>
      <dsp:txXfrm>
        <a:off x="279719" y="2442007"/>
        <a:ext cx="3485906" cy="2091543"/>
      </dsp:txXfrm>
    </dsp:sp>
    <dsp:sp modelId="{0BD73C70-B24D-4D11-B9F8-A61998C97A7D}">
      <dsp:nvSpPr>
        <dsp:cNvPr id="0" name=""/>
        <dsp:cNvSpPr/>
      </dsp:nvSpPr>
      <dsp:spPr>
        <a:xfrm>
          <a:off x="4114216" y="2442007"/>
          <a:ext cx="3485906" cy="209154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Evaluation through accuracy and confusion matrix.</a:t>
          </a:r>
        </a:p>
      </dsp:txBody>
      <dsp:txXfrm>
        <a:off x="4114216" y="2442007"/>
        <a:ext cx="3485906" cy="2091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1139-6157-4519-827F-44530F9512FE}">
      <dsp:nvSpPr>
        <dsp:cNvPr id="0" name=""/>
        <dsp:cNvSpPr/>
      </dsp:nvSpPr>
      <dsp:spPr>
        <a:xfrm>
          <a:off x="0" y="251133"/>
          <a:ext cx="5175384" cy="16222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Societal Impact: Enables smart monitoring and early alerts.</a:t>
          </a:r>
        </a:p>
      </dsp:txBody>
      <dsp:txXfrm>
        <a:off x="79193" y="330326"/>
        <a:ext cx="5016998" cy="1463892"/>
      </dsp:txXfrm>
    </dsp:sp>
    <dsp:sp modelId="{D8CFB679-BC2B-4A7E-9ED3-4737261C3E8A}">
      <dsp:nvSpPr>
        <dsp:cNvPr id="0" name=""/>
        <dsp:cNvSpPr/>
      </dsp:nvSpPr>
      <dsp:spPr>
        <a:xfrm>
          <a:off x="0" y="1956931"/>
          <a:ext cx="5175384" cy="162227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Environmental Impact: Reduces reliance on costly sensors and power-hungry devices.</a:t>
          </a:r>
        </a:p>
      </dsp:txBody>
      <dsp:txXfrm>
        <a:off x="79193" y="2036124"/>
        <a:ext cx="5016998" cy="1463892"/>
      </dsp:txXfrm>
    </dsp:sp>
    <dsp:sp modelId="{5BE17B89-D860-4E0B-8BDD-99F9CDAEE27B}">
      <dsp:nvSpPr>
        <dsp:cNvPr id="0" name=""/>
        <dsp:cNvSpPr/>
      </dsp:nvSpPr>
      <dsp:spPr>
        <a:xfrm>
          <a:off x="0" y="3662729"/>
          <a:ext cx="5175384" cy="162227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Sustainable AI-driven systems for real-time weather classification.</a:t>
          </a:r>
        </a:p>
      </dsp:txBody>
      <dsp:txXfrm>
        <a:off x="79193" y="3741922"/>
        <a:ext cx="5016998" cy="1463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CC5F-09A7-47BA-95F4-038CC42A79B2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0482C-9CC4-4FEC-9673-676AE4021D39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20717-B026-457A-8A3A-3E66D2978CC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Goal 9: Industry, Innovation and Infrastructure</a:t>
          </a:r>
        </a:p>
      </dsp:txBody>
      <dsp:txXfrm>
        <a:off x="46529" y="2703902"/>
        <a:ext cx="2418750" cy="720000"/>
      </dsp:txXfrm>
    </dsp:sp>
    <dsp:sp modelId="{003DB710-BE4A-410C-B930-6201D7C4D749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4A2F3-37DC-4F19-8BF4-7A3C65FE013A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85A6D-E316-496C-A7AC-9B2038D1D7AF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Goal 11: Sustainable Cities and Communities</a:t>
          </a:r>
        </a:p>
      </dsp:txBody>
      <dsp:txXfrm>
        <a:off x="2888560" y="2703902"/>
        <a:ext cx="2418750" cy="720000"/>
      </dsp:txXfrm>
    </dsp:sp>
    <dsp:sp modelId="{4FDDE711-3A24-4B52-96F4-481BCE96737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B5A70-2C1D-4C74-A820-84E58DAE553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38201-B7B6-478E-BF1D-4692D826ED98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Goal 13: Climate Action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516CC-71FC-488B-8074-A0A31585799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C9E8B-1494-4EC2-B71A-6B76F89FA43F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54B7-B3CF-44E9-9E2C-B1B1CFE5D48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used: weather-image-dataset.zip</a:t>
          </a:r>
        </a:p>
      </dsp:txBody>
      <dsp:txXfrm>
        <a:off x="1099610" y="1878"/>
        <a:ext cx="7129989" cy="952043"/>
      </dsp:txXfrm>
    </dsp:sp>
    <dsp:sp modelId="{8A459E23-4AC7-4DEC-A9E6-4F75955318D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C9B42-2219-4EC0-82D8-C0923FF9D19C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502E6-0DD9-4462-B887-583A9448F3DC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CNN trained with accuracy improvements over 10 epochs.</a:t>
          </a:r>
        </a:p>
      </dsp:txBody>
      <dsp:txXfrm>
        <a:off x="1099610" y="1191932"/>
        <a:ext cx="7129989" cy="952043"/>
      </dsp:txXfrm>
    </dsp:sp>
    <dsp:sp modelId="{B3C3E90E-199A-4E21-B10D-A5C3892A75B4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B063E-1B16-4C44-B9F3-1E634A4A0006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3428-159E-463B-A22F-FD4AE67576D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Visualized metrics: accuracy plot and confusion matrix.</a:t>
          </a:r>
        </a:p>
      </dsp:txBody>
      <dsp:txXfrm>
        <a:off x="1099610" y="2381986"/>
        <a:ext cx="7129989" cy="952043"/>
      </dsp:txXfrm>
    </dsp:sp>
    <dsp:sp modelId="{75EBEADD-08F3-46E5-A8AD-244D1331444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375F8-AFDD-4DCB-8EAB-AFE6789424D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41E4-F7FA-4015-8674-6D75E933267F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able to generalize across 4 classes with improved precision.</a:t>
          </a:r>
        </a:p>
      </dsp:txBody>
      <dsp:txXfrm>
        <a:off x="1099610" y="3572041"/>
        <a:ext cx="7129989" cy="9520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ED49-AF32-40FC-B4EC-D9B07BD4B010}">
      <dsp:nvSpPr>
        <dsp:cNvPr id="0" name=""/>
        <dsp:cNvSpPr/>
      </dsp:nvSpPr>
      <dsp:spPr>
        <a:xfrm>
          <a:off x="0" y="29444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Week 1-2: Dataset preparation and preprocessing</a:t>
          </a:r>
        </a:p>
      </dsp:txBody>
      <dsp:txXfrm>
        <a:off x="56315" y="350755"/>
        <a:ext cx="4887494" cy="1040990"/>
      </dsp:txXfrm>
    </dsp:sp>
    <dsp:sp modelId="{1E293ED8-617E-49A9-ADB7-326262BB0794}">
      <dsp:nvSpPr>
        <dsp:cNvPr id="0" name=""/>
        <dsp:cNvSpPr/>
      </dsp:nvSpPr>
      <dsp:spPr>
        <a:xfrm>
          <a:off x="0" y="153158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Week 3-4: CNN model design and initial training</a:t>
          </a:r>
        </a:p>
      </dsp:txBody>
      <dsp:txXfrm>
        <a:off x="56315" y="1587895"/>
        <a:ext cx="4887494" cy="1040990"/>
      </dsp:txXfrm>
    </dsp:sp>
    <dsp:sp modelId="{83E12A8B-0A12-4F05-8BD4-D7C5088200BD}">
      <dsp:nvSpPr>
        <dsp:cNvPr id="0" name=""/>
        <dsp:cNvSpPr/>
      </dsp:nvSpPr>
      <dsp:spPr>
        <a:xfrm>
          <a:off x="0" y="2768719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Week 5-6: Evaluation, tuning and report writing</a:t>
          </a:r>
        </a:p>
      </dsp:txBody>
      <dsp:txXfrm>
        <a:off x="56315" y="2825034"/>
        <a:ext cx="4887494" cy="1040990"/>
      </dsp:txXfrm>
    </dsp:sp>
    <dsp:sp modelId="{3318BBFC-CEBE-4724-A638-ADEC8282E3B5}">
      <dsp:nvSpPr>
        <dsp:cNvPr id="0" name=""/>
        <dsp:cNvSpPr/>
      </dsp:nvSpPr>
      <dsp:spPr>
        <a:xfrm>
          <a:off x="0" y="4005860"/>
          <a:ext cx="5000124" cy="11536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Week 7-8: Final presentation and submission</a:t>
          </a:r>
        </a:p>
      </dsp:txBody>
      <dsp:txXfrm>
        <a:off x="56315" y="4062175"/>
        <a:ext cx="4887494" cy="104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415A6-F127-469A-9D41-6DDB39D8BCE0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Learned practical implementation of CNNs using Keras.</a:t>
          </a:r>
        </a:p>
      </dsp:txBody>
      <dsp:txXfrm>
        <a:off x="85900" y="122290"/>
        <a:ext cx="5003584" cy="1587880"/>
      </dsp:txXfrm>
    </dsp:sp>
    <dsp:sp modelId="{BCFC17F4-650B-4162-8D57-ED4D76F463E1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Gained understanding of image preprocessing and evaluation.</a:t>
          </a:r>
        </a:p>
      </dsp:txBody>
      <dsp:txXfrm>
        <a:off x="85900" y="1974130"/>
        <a:ext cx="5003584" cy="1587880"/>
      </dsp:txXfrm>
    </dsp:sp>
    <dsp:sp modelId="{A09EC1E3-2AB7-42BB-8638-EA4C21ADC27E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Experienced end-to-end project development and debugging.</a:t>
          </a:r>
        </a:p>
      </dsp:txBody>
      <dsp:txXfrm>
        <a:off x="85900" y="3825970"/>
        <a:ext cx="5003584" cy="1587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3FB31-A27E-4D5E-AE15-AE81A95539C4}">
      <dsp:nvSpPr>
        <dsp:cNvPr id="0" name=""/>
        <dsp:cNvSpPr/>
      </dsp:nvSpPr>
      <dsp:spPr>
        <a:xfrm>
          <a:off x="0" y="23066"/>
          <a:ext cx="4988440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Built a weather classifier using CNN with 4 output classes.</a:t>
          </a:r>
        </a:p>
      </dsp:txBody>
      <dsp:txXfrm>
        <a:off x="83216" y="106282"/>
        <a:ext cx="4822008" cy="1538258"/>
      </dsp:txXfrm>
    </dsp:sp>
    <dsp:sp modelId="{23C4E1DC-462E-4470-8275-D77620F3E88A}">
      <dsp:nvSpPr>
        <dsp:cNvPr id="0" name=""/>
        <dsp:cNvSpPr/>
      </dsp:nvSpPr>
      <dsp:spPr>
        <a:xfrm>
          <a:off x="0" y="1817036"/>
          <a:ext cx="4988440" cy="170469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performs well on limited dataset.</a:t>
          </a:r>
        </a:p>
      </dsp:txBody>
      <dsp:txXfrm>
        <a:off x="83216" y="1900252"/>
        <a:ext cx="4822008" cy="1538258"/>
      </dsp:txXfrm>
    </dsp:sp>
    <dsp:sp modelId="{7D7B18CB-C402-4F88-B54B-081F492CF0B0}">
      <dsp:nvSpPr>
        <dsp:cNvPr id="0" name=""/>
        <dsp:cNvSpPr/>
      </dsp:nvSpPr>
      <dsp:spPr>
        <a:xfrm>
          <a:off x="0" y="3611007"/>
          <a:ext cx="4988440" cy="170469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Foundation for future real-time or mobile-based deployment.</a:t>
          </a:r>
        </a:p>
      </dsp:txBody>
      <dsp:txXfrm>
        <a:off x="83216" y="3694223"/>
        <a:ext cx="4822008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Weather Image Classification Using CNNs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500"/>
              <a:t>Student Name: Aliyan Ahmed Cheema</a:t>
            </a:r>
          </a:p>
          <a:p>
            <a:pPr algn="l">
              <a:lnSpc>
                <a:spcPct val="90000"/>
              </a:lnSpc>
            </a:pPr>
            <a:r>
              <a:rPr lang="en-GB" sz="2500"/>
              <a:t>Registration No: CUI/FA22-BCE-028/LHR</a:t>
            </a:r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EB8CB488-6892-F057-50C3-5E1CDB2C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03" r="45297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Learning from this Project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BAB15-864F-C5BA-B489-99BCD3BE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7118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GB" sz="41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236BD-BBED-B696-1360-FE8F58963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1347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GB" sz="4700"/>
              <a:t>Outline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3B9D2772-72C2-56BB-84E4-7D2A0A5B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10" r="26125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endParaRPr lang="en-GB" sz="1900"/>
          </a:p>
          <a:p>
            <a:r>
              <a:rPr lang="en-GB" sz="1900"/>
              <a:t>Introduction</a:t>
            </a:r>
          </a:p>
          <a:p>
            <a:r>
              <a:rPr lang="en-GB" sz="1900"/>
              <a:t>Literature Review</a:t>
            </a:r>
          </a:p>
          <a:p>
            <a:r>
              <a:rPr lang="en-GB" sz="1900"/>
              <a:t>Proposed Solution</a:t>
            </a:r>
          </a:p>
          <a:p>
            <a:r>
              <a:rPr lang="en-GB" sz="1900"/>
              <a:t>Results</a:t>
            </a:r>
          </a:p>
          <a:p>
            <a:r>
              <a:rPr lang="en-GB" sz="1900"/>
              <a:t>Timeline</a:t>
            </a:r>
          </a:p>
          <a:p>
            <a:r>
              <a:rPr lang="en-GB" sz="1900"/>
              <a:t>Learning</a:t>
            </a:r>
          </a:p>
          <a:p>
            <a:r>
              <a:rPr lang="en-GB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20E1A-F43D-50F8-9E5E-BE32ECE7E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61944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GB" sz="3500"/>
              <a:t>Literature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77570-BA14-4695-6533-F1E76A0CE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995437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GB" sz="3500"/>
              <a:t>Proposed Solution - 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A43C8B-8642-5E19-DCAF-4EA0EB24D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44957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Proposed Solution - Impacts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948DA-1776-BB9C-85F7-C8578505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118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Sustainable Development Goals (SDGs)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19556-4209-2E0A-08F8-379901268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739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CEB35B-D963-FBB6-9028-CE3CA547B3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04846-4C86-DA60-27E6-5351EA749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58882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Weather Image Classification Using CNNs</vt:lpstr>
      <vt:lpstr>Outline</vt:lpstr>
      <vt:lpstr>Introduction</vt:lpstr>
      <vt:lpstr>Literature Review</vt:lpstr>
      <vt:lpstr>Proposed Solution - Methodology</vt:lpstr>
      <vt:lpstr>Proposed Solution - Impacts</vt:lpstr>
      <vt:lpstr>Sustainable Development Goals (SDGs)</vt:lpstr>
      <vt:lpstr>Results</vt:lpstr>
      <vt:lpstr>Timeline</vt:lpstr>
      <vt:lpstr>Learning from this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Aliyan Ahmed Cheema</cp:lastModifiedBy>
  <cp:revision>1</cp:revision>
  <dcterms:created xsi:type="dcterms:W3CDTF">2013-01-27T09:14:16Z</dcterms:created>
  <dcterms:modified xsi:type="dcterms:W3CDTF">2025-05-25T06:32:05Z</dcterms:modified>
  <cp:category/>
</cp:coreProperties>
</file>