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8CE65-EDD4-47B6-AF53-0E41FEB12275}" v="27" dt="2025-06-17T02:29:58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n Ahmed Cheema" userId="30ac915479c30907" providerId="LiveId" clId="{C588CE65-EDD4-47B6-AF53-0E41FEB12275}"/>
    <pc:docChg chg="undo custSel addSld modSld">
      <pc:chgData name="Aliyan Ahmed Cheema" userId="30ac915479c30907" providerId="LiveId" clId="{C588CE65-EDD4-47B6-AF53-0E41FEB12275}" dt="2025-06-17T02:34:12.553" v="182"/>
      <pc:docMkLst>
        <pc:docMk/>
      </pc:docMkLst>
      <pc:sldChg chg="addSp delSp modSp new mod setBg addAnim">
        <pc:chgData name="Aliyan Ahmed Cheema" userId="30ac915479c30907" providerId="LiveId" clId="{C588CE65-EDD4-47B6-AF53-0E41FEB12275}" dt="2025-06-17T02:34:12.553" v="182"/>
        <pc:sldMkLst>
          <pc:docMk/>
          <pc:sldMk cId="3844501467" sldId="256"/>
        </pc:sldMkLst>
        <pc:spChg chg="mod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2" creationId="{B77B874F-04BB-BEB8-DDB9-81D44B7DDBE3}"/>
          </ac:spMkLst>
        </pc:spChg>
        <pc:spChg chg="mod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3" creationId="{8C81E2BE-485B-E9B2-4309-20C59C2DE94D}"/>
          </ac:spMkLst>
        </pc:spChg>
        <pc:spChg chg="add del">
          <ac:chgData name="Aliyan Ahmed Cheema" userId="30ac915479c30907" providerId="LiveId" clId="{C588CE65-EDD4-47B6-AF53-0E41FEB12275}" dt="2025-06-17T02:31:40.561" v="167" actId="26606"/>
          <ac:spMkLst>
            <pc:docMk/>
            <pc:sldMk cId="3844501467" sldId="256"/>
            <ac:spMk id="8" creationId="{1A3C89F8-0D2F-47FF-B903-151248265F47}"/>
          </ac:spMkLst>
        </pc:spChg>
        <pc:spChg chg="add del">
          <ac:chgData name="Aliyan Ahmed Cheema" userId="30ac915479c30907" providerId="LiveId" clId="{C588CE65-EDD4-47B6-AF53-0E41FEB12275}" dt="2025-06-17T02:31:40.561" v="167" actId="26606"/>
          <ac:spMkLst>
            <pc:docMk/>
            <pc:sldMk cId="3844501467" sldId="256"/>
            <ac:spMk id="10" creationId="{C5CB530E-515E-412C-9DF1-5F8FFBD6F383}"/>
          </ac:spMkLst>
        </pc:spChg>
        <pc:spChg chg="add del">
          <ac:chgData name="Aliyan Ahmed Cheema" userId="30ac915479c30907" providerId="LiveId" clId="{C588CE65-EDD4-47B6-AF53-0E41FEB12275}" dt="2025-06-17T02:31:40.561" v="167" actId="26606"/>
          <ac:spMkLst>
            <pc:docMk/>
            <pc:sldMk cId="3844501467" sldId="256"/>
            <ac:spMk id="12" creationId="{712D4376-A578-4FF1-94FC-245E7A6A489F}"/>
          </ac:spMkLst>
        </pc:spChg>
        <pc:spChg chg="add">
          <ac:chgData name="Aliyan Ahmed Cheema" userId="30ac915479c30907" providerId="LiveId" clId="{C588CE65-EDD4-47B6-AF53-0E41FEB12275}" dt="2025-06-17T02:31:19.293" v="165" actId="26606"/>
          <ac:spMkLst>
            <pc:docMk/>
            <pc:sldMk cId="3844501467" sldId="256"/>
            <ac:spMk id="14" creationId="{AEA7509D-F04F-40CB-A0B3-EEF16499CC9F}"/>
          </ac:spMkLst>
        </pc:spChg>
        <pc:spChg chg="add del">
          <ac:chgData name="Aliyan Ahmed Cheema" userId="30ac915479c30907" providerId="LiveId" clId="{C588CE65-EDD4-47B6-AF53-0E41FEB12275}" dt="2025-06-17T02:31:40.561" v="167" actId="26606"/>
          <ac:spMkLst>
            <pc:docMk/>
            <pc:sldMk cId="3844501467" sldId="256"/>
            <ac:spMk id="18" creationId="{508BEF50-7B1E-49A4-BC19-5F4F1D755E64}"/>
          </ac:spMkLst>
        </pc:spChg>
        <pc:spChg chg="add">
          <ac:chgData name="Aliyan Ahmed Cheema" userId="30ac915479c30907" providerId="LiveId" clId="{C588CE65-EDD4-47B6-AF53-0E41FEB12275}" dt="2025-06-17T02:31:19.293" v="165" actId="26606"/>
          <ac:spMkLst>
            <pc:docMk/>
            <pc:sldMk cId="3844501467" sldId="256"/>
            <ac:spMk id="20" creationId="{3FBAD350-5664-4811-A208-657FB882D350}"/>
          </ac:spMkLst>
        </pc:spChg>
        <pc:spChg chg="add del">
          <ac:chgData name="Aliyan Ahmed Cheema" userId="30ac915479c30907" providerId="LiveId" clId="{C588CE65-EDD4-47B6-AF53-0E41FEB12275}" dt="2025-06-17T02:31:40.561" v="167" actId="26606"/>
          <ac:spMkLst>
            <pc:docMk/>
            <pc:sldMk cId="3844501467" sldId="256"/>
            <ac:spMk id="22" creationId="{C39ADB8F-D187-49D7-BDCF-C1B6DC727068}"/>
          </ac:spMkLst>
        </pc:spChg>
        <pc:spChg chg="add del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27" creationId="{8F9CBE3F-79A8-4F8F-88D9-DAD03D0D281F}"/>
          </ac:spMkLst>
        </pc:spChg>
        <pc:spChg chg="add del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29" creationId="{508BEF50-7B1E-49A4-BC19-5F4F1D755E64}"/>
          </ac:spMkLst>
        </pc:spChg>
        <pc:spChg chg="del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31" creationId="{C5CB530E-515E-412C-9DF1-5F8FFBD6F383}"/>
          </ac:spMkLst>
        </pc:spChg>
        <pc:spChg chg="del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33" creationId="{AEA7509D-F04F-40CB-A0B3-EEF16499CC9F}"/>
          </ac:spMkLst>
        </pc:spChg>
        <pc:spChg chg="add del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35" creationId="{C39ADB8F-D187-49D7-BDCF-C1B6DC727068}"/>
          </ac:spMkLst>
        </pc:spChg>
        <pc:spChg chg="add">
          <ac:chgData name="Aliyan Ahmed Cheema" userId="30ac915479c30907" providerId="LiveId" clId="{C588CE65-EDD4-47B6-AF53-0E41FEB12275}" dt="2025-06-17T02:31:40.561" v="167" actId="26606"/>
          <ac:spMkLst>
            <pc:docMk/>
            <pc:sldMk cId="3844501467" sldId="256"/>
            <ac:spMk id="37" creationId="{712D4376-A578-4FF1-94FC-245E7A6A489F}"/>
          </ac:spMkLst>
        </pc:spChg>
        <pc:spChg chg="add del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39" creationId="{3FBAD350-5664-4811-A208-657FB882D350}"/>
          </ac:spMkLst>
        </pc:spChg>
        <pc:spChg chg="add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46" creationId="{289ED1AA-8684-4D37-B208-8777E1A7780D}"/>
          </ac:spMkLst>
        </pc:spChg>
        <pc:spChg chg="add">
          <ac:chgData name="Aliyan Ahmed Cheema" userId="30ac915479c30907" providerId="LiveId" clId="{C588CE65-EDD4-47B6-AF53-0E41FEB12275}" dt="2025-06-17T02:34:12.553" v="180" actId="26606"/>
          <ac:spMkLst>
            <pc:docMk/>
            <pc:sldMk cId="3844501467" sldId="256"/>
            <ac:spMk id="50" creationId="{41F77738-2AF0-4750-A0C7-F97C2C17590E}"/>
          </ac:spMkLst>
        </pc:spChg>
        <pc:cxnChg chg="add">
          <ac:chgData name="Aliyan Ahmed Cheema" userId="30ac915479c30907" providerId="LiveId" clId="{C588CE65-EDD4-47B6-AF53-0E41FEB12275}" dt="2025-06-17T02:31:19.293" v="165" actId="26606"/>
          <ac:cxnSpMkLst>
            <pc:docMk/>
            <pc:sldMk cId="3844501467" sldId="256"/>
            <ac:cxnSpMk id="16" creationId="{56020367-4FD5-4596-8E10-C5F095CD8DBF}"/>
          </ac:cxnSpMkLst>
        </pc:cxnChg>
      </pc:sldChg>
      <pc:sldChg chg="addSp delSp modSp new mod setBg">
        <pc:chgData name="Aliyan Ahmed Cheema" userId="30ac915479c30907" providerId="LiveId" clId="{C588CE65-EDD4-47B6-AF53-0E41FEB12275}" dt="2025-06-17T02:31:59.167" v="168" actId="26606"/>
        <pc:sldMkLst>
          <pc:docMk/>
          <pc:sldMk cId="2332543342" sldId="257"/>
        </pc:sldMkLst>
        <pc:spChg chg="mod">
          <ac:chgData name="Aliyan Ahmed Cheema" userId="30ac915479c30907" providerId="LiveId" clId="{C588CE65-EDD4-47B6-AF53-0E41FEB12275}" dt="2025-06-17T02:31:59.167" v="168" actId="26606"/>
          <ac:spMkLst>
            <pc:docMk/>
            <pc:sldMk cId="2332543342" sldId="257"/>
            <ac:spMk id="2" creationId="{7D4BD00D-9DDF-EFD6-223D-7E4B1A539621}"/>
          </ac:spMkLst>
        </pc:spChg>
        <pc:spChg chg="add del mod">
          <ac:chgData name="Aliyan Ahmed Cheema" userId="30ac915479c30907" providerId="LiveId" clId="{C588CE65-EDD4-47B6-AF53-0E41FEB12275}" dt="2025-06-17T02:31:59.167" v="168" actId="26606"/>
          <ac:spMkLst>
            <pc:docMk/>
            <pc:sldMk cId="2332543342" sldId="257"/>
            <ac:spMk id="3" creationId="{956E666A-2B93-7F9B-9FAC-72A3E6FBE85E}"/>
          </ac:spMkLst>
        </pc:spChg>
        <pc:spChg chg="add mod">
          <ac:chgData name="Aliyan Ahmed Cheema" userId="30ac915479c30907" providerId="LiveId" clId="{C588CE65-EDD4-47B6-AF53-0E41FEB12275}" dt="2025-06-17T02:22:26.613" v="66"/>
          <ac:spMkLst>
            <pc:docMk/>
            <pc:sldMk cId="2332543342" sldId="257"/>
            <ac:spMk id="4" creationId="{0DFF816C-0D63-5026-F897-76B3FF1A264F}"/>
          </ac:spMkLst>
        </pc:spChg>
        <pc:spChg chg="add">
          <ac:chgData name="Aliyan Ahmed Cheema" userId="30ac915479c30907" providerId="LiveId" clId="{C588CE65-EDD4-47B6-AF53-0E41FEB12275}" dt="2025-06-17T02:31:59.167" v="168" actId="26606"/>
          <ac:spMkLst>
            <pc:docMk/>
            <pc:sldMk cId="2332543342" sldId="257"/>
            <ac:spMk id="9" creationId="{7517A47C-B2E5-4B79-8061-D74B1311AF6E}"/>
          </ac:spMkLst>
        </pc:spChg>
        <pc:spChg chg="add">
          <ac:chgData name="Aliyan Ahmed Cheema" userId="30ac915479c30907" providerId="LiveId" clId="{C588CE65-EDD4-47B6-AF53-0E41FEB12275}" dt="2025-06-17T02:31:59.167" v="168" actId="26606"/>
          <ac:spMkLst>
            <pc:docMk/>
            <pc:sldMk cId="2332543342" sldId="257"/>
            <ac:spMk id="11" creationId="{C505E780-2083-4CB5-A42A-5E0E2908ECC3}"/>
          </ac:spMkLst>
        </pc:spChg>
        <pc:spChg chg="add">
          <ac:chgData name="Aliyan Ahmed Cheema" userId="30ac915479c30907" providerId="LiveId" clId="{C588CE65-EDD4-47B6-AF53-0E41FEB12275}" dt="2025-06-17T02:31:59.167" v="168" actId="26606"/>
          <ac:spMkLst>
            <pc:docMk/>
            <pc:sldMk cId="2332543342" sldId="257"/>
            <ac:spMk id="13" creationId="{D2C0AE1C-0118-41AE-8A10-7CDCBF10E96F}"/>
          </ac:spMkLst>
        </pc:spChg>
        <pc:spChg chg="add">
          <ac:chgData name="Aliyan Ahmed Cheema" userId="30ac915479c30907" providerId="LiveId" clId="{C588CE65-EDD4-47B6-AF53-0E41FEB12275}" dt="2025-06-17T02:31:59.167" v="168" actId="26606"/>
          <ac:spMkLst>
            <pc:docMk/>
            <pc:sldMk cId="2332543342" sldId="257"/>
            <ac:spMk id="15" creationId="{463EEC44-1BA3-44ED-81FC-A644B04B2A44}"/>
          </ac:spMkLst>
        </pc:spChg>
        <pc:graphicFrameChg chg="add">
          <ac:chgData name="Aliyan Ahmed Cheema" userId="30ac915479c30907" providerId="LiveId" clId="{C588CE65-EDD4-47B6-AF53-0E41FEB12275}" dt="2025-06-17T02:31:59.167" v="168" actId="26606"/>
          <ac:graphicFrameMkLst>
            <pc:docMk/>
            <pc:sldMk cId="2332543342" sldId="257"/>
            <ac:graphicFrameMk id="5" creationId="{0E4F3AD4-908C-96D9-76FE-FD74DCE903FD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2:07.739" v="169" actId="26606"/>
        <pc:sldMkLst>
          <pc:docMk/>
          <pc:sldMk cId="575250908" sldId="258"/>
        </pc:sldMkLst>
        <pc:spChg chg="mod">
          <ac:chgData name="Aliyan Ahmed Cheema" userId="30ac915479c30907" providerId="LiveId" clId="{C588CE65-EDD4-47B6-AF53-0E41FEB12275}" dt="2025-06-17T02:32:07.739" v="169" actId="26606"/>
          <ac:spMkLst>
            <pc:docMk/>
            <pc:sldMk cId="575250908" sldId="258"/>
            <ac:spMk id="2" creationId="{C7A842C5-BA3D-48E1-A6E5-00F5D735E0AA}"/>
          </ac:spMkLst>
        </pc:spChg>
        <pc:spChg chg="del mod">
          <ac:chgData name="Aliyan Ahmed Cheema" userId="30ac915479c30907" providerId="LiveId" clId="{C588CE65-EDD4-47B6-AF53-0E41FEB12275}" dt="2025-06-17T02:32:07.739" v="169" actId="26606"/>
          <ac:spMkLst>
            <pc:docMk/>
            <pc:sldMk cId="575250908" sldId="258"/>
            <ac:spMk id="3" creationId="{A5697248-A000-EFFA-F085-04DCED1F3D43}"/>
          </ac:spMkLst>
        </pc:spChg>
        <pc:spChg chg="add">
          <ac:chgData name="Aliyan Ahmed Cheema" userId="30ac915479c30907" providerId="LiveId" clId="{C588CE65-EDD4-47B6-AF53-0E41FEB12275}" dt="2025-06-17T02:32:07.739" v="169" actId="26606"/>
          <ac:spMkLst>
            <pc:docMk/>
            <pc:sldMk cId="575250908" sldId="258"/>
            <ac:spMk id="9" creationId="{7517A47C-B2E5-4B79-8061-D74B1311AF6E}"/>
          </ac:spMkLst>
        </pc:spChg>
        <pc:spChg chg="add">
          <ac:chgData name="Aliyan Ahmed Cheema" userId="30ac915479c30907" providerId="LiveId" clId="{C588CE65-EDD4-47B6-AF53-0E41FEB12275}" dt="2025-06-17T02:32:07.739" v="169" actId="26606"/>
          <ac:spMkLst>
            <pc:docMk/>
            <pc:sldMk cId="575250908" sldId="258"/>
            <ac:spMk id="11" creationId="{C505E780-2083-4CB5-A42A-5E0E2908ECC3}"/>
          </ac:spMkLst>
        </pc:spChg>
        <pc:spChg chg="add">
          <ac:chgData name="Aliyan Ahmed Cheema" userId="30ac915479c30907" providerId="LiveId" clId="{C588CE65-EDD4-47B6-AF53-0E41FEB12275}" dt="2025-06-17T02:32:07.739" v="169" actId="26606"/>
          <ac:spMkLst>
            <pc:docMk/>
            <pc:sldMk cId="575250908" sldId="258"/>
            <ac:spMk id="13" creationId="{D2C0AE1C-0118-41AE-8A10-7CDCBF10E96F}"/>
          </ac:spMkLst>
        </pc:spChg>
        <pc:spChg chg="add">
          <ac:chgData name="Aliyan Ahmed Cheema" userId="30ac915479c30907" providerId="LiveId" clId="{C588CE65-EDD4-47B6-AF53-0E41FEB12275}" dt="2025-06-17T02:32:07.739" v="169" actId="26606"/>
          <ac:spMkLst>
            <pc:docMk/>
            <pc:sldMk cId="575250908" sldId="258"/>
            <ac:spMk id="15" creationId="{463EEC44-1BA3-44ED-81FC-A644B04B2A44}"/>
          </ac:spMkLst>
        </pc:spChg>
        <pc:graphicFrameChg chg="add">
          <ac:chgData name="Aliyan Ahmed Cheema" userId="30ac915479c30907" providerId="LiveId" clId="{C588CE65-EDD4-47B6-AF53-0E41FEB12275}" dt="2025-06-17T02:32:07.739" v="169" actId="26606"/>
          <ac:graphicFrameMkLst>
            <pc:docMk/>
            <pc:sldMk cId="575250908" sldId="258"/>
            <ac:graphicFrameMk id="5" creationId="{82343E00-A75F-3CDA-75E3-426F2D0495E9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2:39.003" v="170" actId="26606"/>
        <pc:sldMkLst>
          <pc:docMk/>
          <pc:sldMk cId="3356968411" sldId="259"/>
        </pc:sldMkLst>
        <pc:spChg chg="mod">
          <ac:chgData name="Aliyan Ahmed Cheema" userId="30ac915479c30907" providerId="LiveId" clId="{C588CE65-EDD4-47B6-AF53-0E41FEB12275}" dt="2025-06-17T02:32:39.003" v="170" actId="26606"/>
          <ac:spMkLst>
            <pc:docMk/>
            <pc:sldMk cId="3356968411" sldId="259"/>
            <ac:spMk id="2" creationId="{5AA5B60B-7E55-F8DD-063B-55CA07C2F802}"/>
          </ac:spMkLst>
        </pc:spChg>
        <pc:spChg chg="del mod">
          <ac:chgData name="Aliyan Ahmed Cheema" userId="30ac915479c30907" providerId="LiveId" clId="{C588CE65-EDD4-47B6-AF53-0E41FEB12275}" dt="2025-06-17T02:32:39.003" v="170" actId="26606"/>
          <ac:spMkLst>
            <pc:docMk/>
            <pc:sldMk cId="3356968411" sldId="259"/>
            <ac:spMk id="3" creationId="{CF56000D-FA5A-DA7E-FB14-280A6DFA58CB}"/>
          </ac:spMkLst>
        </pc:spChg>
        <pc:spChg chg="add">
          <ac:chgData name="Aliyan Ahmed Cheema" userId="30ac915479c30907" providerId="LiveId" clId="{C588CE65-EDD4-47B6-AF53-0E41FEB12275}" dt="2025-06-17T02:32:39.003" v="170" actId="26606"/>
          <ac:spMkLst>
            <pc:docMk/>
            <pc:sldMk cId="3356968411" sldId="259"/>
            <ac:spMk id="10" creationId="{B50AB553-2A96-4A92-96F2-93548E096954}"/>
          </ac:spMkLst>
        </pc:spChg>
        <pc:graphicFrameChg chg="add">
          <ac:chgData name="Aliyan Ahmed Cheema" userId="30ac915479c30907" providerId="LiveId" clId="{C588CE65-EDD4-47B6-AF53-0E41FEB12275}" dt="2025-06-17T02:32:39.003" v="170" actId="26606"/>
          <ac:graphicFrameMkLst>
            <pc:docMk/>
            <pc:sldMk cId="3356968411" sldId="259"/>
            <ac:graphicFrameMk id="5" creationId="{93FB6414-EA02-8D66-9612-45311260A6E2}"/>
          </ac:graphicFrameMkLst>
        </pc:graphicFrameChg>
        <pc:picChg chg="add">
          <ac:chgData name="Aliyan Ahmed Cheema" userId="30ac915479c30907" providerId="LiveId" clId="{C588CE65-EDD4-47B6-AF53-0E41FEB12275}" dt="2025-06-17T02:32:39.003" v="170" actId="26606"/>
          <ac:picMkLst>
            <pc:docMk/>
            <pc:sldMk cId="3356968411" sldId="259"/>
            <ac:picMk id="6" creationId="{6630DFB1-1EF0-0FAA-2A9F-5557C64E549D}"/>
          </ac:picMkLst>
        </pc:picChg>
      </pc:sldChg>
      <pc:sldChg chg="addSp delSp modSp new mod setBg">
        <pc:chgData name="Aliyan Ahmed Cheema" userId="30ac915479c30907" providerId="LiveId" clId="{C588CE65-EDD4-47B6-AF53-0E41FEB12275}" dt="2025-06-17T02:32:49.002" v="171" actId="26606"/>
        <pc:sldMkLst>
          <pc:docMk/>
          <pc:sldMk cId="1512527607" sldId="260"/>
        </pc:sldMkLst>
        <pc:spChg chg="mod">
          <ac:chgData name="Aliyan Ahmed Cheema" userId="30ac915479c30907" providerId="LiveId" clId="{C588CE65-EDD4-47B6-AF53-0E41FEB12275}" dt="2025-06-17T02:32:49.002" v="171" actId="26606"/>
          <ac:spMkLst>
            <pc:docMk/>
            <pc:sldMk cId="1512527607" sldId="260"/>
            <ac:spMk id="2" creationId="{B449C12E-442D-CBCD-D154-91FE8FAF62EE}"/>
          </ac:spMkLst>
        </pc:spChg>
        <pc:spChg chg="del mod">
          <ac:chgData name="Aliyan Ahmed Cheema" userId="30ac915479c30907" providerId="LiveId" clId="{C588CE65-EDD4-47B6-AF53-0E41FEB12275}" dt="2025-06-17T02:32:49.002" v="171" actId="26606"/>
          <ac:spMkLst>
            <pc:docMk/>
            <pc:sldMk cId="1512527607" sldId="260"/>
            <ac:spMk id="3" creationId="{3FB8F919-297E-785B-EC4A-84C4B407C3A0}"/>
          </ac:spMkLst>
        </pc:spChg>
        <pc:spChg chg="add">
          <ac:chgData name="Aliyan Ahmed Cheema" userId="30ac915479c30907" providerId="LiveId" clId="{C588CE65-EDD4-47B6-AF53-0E41FEB12275}" dt="2025-06-17T02:32:49.002" v="171" actId="26606"/>
          <ac:spMkLst>
            <pc:docMk/>
            <pc:sldMk cId="1512527607" sldId="260"/>
            <ac:spMk id="10" creationId="{B50AB553-2A96-4A92-96F2-93548E096954}"/>
          </ac:spMkLst>
        </pc:spChg>
        <pc:graphicFrameChg chg="add">
          <ac:chgData name="Aliyan Ahmed Cheema" userId="30ac915479c30907" providerId="LiveId" clId="{C588CE65-EDD4-47B6-AF53-0E41FEB12275}" dt="2025-06-17T02:32:49.002" v="171" actId="26606"/>
          <ac:graphicFrameMkLst>
            <pc:docMk/>
            <pc:sldMk cId="1512527607" sldId="260"/>
            <ac:graphicFrameMk id="5" creationId="{E0CDC24E-45D2-E4F2-C32E-EA6FE36F18C3}"/>
          </ac:graphicFrameMkLst>
        </pc:graphicFrameChg>
        <pc:picChg chg="add">
          <ac:chgData name="Aliyan Ahmed Cheema" userId="30ac915479c30907" providerId="LiveId" clId="{C588CE65-EDD4-47B6-AF53-0E41FEB12275}" dt="2025-06-17T02:32:49.002" v="171" actId="26606"/>
          <ac:picMkLst>
            <pc:docMk/>
            <pc:sldMk cId="1512527607" sldId="260"/>
            <ac:picMk id="6" creationId="{68D8C293-7EF0-53D6-D5F4-C76CD2BF39C5}"/>
          </ac:picMkLst>
        </pc:picChg>
      </pc:sldChg>
      <pc:sldChg chg="addSp delSp modSp new mod setBg">
        <pc:chgData name="Aliyan Ahmed Cheema" userId="30ac915479c30907" providerId="LiveId" clId="{C588CE65-EDD4-47B6-AF53-0E41FEB12275}" dt="2025-06-17T02:32:55.733" v="172" actId="26606"/>
        <pc:sldMkLst>
          <pc:docMk/>
          <pc:sldMk cId="2438089754" sldId="261"/>
        </pc:sldMkLst>
        <pc:spChg chg="mod">
          <ac:chgData name="Aliyan Ahmed Cheema" userId="30ac915479c30907" providerId="LiveId" clId="{C588CE65-EDD4-47B6-AF53-0E41FEB12275}" dt="2025-06-17T02:32:55.733" v="172" actId="26606"/>
          <ac:spMkLst>
            <pc:docMk/>
            <pc:sldMk cId="2438089754" sldId="261"/>
            <ac:spMk id="2" creationId="{6195511E-4D5D-3914-5084-B2E1F7DCA276}"/>
          </ac:spMkLst>
        </pc:spChg>
        <pc:spChg chg="del mod">
          <ac:chgData name="Aliyan Ahmed Cheema" userId="30ac915479c30907" providerId="LiveId" clId="{C588CE65-EDD4-47B6-AF53-0E41FEB12275}" dt="2025-06-17T02:32:55.733" v="172" actId="26606"/>
          <ac:spMkLst>
            <pc:docMk/>
            <pc:sldMk cId="2438089754" sldId="261"/>
            <ac:spMk id="3" creationId="{C0D44D7E-4DD7-5CF9-779B-9FD661B4759A}"/>
          </ac:spMkLst>
        </pc:spChg>
        <pc:spChg chg="add">
          <ac:chgData name="Aliyan Ahmed Cheema" userId="30ac915479c30907" providerId="LiveId" clId="{C588CE65-EDD4-47B6-AF53-0E41FEB12275}" dt="2025-06-17T02:32:55.733" v="172" actId="26606"/>
          <ac:spMkLst>
            <pc:docMk/>
            <pc:sldMk cId="2438089754" sldId="261"/>
            <ac:spMk id="10" creationId="{B50AB553-2A96-4A92-96F2-93548E096954}"/>
          </ac:spMkLst>
        </pc:spChg>
        <pc:graphicFrameChg chg="add">
          <ac:chgData name="Aliyan Ahmed Cheema" userId="30ac915479c30907" providerId="LiveId" clId="{C588CE65-EDD4-47B6-AF53-0E41FEB12275}" dt="2025-06-17T02:32:55.733" v="172" actId="26606"/>
          <ac:graphicFrameMkLst>
            <pc:docMk/>
            <pc:sldMk cId="2438089754" sldId="261"/>
            <ac:graphicFrameMk id="5" creationId="{84BB3A38-58E8-F4FA-5031-C1ECB651535E}"/>
          </ac:graphicFrameMkLst>
        </pc:graphicFrameChg>
        <pc:picChg chg="add">
          <ac:chgData name="Aliyan Ahmed Cheema" userId="30ac915479c30907" providerId="LiveId" clId="{C588CE65-EDD4-47B6-AF53-0E41FEB12275}" dt="2025-06-17T02:32:55.733" v="172" actId="26606"/>
          <ac:picMkLst>
            <pc:docMk/>
            <pc:sldMk cId="2438089754" sldId="261"/>
            <ac:picMk id="6" creationId="{92E94B5A-5DDC-B63C-4222-A31C62632593}"/>
          </ac:picMkLst>
        </pc:picChg>
      </pc:sldChg>
      <pc:sldChg chg="addSp delSp modSp new mod">
        <pc:chgData name="Aliyan Ahmed Cheema" userId="30ac915479c30907" providerId="LiveId" clId="{C588CE65-EDD4-47B6-AF53-0E41FEB12275}" dt="2025-06-17T02:33:06.839" v="173" actId="26606"/>
        <pc:sldMkLst>
          <pc:docMk/>
          <pc:sldMk cId="2876192475" sldId="262"/>
        </pc:sldMkLst>
        <pc:spChg chg="mod">
          <ac:chgData name="Aliyan Ahmed Cheema" userId="30ac915479c30907" providerId="LiveId" clId="{C588CE65-EDD4-47B6-AF53-0E41FEB12275}" dt="2025-06-17T02:25:47.824" v="104"/>
          <ac:spMkLst>
            <pc:docMk/>
            <pc:sldMk cId="2876192475" sldId="262"/>
            <ac:spMk id="2" creationId="{A60663DB-A655-6103-ADCA-4F03C6F66169}"/>
          </ac:spMkLst>
        </pc:spChg>
        <pc:spChg chg="del mod">
          <ac:chgData name="Aliyan Ahmed Cheema" userId="30ac915479c30907" providerId="LiveId" clId="{C588CE65-EDD4-47B6-AF53-0E41FEB12275}" dt="2025-06-17T02:33:06.839" v="173" actId="26606"/>
          <ac:spMkLst>
            <pc:docMk/>
            <pc:sldMk cId="2876192475" sldId="262"/>
            <ac:spMk id="3" creationId="{88B4BA99-58AC-AFD6-7A87-617BD5F03C82}"/>
          </ac:spMkLst>
        </pc:spChg>
        <pc:graphicFrameChg chg="add">
          <ac:chgData name="Aliyan Ahmed Cheema" userId="30ac915479c30907" providerId="LiveId" clId="{C588CE65-EDD4-47B6-AF53-0E41FEB12275}" dt="2025-06-17T02:33:06.839" v="173" actId="26606"/>
          <ac:graphicFrameMkLst>
            <pc:docMk/>
            <pc:sldMk cId="2876192475" sldId="262"/>
            <ac:graphicFrameMk id="5" creationId="{16050796-C2F7-E389-097E-D2C8262284BA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3:13.127" v="174" actId="26606"/>
        <pc:sldMkLst>
          <pc:docMk/>
          <pc:sldMk cId="2498195143" sldId="263"/>
        </pc:sldMkLst>
        <pc:spChg chg="mod">
          <ac:chgData name="Aliyan Ahmed Cheema" userId="30ac915479c30907" providerId="LiveId" clId="{C588CE65-EDD4-47B6-AF53-0E41FEB12275}" dt="2025-06-17T02:33:13.127" v="174" actId="26606"/>
          <ac:spMkLst>
            <pc:docMk/>
            <pc:sldMk cId="2498195143" sldId="263"/>
            <ac:spMk id="2" creationId="{007132BC-42FE-5FC4-854C-4C0578BE0D64}"/>
          </ac:spMkLst>
        </pc:spChg>
        <pc:spChg chg="del mod">
          <ac:chgData name="Aliyan Ahmed Cheema" userId="30ac915479c30907" providerId="LiveId" clId="{C588CE65-EDD4-47B6-AF53-0E41FEB12275}" dt="2025-06-17T02:33:13.127" v="174" actId="26606"/>
          <ac:spMkLst>
            <pc:docMk/>
            <pc:sldMk cId="2498195143" sldId="263"/>
            <ac:spMk id="3" creationId="{B33E6BB8-22EB-6EC6-3033-8487A0A55753}"/>
          </ac:spMkLst>
        </pc:spChg>
        <pc:spChg chg="add">
          <ac:chgData name="Aliyan Ahmed Cheema" userId="30ac915479c30907" providerId="LiveId" clId="{C588CE65-EDD4-47B6-AF53-0E41FEB12275}" dt="2025-06-17T02:33:13.127" v="174" actId="26606"/>
          <ac:spMkLst>
            <pc:docMk/>
            <pc:sldMk cId="2498195143" sldId="263"/>
            <ac:spMk id="9" creationId="{7517A47C-B2E5-4B79-8061-D74B1311AF6E}"/>
          </ac:spMkLst>
        </pc:spChg>
        <pc:spChg chg="add">
          <ac:chgData name="Aliyan Ahmed Cheema" userId="30ac915479c30907" providerId="LiveId" clId="{C588CE65-EDD4-47B6-AF53-0E41FEB12275}" dt="2025-06-17T02:33:13.127" v="174" actId="26606"/>
          <ac:spMkLst>
            <pc:docMk/>
            <pc:sldMk cId="2498195143" sldId="263"/>
            <ac:spMk id="11" creationId="{C505E780-2083-4CB5-A42A-5E0E2908ECC3}"/>
          </ac:spMkLst>
        </pc:spChg>
        <pc:spChg chg="add">
          <ac:chgData name="Aliyan Ahmed Cheema" userId="30ac915479c30907" providerId="LiveId" clId="{C588CE65-EDD4-47B6-AF53-0E41FEB12275}" dt="2025-06-17T02:33:13.127" v="174" actId="26606"/>
          <ac:spMkLst>
            <pc:docMk/>
            <pc:sldMk cId="2498195143" sldId="263"/>
            <ac:spMk id="13" creationId="{D2C0AE1C-0118-41AE-8A10-7CDCBF10E96F}"/>
          </ac:spMkLst>
        </pc:spChg>
        <pc:spChg chg="add">
          <ac:chgData name="Aliyan Ahmed Cheema" userId="30ac915479c30907" providerId="LiveId" clId="{C588CE65-EDD4-47B6-AF53-0E41FEB12275}" dt="2025-06-17T02:33:13.127" v="174" actId="26606"/>
          <ac:spMkLst>
            <pc:docMk/>
            <pc:sldMk cId="2498195143" sldId="263"/>
            <ac:spMk id="15" creationId="{463EEC44-1BA3-44ED-81FC-A644B04B2A44}"/>
          </ac:spMkLst>
        </pc:spChg>
        <pc:graphicFrameChg chg="add">
          <ac:chgData name="Aliyan Ahmed Cheema" userId="30ac915479c30907" providerId="LiveId" clId="{C588CE65-EDD4-47B6-AF53-0E41FEB12275}" dt="2025-06-17T02:33:13.127" v="174" actId="26606"/>
          <ac:graphicFrameMkLst>
            <pc:docMk/>
            <pc:sldMk cId="2498195143" sldId="263"/>
            <ac:graphicFrameMk id="5" creationId="{F40BB509-B301-51DF-25E1-222EE8C467F4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3:26.274" v="175" actId="26606"/>
        <pc:sldMkLst>
          <pc:docMk/>
          <pc:sldMk cId="3191812006" sldId="264"/>
        </pc:sldMkLst>
        <pc:spChg chg="mod">
          <ac:chgData name="Aliyan Ahmed Cheema" userId="30ac915479c30907" providerId="LiveId" clId="{C588CE65-EDD4-47B6-AF53-0E41FEB12275}" dt="2025-06-17T02:33:26.274" v="175" actId="26606"/>
          <ac:spMkLst>
            <pc:docMk/>
            <pc:sldMk cId="3191812006" sldId="264"/>
            <ac:spMk id="2" creationId="{9644BF7B-5795-18CC-3774-7AAB368F7F4D}"/>
          </ac:spMkLst>
        </pc:spChg>
        <pc:spChg chg="del mod">
          <ac:chgData name="Aliyan Ahmed Cheema" userId="30ac915479c30907" providerId="LiveId" clId="{C588CE65-EDD4-47B6-AF53-0E41FEB12275}" dt="2025-06-17T02:33:26.274" v="175" actId="26606"/>
          <ac:spMkLst>
            <pc:docMk/>
            <pc:sldMk cId="3191812006" sldId="264"/>
            <ac:spMk id="3" creationId="{497AF1F4-77DB-56A9-C8A1-73B2A476A76C}"/>
          </ac:spMkLst>
        </pc:spChg>
        <pc:spChg chg="add">
          <ac:chgData name="Aliyan Ahmed Cheema" userId="30ac915479c30907" providerId="LiveId" clId="{C588CE65-EDD4-47B6-AF53-0E41FEB12275}" dt="2025-06-17T02:33:26.274" v="175" actId="26606"/>
          <ac:spMkLst>
            <pc:docMk/>
            <pc:sldMk cId="3191812006" sldId="264"/>
            <ac:spMk id="9" creationId="{7517A47C-B2E5-4B79-8061-D74B1311AF6E}"/>
          </ac:spMkLst>
        </pc:spChg>
        <pc:spChg chg="add">
          <ac:chgData name="Aliyan Ahmed Cheema" userId="30ac915479c30907" providerId="LiveId" clId="{C588CE65-EDD4-47B6-AF53-0E41FEB12275}" dt="2025-06-17T02:33:26.274" v="175" actId="26606"/>
          <ac:spMkLst>
            <pc:docMk/>
            <pc:sldMk cId="3191812006" sldId="264"/>
            <ac:spMk id="11" creationId="{C505E780-2083-4CB5-A42A-5E0E2908ECC3}"/>
          </ac:spMkLst>
        </pc:spChg>
        <pc:spChg chg="add">
          <ac:chgData name="Aliyan Ahmed Cheema" userId="30ac915479c30907" providerId="LiveId" clId="{C588CE65-EDD4-47B6-AF53-0E41FEB12275}" dt="2025-06-17T02:33:26.274" v="175" actId="26606"/>
          <ac:spMkLst>
            <pc:docMk/>
            <pc:sldMk cId="3191812006" sldId="264"/>
            <ac:spMk id="13" creationId="{D2C0AE1C-0118-41AE-8A10-7CDCBF10E96F}"/>
          </ac:spMkLst>
        </pc:spChg>
        <pc:spChg chg="add">
          <ac:chgData name="Aliyan Ahmed Cheema" userId="30ac915479c30907" providerId="LiveId" clId="{C588CE65-EDD4-47B6-AF53-0E41FEB12275}" dt="2025-06-17T02:33:26.274" v="175" actId="26606"/>
          <ac:spMkLst>
            <pc:docMk/>
            <pc:sldMk cId="3191812006" sldId="264"/>
            <ac:spMk id="15" creationId="{463EEC44-1BA3-44ED-81FC-A644B04B2A44}"/>
          </ac:spMkLst>
        </pc:spChg>
        <pc:graphicFrameChg chg="add">
          <ac:chgData name="Aliyan Ahmed Cheema" userId="30ac915479c30907" providerId="LiveId" clId="{C588CE65-EDD4-47B6-AF53-0E41FEB12275}" dt="2025-06-17T02:33:26.274" v="175" actId="26606"/>
          <ac:graphicFrameMkLst>
            <pc:docMk/>
            <pc:sldMk cId="3191812006" sldId="264"/>
            <ac:graphicFrameMk id="5" creationId="{0343FBD9-D83B-2F94-68B1-85A0DB4B486D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3:32.055" v="176" actId="26606"/>
        <pc:sldMkLst>
          <pc:docMk/>
          <pc:sldMk cId="1531109385" sldId="265"/>
        </pc:sldMkLst>
        <pc:spChg chg="mod">
          <ac:chgData name="Aliyan Ahmed Cheema" userId="30ac915479c30907" providerId="LiveId" clId="{C588CE65-EDD4-47B6-AF53-0E41FEB12275}" dt="2025-06-17T02:33:32.055" v="176" actId="26606"/>
          <ac:spMkLst>
            <pc:docMk/>
            <pc:sldMk cId="1531109385" sldId="265"/>
            <ac:spMk id="2" creationId="{6F9DCD96-3159-CCE7-1ECD-81424CE7395C}"/>
          </ac:spMkLst>
        </pc:spChg>
        <pc:spChg chg="del mod">
          <ac:chgData name="Aliyan Ahmed Cheema" userId="30ac915479c30907" providerId="LiveId" clId="{C588CE65-EDD4-47B6-AF53-0E41FEB12275}" dt="2025-06-17T02:33:32.055" v="176" actId="26606"/>
          <ac:spMkLst>
            <pc:docMk/>
            <pc:sldMk cId="1531109385" sldId="265"/>
            <ac:spMk id="3" creationId="{664D908A-782F-949D-327D-35A4CE199C0C}"/>
          </ac:spMkLst>
        </pc:spChg>
        <pc:spChg chg="add">
          <ac:chgData name="Aliyan Ahmed Cheema" userId="30ac915479c30907" providerId="LiveId" clId="{C588CE65-EDD4-47B6-AF53-0E41FEB12275}" dt="2025-06-17T02:33:32.055" v="176" actId="26606"/>
          <ac:spMkLst>
            <pc:docMk/>
            <pc:sldMk cId="1531109385" sldId="265"/>
            <ac:spMk id="9" creationId="{7517A47C-B2E5-4B79-8061-D74B1311AF6E}"/>
          </ac:spMkLst>
        </pc:spChg>
        <pc:spChg chg="add">
          <ac:chgData name="Aliyan Ahmed Cheema" userId="30ac915479c30907" providerId="LiveId" clId="{C588CE65-EDD4-47B6-AF53-0E41FEB12275}" dt="2025-06-17T02:33:32.055" v="176" actId="26606"/>
          <ac:spMkLst>
            <pc:docMk/>
            <pc:sldMk cId="1531109385" sldId="265"/>
            <ac:spMk id="11" creationId="{C505E780-2083-4CB5-A42A-5E0E2908ECC3}"/>
          </ac:spMkLst>
        </pc:spChg>
        <pc:spChg chg="add">
          <ac:chgData name="Aliyan Ahmed Cheema" userId="30ac915479c30907" providerId="LiveId" clId="{C588CE65-EDD4-47B6-AF53-0E41FEB12275}" dt="2025-06-17T02:33:32.055" v="176" actId="26606"/>
          <ac:spMkLst>
            <pc:docMk/>
            <pc:sldMk cId="1531109385" sldId="265"/>
            <ac:spMk id="13" creationId="{D2C0AE1C-0118-41AE-8A10-7CDCBF10E96F}"/>
          </ac:spMkLst>
        </pc:spChg>
        <pc:spChg chg="add">
          <ac:chgData name="Aliyan Ahmed Cheema" userId="30ac915479c30907" providerId="LiveId" clId="{C588CE65-EDD4-47B6-AF53-0E41FEB12275}" dt="2025-06-17T02:33:32.055" v="176" actId="26606"/>
          <ac:spMkLst>
            <pc:docMk/>
            <pc:sldMk cId="1531109385" sldId="265"/>
            <ac:spMk id="15" creationId="{463EEC44-1BA3-44ED-81FC-A644B04B2A44}"/>
          </ac:spMkLst>
        </pc:spChg>
        <pc:graphicFrameChg chg="add">
          <ac:chgData name="Aliyan Ahmed Cheema" userId="30ac915479c30907" providerId="LiveId" clId="{C588CE65-EDD4-47B6-AF53-0E41FEB12275}" dt="2025-06-17T02:33:32.055" v="176" actId="26606"/>
          <ac:graphicFrameMkLst>
            <pc:docMk/>
            <pc:sldMk cId="1531109385" sldId="265"/>
            <ac:graphicFrameMk id="5" creationId="{F085A4A3-7912-F78A-16B9-344DCDC90B1D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3:37.520" v="177" actId="26606"/>
        <pc:sldMkLst>
          <pc:docMk/>
          <pc:sldMk cId="4110078153" sldId="266"/>
        </pc:sldMkLst>
        <pc:spChg chg="mod">
          <ac:chgData name="Aliyan Ahmed Cheema" userId="30ac915479c30907" providerId="LiveId" clId="{C588CE65-EDD4-47B6-AF53-0E41FEB12275}" dt="2025-06-17T02:33:37.520" v="177" actId="26606"/>
          <ac:spMkLst>
            <pc:docMk/>
            <pc:sldMk cId="4110078153" sldId="266"/>
            <ac:spMk id="2" creationId="{5F7AF6C8-823D-6FF5-CE26-0B2AE4FDDBA8}"/>
          </ac:spMkLst>
        </pc:spChg>
        <pc:spChg chg="del mod">
          <ac:chgData name="Aliyan Ahmed Cheema" userId="30ac915479c30907" providerId="LiveId" clId="{C588CE65-EDD4-47B6-AF53-0E41FEB12275}" dt="2025-06-17T02:33:37.520" v="177" actId="26606"/>
          <ac:spMkLst>
            <pc:docMk/>
            <pc:sldMk cId="4110078153" sldId="266"/>
            <ac:spMk id="3" creationId="{ABD63058-B829-4E34-DB43-AC435220DD31}"/>
          </ac:spMkLst>
        </pc:spChg>
        <pc:spChg chg="add">
          <ac:chgData name="Aliyan Ahmed Cheema" userId="30ac915479c30907" providerId="LiveId" clId="{C588CE65-EDD4-47B6-AF53-0E41FEB12275}" dt="2025-06-17T02:33:37.520" v="177" actId="26606"/>
          <ac:spMkLst>
            <pc:docMk/>
            <pc:sldMk cId="4110078153" sldId="266"/>
            <ac:spMk id="9" creationId="{98DED6BC-9A3E-48D4-AD7C-A56D63F547E8}"/>
          </ac:spMkLst>
        </pc:spChg>
        <pc:spChg chg="add">
          <ac:chgData name="Aliyan Ahmed Cheema" userId="30ac915479c30907" providerId="LiveId" clId="{C588CE65-EDD4-47B6-AF53-0E41FEB12275}" dt="2025-06-17T02:33:37.520" v="177" actId="26606"/>
          <ac:spMkLst>
            <pc:docMk/>
            <pc:sldMk cId="4110078153" sldId="266"/>
            <ac:spMk id="11" creationId="{6B6E033A-DB2E-49B8-B600-B38E0C280263}"/>
          </ac:spMkLst>
        </pc:spChg>
        <pc:graphicFrameChg chg="add">
          <ac:chgData name="Aliyan Ahmed Cheema" userId="30ac915479c30907" providerId="LiveId" clId="{C588CE65-EDD4-47B6-AF53-0E41FEB12275}" dt="2025-06-17T02:33:37.520" v="177" actId="26606"/>
          <ac:graphicFrameMkLst>
            <pc:docMk/>
            <pc:sldMk cId="4110078153" sldId="266"/>
            <ac:graphicFrameMk id="5" creationId="{570E6F1F-59D7-4830-BAD3-DB213C13DD70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3:45.860" v="178" actId="26606"/>
        <pc:sldMkLst>
          <pc:docMk/>
          <pc:sldMk cId="3475143418" sldId="267"/>
        </pc:sldMkLst>
        <pc:spChg chg="mod">
          <ac:chgData name="Aliyan Ahmed Cheema" userId="30ac915479c30907" providerId="LiveId" clId="{C588CE65-EDD4-47B6-AF53-0E41FEB12275}" dt="2025-06-17T02:33:45.860" v="178" actId="26606"/>
          <ac:spMkLst>
            <pc:docMk/>
            <pc:sldMk cId="3475143418" sldId="267"/>
            <ac:spMk id="2" creationId="{700E69D9-89F5-EAE1-7077-9F9108A34E13}"/>
          </ac:spMkLst>
        </pc:spChg>
        <pc:spChg chg="del mod">
          <ac:chgData name="Aliyan Ahmed Cheema" userId="30ac915479c30907" providerId="LiveId" clId="{C588CE65-EDD4-47B6-AF53-0E41FEB12275}" dt="2025-06-17T02:33:45.860" v="178" actId="26606"/>
          <ac:spMkLst>
            <pc:docMk/>
            <pc:sldMk cId="3475143418" sldId="267"/>
            <ac:spMk id="3" creationId="{50D727BB-536F-E653-8986-D02F4CDEA10B}"/>
          </ac:spMkLst>
        </pc:spChg>
        <pc:spChg chg="add">
          <ac:chgData name="Aliyan Ahmed Cheema" userId="30ac915479c30907" providerId="LiveId" clId="{C588CE65-EDD4-47B6-AF53-0E41FEB12275}" dt="2025-06-17T02:33:45.860" v="178" actId="26606"/>
          <ac:spMkLst>
            <pc:docMk/>
            <pc:sldMk cId="3475143418" sldId="267"/>
            <ac:spMk id="9" creationId="{98DED6BC-9A3E-48D4-AD7C-A56D63F547E8}"/>
          </ac:spMkLst>
        </pc:spChg>
        <pc:spChg chg="add">
          <ac:chgData name="Aliyan Ahmed Cheema" userId="30ac915479c30907" providerId="LiveId" clId="{C588CE65-EDD4-47B6-AF53-0E41FEB12275}" dt="2025-06-17T02:33:45.860" v="178" actId="26606"/>
          <ac:spMkLst>
            <pc:docMk/>
            <pc:sldMk cId="3475143418" sldId="267"/>
            <ac:spMk id="11" creationId="{6B6E033A-DB2E-49B8-B600-B38E0C280263}"/>
          </ac:spMkLst>
        </pc:spChg>
        <pc:graphicFrameChg chg="add">
          <ac:chgData name="Aliyan Ahmed Cheema" userId="30ac915479c30907" providerId="LiveId" clId="{C588CE65-EDD4-47B6-AF53-0E41FEB12275}" dt="2025-06-17T02:33:45.860" v="178" actId="26606"/>
          <ac:graphicFrameMkLst>
            <pc:docMk/>
            <pc:sldMk cId="3475143418" sldId="267"/>
            <ac:graphicFrameMk id="5" creationId="{6A76F955-74F1-E91F-5E31-5F02E212F5F8}"/>
          </ac:graphicFrameMkLst>
        </pc:graphicFrameChg>
      </pc:sldChg>
      <pc:sldChg chg="addSp delSp modSp new mod setBg">
        <pc:chgData name="Aliyan Ahmed Cheema" userId="30ac915479c30907" providerId="LiveId" clId="{C588CE65-EDD4-47B6-AF53-0E41FEB12275}" dt="2025-06-17T02:33:58.888" v="179" actId="26606"/>
        <pc:sldMkLst>
          <pc:docMk/>
          <pc:sldMk cId="3164287740" sldId="268"/>
        </pc:sldMkLst>
        <pc:spChg chg="mod">
          <ac:chgData name="Aliyan Ahmed Cheema" userId="30ac915479c30907" providerId="LiveId" clId="{C588CE65-EDD4-47B6-AF53-0E41FEB12275}" dt="2025-06-17T02:33:58.888" v="179" actId="26606"/>
          <ac:spMkLst>
            <pc:docMk/>
            <pc:sldMk cId="3164287740" sldId="268"/>
            <ac:spMk id="2" creationId="{F0618BBB-30F1-C736-04ED-4ADF8FBC5ECD}"/>
          </ac:spMkLst>
        </pc:spChg>
        <pc:spChg chg="del mod">
          <ac:chgData name="Aliyan Ahmed Cheema" userId="30ac915479c30907" providerId="LiveId" clId="{C588CE65-EDD4-47B6-AF53-0E41FEB12275}" dt="2025-06-17T02:33:58.888" v="179" actId="26606"/>
          <ac:spMkLst>
            <pc:docMk/>
            <pc:sldMk cId="3164287740" sldId="268"/>
            <ac:spMk id="3" creationId="{ACC4BE3B-35A0-5EDA-6CAC-B4FAA97DD4F3}"/>
          </ac:spMkLst>
        </pc:spChg>
        <pc:spChg chg="add">
          <ac:chgData name="Aliyan Ahmed Cheema" userId="30ac915479c30907" providerId="LiveId" clId="{C588CE65-EDD4-47B6-AF53-0E41FEB12275}" dt="2025-06-17T02:33:58.888" v="179" actId="26606"/>
          <ac:spMkLst>
            <pc:docMk/>
            <pc:sldMk cId="3164287740" sldId="268"/>
            <ac:spMk id="9" creationId="{98DED6BC-9A3E-48D4-AD7C-A56D63F547E8}"/>
          </ac:spMkLst>
        </pc:spChg>
        <pc:spChg chg="add">
          <ac:chgData name="Aliyan Ahmed Cheema" userId="30ac915479c30907" providerId="LiveId" clId="{C588CE65-EDD4-47B6-AF53-0E41FEB12275}" dt="2025-06-17T02:33:58.888" v="179" actId="26606"/>
          <ac:spMkLst>
            <pc:docMk/>
            <pc:sldMk cId="3164287740" sldId="268"/>
            <ac:spMk id="11" creationId="{6B6E033A-DB2E-49B8-B600-B38E0C280263}"/>
          </ac:spMkLst>
        </pc:spChg>
        <pc:graphicFrameChg chg="add">
          <ac:chgData name="Aliyan Ahmed Cheema" userId="30ac915479c30907" providerId="LiveId" clId="{C588CE65-EDD4-47B6-AF53-0E41FEB12275}" dt="2025-06-17T02:33:58.888" v="179" actId="26606"/>
          <ac:graphicFrameMkLst>
            <pc:docMk/>
            <pc:sldMk cId="3164287740" sldId="268"/>
            <ac:graphicFrameMk id="5" creationId="{9BB12C55-A77D-320B-343D-1954625E1EF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1F79F-856F-41D7-BCFB-3BA8464599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1ACC4E-B147-484B-9530-16ED9FF816F4}">
      <dgm:prSet/>
      <dgm:spPr/>
      <dgm:t>
        <a:bodyPr/>
        <a:lstStyle/>
        <a:p>
          <a:r>
            <a:rPr lang="en-GB"/>
            <a:t>55 % body language, 38 % vocal tone, 7 % words (Mehrabian study)</a:t>
          </a:r>
          <a:endParaRPr lang="en-US"/>
        </a:p>
      </dgm:t>
    </dgm:pt>
    <dgm:pt modelId="{6F524FC8-15FC-4503-96CD-8422883B9DDC}" type="parTrans" cxnId="{185B0630-0CDE-4857-B8CE-D791B992FF9F}">
      <dgm:prSet/>
      <dgm:spPr/>
      <dgm:t>
        <a:bodyPr/>
        <a:lstStyle/>
        <a:p>
          <a:endParaRPr lang="en-US"/>
        </a:p>
      </dgm:t>
    </dgm:pt>
    <dgm:pt modelId="{3F0E2E29-0791-4D97-AD74-C92EF05D454F}" type="sibTrans" cxnId="{185B0630-0CDE-4857-B8CE-D791B992FF9F}">
      <dgm:prSet/>
      <dgm:spPr/>
      <dgm:t>
        <a:bodyPr/>
        <a:lstStyle/>
        <a:p>
          <a:endParaRPr lang="en-US"/>
        </a:p>
      </dgm:t>
    </dgm:pt>
    <dgm:pt modelId="{5A3AD98A-B472-48D6-943A-E4F5E2BFF8C6}">
      <dgm:prSet/>
      <dgm:spPr/>
      <dgm:t>
        <a:bodyPr/>
        <a:lstStyle/>
        <a:p>
          <a:r>
            <a:rPr lang="en-GB"/>
            <a:t>Strong delivery ⇒ clearer message, higher credibility</a:t>
          </a:r>
          <a:endParaRPr lang="en-US"/>
        </a:p>
      </dgm:t>
    </dgm:pt>
    <dgm:pt modelId="{B3C2DD85-F916-4336-8CBA-9C00B05100EB}" type="parTrans" cxnId="{5D805853-0F01-4109-AB46-FEBFCBACAABE}">
      <dgm:prSet/>
      <dgm:spPr/>
      <dgm:t>
        <a:bodyPr/>
        <a:lstStyle/>
        <a:p>
          <a:endParaRPr lang="en-US"/>
        </a:p>
      </dgm:t>
    </dgm:pt>
    <dgm:pt modelId="{E44B0761-2A75-4ECB-A1D2-645B4AE2A491}" type="sibTrans" cxnId="{5D805853-0F01-4109-AB46-FEBFCBACAABE}">
      <dgm:prSet/>
      <dgm:spPr/>
      <dgm:t>
        <a:bodyPr/>
        <a:lstStyle/>
        <a:p>
          <a:endParaRPr lang="en-US"/>
        </a:p>
      </dgm:t>
    </dgm:pt>
    <dgm:pt modelId="{2E35B39B-FB13-4C1D-A2DF-C0CB5B686254}">
      <dgm:prSet/>
      <dgm:spPr/>
      <dgm:t>
        <a:bodyPr/>
        <a:lstStyle/>
        <a:p>
          <a:r>
            <a:rPr lang="en-GB"/>
            <a:t>Professional follow‑up ⇒ lasting relationships, action taken</a:t>
          </a:r>
          <a:endParaRPr lang="en-US"/>
        </a:p>
      </dgm:t>
    </dgm:pt>
    <dgm:pt modelId="{D61D3FC3-036D-4E82-AE48-C350DEBD48CC}" type="parTrans" cxnId="{1C227106-EF7A-4515-BFAC-EAA27F3AD97D}">
      <dgm:prSet/>
      <dgm:spPr/>
      <dgm:t>
        <a:bodyPr/>
        <a:lstStyle/>
        <a:p>
          <a:endParaRPr lang="en-US"/>
        </a:p>
      </dgm:t>
    </dgm:pt>
    <dgm:pt modelId="{6865A4B4-2C6B-4D6A-8DFB-AD4B2A26C916}" type="sibTrans" cxnId="{1C227106-EF7A-4515-BFAC-EAA27F3AD97D}">
      <dgm:prSet/>
      <dgm:spPr/>
      <dgm:t>
        <a:bodyPr/>
        <a:lstStyle/>
        <a:p>
          <a:endParaRPr lang="en-US"/>
        </a:p>
      </dgm:t>
    </dgm:pt>
    <dgm:pt modelId="{7D497E03-914A-4166-90FF-AF7EA514BFF5}">
      <dgm:prSet/>
      <dgm:spPr/>
      <dgm:t>
        <a:bodyPr/>
        <a:lstStyle/>
        <a:p>
          <a:r>
            <a:rPr lang="en-GB"/>
            <a:t>Competitive differentiator in academic &amp; workplace settings</a:t>
          </a:r>
          <a:endParaRPr lang="en-US"/>
        </a:p>
      </dgm:t>
    </dgm:pt>
    <dgm:pt modelId="{A04D28EC-F917-4207-A588-F90D270E4445}" type="parTrans" cxnId="{AE0460A7-9386-4A01-8012-8E565322B3A4}">
      <dgm:prSet/>
      <dgm:spPr/>
      <dgm:t>
        <a:bodyPr/>
        <a:lstStyle/>
        <a:p>
          <a:endParaRPr lang="en-US"/>
        </a:p>
      </dgm:t>
    </dgm:pt>
    <dgm:pt modelId="{4120087E-43A8-4604-9301-5966D71ECCF6}" type="sibTrans" cxnId="{AE0460A7-9386-4A01-8012-8E565322B3A4}">
      <dgm:prSet/>
      <dgm:spPr/>
      <dgm:t>
        <a:bodyPr/>
        <a:lstStyle/>
        <a:p>
          <a:endParaRPr lang="en-US"/>
        </a:p>
      </dgm:t>
    </dgm:pt>
    <dgm:pt modelId="{2B3E8826-765A-4714-82BD-B4E63286F97A}" type="pres">
      <dgm:prSet presAssocID="{1B11F79F-856F-41D7-BCFB-3BA846459985}" presName="root" presStyleCnt="0">
        <dgm:presLayoutVars>
          <dgm:dir/>
          <dgm:resizeHandles val="exact"/>
        </dgm:presLayoutVars>
      </dgm:prSet>
      <dgm:spPr/>
    </dgm:pt>
    <dgm:pt modelId="{C42AA30B-35F0-48DE-9A31-1DB9BFA91C1D}" type="pres">
      <dgm:prSet presAssocID="{DD1ACC4E-B147-484B-9530-16ED9FF816F4}" presName="compNode" presStyleCnt="0"/>
      <dgm:spPr/>
    </dgm:pt>
    <dgm:pt modelId="{006F9221-92EF-44E7-8523-5B22CBB9BD06}" type="pres">
      <dgm:prSet presAssocID="{DD1ACC4E-B147-484B-9530-16ED9FF816F4}" presName="bgRect" presStyleLbl="bgShp" presStyleIdx="0" presStyleCnt="4"/>
      <dgm:spPr/>
    </dgm:pt>
    <dgm:pt modelId="{99843311-59E0-4C75-B7CE-B220FC3847D1}" type="pres">
      <dgm:prSet presAssocID="{DD1ACC4E-B147-484B-9530-16ED9FF816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D6D04F3-E1FD-4912-A838-138D9F2B5E78}" type="pres">
      <dgm:prSet presAssocID="{DD1ACC4E-B147-484B-9530-16ED9FF816F4}" presName="spaceRect" presStyleCnt="0"/>
      <dgm:spPr/>
    </dgm:pt>
    <dgm:pt modelId="{58B7CD95-9830-4A43-A7D6-72FCF4677214}" type="pres">
      <dgm:prSet presAssocID="{DD1ACC4E-B147-484B-9530-16ED9FF816F4}" presName="parTx" presStyleLbl="revTx" presStyleIdx="0" presStyleCnt="4">
        <dgm:presLayoutVars>
          <dgm:chMax val="0"/>
          <dgm:chPref val="0"/>
        </dgm:presLayoutVars>
      </dgm:prSet>
      <dgm:spPr/>
    </dgm:pt>
    <dgm:pt modelId="{E9AC36FC-B9D3-45C7-BF0E-CA0FE4596166}" type="pres">
      <dgm:prSet presAssocID="{3F0E2E29-0791-4D97-AD74-C92EF05D454F}" presName="sibTrans" presStyleCnt="0"/>
      <dgm:spPr/>
    </dgm:pt>
    <dgm:pt modelId="{B99A18F1-9AA8-4770-AC2B-04FB6EDB3AAF}" type="pres">
      <dgm:prSet presAssocID="{5A3AD98A-B472-48D6-943A-E4F5E2BFF8C6}" presName="compNode" presStyleCnt="0"/>
      <dgm:spPr/>
    </dgm:pt>
    <dgm:pt modelId="{2CECE142-A347-4E34-9FED-73EEEFE4E973}" type="pres">
      <dgm:prSet presAssocID="{5A3AD98A-B472-48D6-943A-E4F5E2BFF8C6}" presName="bgRect" presStyleLbl="bgShp" presStyleIdx="1" presStyleCnt="4"/>
      <dgm:spPr/>
    </dgm:pt>
    <dgm:pt modelId="{93A032CF-CB8F-4707-B512-EF910B164370}" type="pres">
      <dgm:prSet presAssocID="{5A3AD98A-B472-48D6-943A-E4F5E2BFF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D87C262-9D53-47E5-9F1A-742138F3849A}" type="pres">
      <dgm:prSet presAssocID="{5A3AD98A-B472-48D6-943A-E4F5E2BFF8C6}" presName="spaceRect" presStyleCnt="0"/>
      <dgm:spPr/>
    </dgm:pt>
    <dgm:pt modelId="{18201614-3113-4B47-8753-20501B87006C}" type="pres">
      <dgm:prSet presAssocID="{5A3AD98A-B472-48D6-943A-E4F5E2BFF8C6}" presName="parTx" presStyleLbl="revTx" presStyleIdx="1" presStyleCnt="4">
        <dgm:presLayoutVars>
          <dgm:chMax val="0"/>
          <dgm:chPref val="0"/>
        </dgm:presLayoutVars>
      </dgm:prSet>
      <dgm:spPr/>
    </dgm:pt>
    <dgm:pt modelId="{7B021F2A-2363-4DA9-9F4E-EA3F882F6CE7}" type="pres">
      <dgm:prSet presAssocID="{E44B0761-2A75-4ECB-A1D2-645B4AE2A491}" presName="sibTrans" presStyleCnt="0"/>
      <dgm:spPr/>
    </dgm:pt>
    <dgm:pt modelId="{FD963E9B-2454-45A6-B2C7-BA007849D413}" type="pres">
      <dgm:prSet presAssocID="{2E35B39B-FB13-4C1D-A2DF-C0CB5B686254}" presName="compNode" presStyleCnt="0"/>
      <dgm:spPr/>
    </dgm:pt>
    <dgm:pt modelId="{4D1F7B4B-4AD4-4523-A032-5782D56BAC5A}" type="pres">
      <dgm:prSet presAssocID="{2E35B39B-FB13-4C1D-A2DF-C0CB5B686254}" presName="bgRect" presStyleLbl="bgShp" presStyleIdx="2" presStyleCnt="4"/>
      <dgm:spPr/>
    </dgm:pt>
    <dgm:pt modelId="{1F99F0C2-B19F-4D19-A8EC-A909B2E15CD0}" type="pres">
      <dgm:prSet presAssocID="{2E35B39B-FB13-4C1D-A2DF-C0CB5B6862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696A73-3328-48E7-A275-3088777917A3}" type="pres">
      <dgm:prSet presAssocID="{2E35B39B-FB13-4C1D-A2DF-C0CB5B686254}" presName="spaceRect" presStyleCnt="0"/>
      <dgm:spPr/>
    </dgm:pt>
    <dgm:pt modelId="{952963EF-C65B-4D78-93B5-FC9A802BC40E}" type="pres">
      <dgm:prSet presAssocID="{2E35B39B-FB13-4C1D-A2DF-C0CB5B686254}" presName="parTx" presStyleLbl="revTx" presStyleIdx="2" presStyleCnt="4">
        <dgm:presLayoutVars>
          <dgm:chMax val="0"/>
          <dgm:chPref val="0"/>
        </dgm:presLayoutVars>
      </dgm:prSet>
      <dgm:spPr/>
    </dgm:pt>
    <dgm:pt modelId="{C1DDA2ED-975C-4B76-BC86-6CD06CBF957A}" type="pres">
      <dgm:prSet presAssocID="{6865A4B4-2C6B-4D6A-8DFB-AD4B2A26C916}" presName="sibTrans" presStyleCnt="0"/>
      <dgm:spPr/>
    </dgm:pt>
    <dgm:pt modelId="{207A088D-0785-435B-9499-7BF1CAE97251}" type="pres">
      <dgm:prSet presAssocID="{7D497E03-914A-4166-90FF-AF7EA514BFF5}" presName="compNode" presStyleCnt="0"/>
      <dgm:spPr/>
    </dgm:pt>
    <dgm:pt modelId="{C9FB62F8-6AEA-4CD1-AB3D-3FF807CD3CEF}" type="pres">
      <dgm:prSet presAssocID="{7D497E03-914A-4166-90FF-AF7EA514BFF5}" presName="bgRect" presStyleLbl="bgShp" presStyleIdx="3" presStyleCnt="4"/>
      <dgm:spPr/>
    </dgm:pt>
    <dgm:pt modelId="{A9C389E3-EF1D-4F53-8A1B-38D7664010F5}" type="pres">
      <dgm:prSet presAssocID="{7D497E03-914A-4166-90FF-AF7EA514BF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8E7963-91A3-4444-AC99-F8E00E2FDD96}" type="pres">
      <dgm:prSet presAssocID="{7D497E03-914A-4166-90FF-AF7EA514BFF5}" presName="spaceRect" presStyleCnt="0"/>
      <dgm:spPr/>
    </dgm:pt>
    <dgm:pt modelId="{9FDF7001-8C6B-4346-B5A2-821E131DB194}" type="pres">
      <dgm:prSet presAssocID="{7D497E03-914A-4166-90FF-AF7EA514BF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227106-EF7A-4515-BFAC-EAA27F3AD97D}" srcId="{1B11F79F-856F-41D7-BCFB-3BA846459985}" destId="{2E35B39B-FB13-4C1D-A2DF-C0CB5B686254}" srcOrd="2" destOrd="0" parTransId="{D61D3FC3-036D-4E82-AE48-C350DEBD48CC}" sibTransId="{6865A4B4-2C6B-4D6A-8DFB-AD4B2A26C916}"/>
    <dgm:cxn modelId="{8C57CF22-6B91-4258-993B-8B90033EB904}" type="presOf" srcId="{2E35B39B-FB13-4C1D-A2DF-C0CB5B686254}" destId="{952963EF-C65B-4D78-93B5-FC9A802BC40E}" srcOrd="0" destOrd="0" presId="urn:microsoft.com/office/officeart/2018/2/layout/IconVerticalSolidList"/>
    <dgm:cxn modelId="{185B0630-0CDE-4857-B8CE-D791B992FF9F}" srcId="{1B11F79F-856F-41D7-BCFB-3BA846459985}" destId="{DD1ACC4E-B147-484B-9530-16ED9FF816F4}" srcOrd="0" destOrd="0" parTransId="{6F524FC8-15FC-4503-96CD-8422883B9DDC}" sibTransId="{3F0E2E29-0791-4D97-AD74-C92EF05D454F}"/>
    <dgm:cxn modelId="{00444141-A089-4F33-A29F-0AAF24DAB646}" type="presOf" srcId="{7D497E03-914A-4166-90FF-AF7EA514BFF5}" destId="{9FDF7001-8C6B-4346-B5A2-821E131DB194}" srcOrd="0" destOrd="0" presId="urn:microsoft.com/office/officeart/2018/2/layout/IconVerticalSolidList"/>
    <dgm:cxn modelId="{5D805853-0F01-4109-AB46-FEBFCBACAABE}" srcId="{1B11F79F-856F-41D7-BCFB-3BA846459985}" destId="{5A3AD98A-B472-48D6-943A-E4F5E2BFF8C6}" srcOrd="1" destOrd="0" parTransId="{B3C2DD85-F916-4336-8CBA-9C00B05100EB}" sibTransId="{E44B0761-2A75-4ECB-A1D2-645B4AE2A491}"/>
    <dgm:cxn modelId="{E901039F-2C02-47CA-8399-05591F8CB7A1}" type="presOf" srcId="{5A3AD98A-B472-48D6-943A-E4F5E2BFF8C6}" destId="{18201614-3113-4B47-8753-20501B87006C}" srcOrd="0" destOrd="0" presId="urn:microsoft.com/office/officeart/2018/2/layout/IconVerticalSolidList"/>
    <dgm:cxn modelId="{48CF88A5-2D14-40EA-B60B-4DBF1335B47F}" type="presOf" srcId="{DD1ACC4E-B147-484B-9530-16ED9FF816F4}" destId="{58B7CD95-9830-4A43-A7D6-72FCF4677214}" srcOrd="0" destOrd="0" presId="urn:microsoft.com/office/officeart/2018/2/layout/IconVerticalSolidList"/>
    <dgm:cxn modelId="{AE0460A7-9386-4A01-8012-8E565322B3A4}" srcId="{1B11F79F-856F-41D7-BCFB-3BA846459985}" destId="{7D497E03-914A-4166-90FF-AF7EA514BFF5}" srcOrd="3" destOrd="0" parTransId="{A04D28EC-F917-4207-A588-F90D270E4445}" sibTransId="{4120087E-43A8-4604-9301-5966D71ECCF6}"/>
    <dgm:cxn modelId="{B5CAF2E3-CD6A-4E9F-B0F0-D8D9E5F5DC56}" type="presOf" srcId="{1B11F79F-856F-41D7-BCFB-3BA846459985}" destId="{2B3E8826-765A-4714-82BD-B4E63286F97A}" srcOrd="0" destOrd="0" presId="urn:microsoft.com/office/officeart/2018/2/layout/IconVerticalSolidList"/>
    <dgm:cxn modelId="{7BD98777-D17A-4EC2-8804-FDC203A2A0C8}" type="presParOf" srcId="{2B3E8826-765A-4714-82BD-B4E63286F97A}" destId="{C42AA30B-35F0-48DE-9A31-1DB9BFA91C1D}" srcOrd="0" destOrd="0" presId="urn:microsoft.com/office/officeart/2018/2/layout/IconVerticalSolidList"/>
    <dgm:cxn modelId="{A5B1EAC3-652E-4E18-BE7F-1A1CAE0B9BC3}" type="presParOf" srcId="{C42AA30B-35F0-48DE-9A31-1DB9BFA91C1D}" destId="{006F9221-92EF-44E7-8523-5B22CBB9BD06}" srcOrd="0" destOrd="0" presId="urn:microsoft.com/office/officeart/2018/2/layout/IconVerticalSolidList"/>
    <dgm:cxn modelId="{B8618436-BF6D-4EAC-A29C-C0E962733C8D}" type="presParOf" srcId="{C42AA30B-35F0-48DE-9A31-1DB9BFA91C1D}" destId="{99843311-59E0-4C75-B7CE-B220FC3847D1}" srcOrd="1" destOrd="0" presId="urn:microsoft.com/office/officeart/2018/2/layout/IconVerticalSolidList"/>
    <dgm:cxn modelId="{E5DE0D38-19E7-48C8-8AE6-0FF8BFC06E28}" type="presParOf" srcId="{C42AA30B-35F0-48DE-9A31-1DB9BFA91C1D}" destId="{7D6D04F3-E1FD-4912-A838-138D9F2B5E78}" srcOrd="2" destOrd="0" presId="urn:microsoft.com/office/officeart/2018/2/layout/IconVerticalSolidList"/>
    <dgm:cxn modelId="{0896D6B9-E9E7-414B-8342-CC5D8343B5BE}" type="presParOf" srcId="{C42AA30B-35F0-48DE-9A31-1DB9BFA91C1D}" destId="{58B7CD95-9830-4A43-A7D6-72FCF4677214}" srcOrd="3" destOrd="0" presId="urn:microsoft.com/office/officeart/2018/2/layout/IconVerticalSolidList"/>
    <dgm:cxn modelId="{A9F75683-9FB9-4530-8AAF-0DEBD8FEC08A}" type="presParOf" srcId="{2B3E8826-765A-4714-82BD-B4E63286F97A}" destId="{E9AC36FC-B9D3-45C7-BF0E-CA0FE4596166}" srcOrd="1" destOrd="0" presId="urn:microsoft.com/office/officeart/2018/2/layout/IconVerticalSolidList"/>
    <dgm:cxn modelId="{8D609671-14B8-45BE-B8E9-71DD00DDD1F0}" type="presParOf" srcId="{2B3E8826-765A-4714-82BD-B4E63286F97A}" destId="{B99A18F1-9AA8-4770-AC2B-04FB6EDB3AAF}" srcOrd="2" destOrd="0" presId="urn:microsoft.com/office/officeart/2018/2/layout/IconVerticalSolidList"/>
    <dgm:cxn modelId="{A65842C8-69EC-45B3-87B2-5283075F9C54}" type="presParOf" srcId="{B99A18F1-9AA8-4770-AC2B-04FB6EDB3AAF}" destId="{2CECE142-A347-4E34-9FED-73EEEFE4E973}" srcOrd="0" destOrd="0" presId="urn:microsoft.com/office/officeart/2018/2/layout/IconVerticalSolidList"/>
    <dgm:cxn modelId="{CD8C764E-C97A-4D91-8319-76E26418956E}" type="presParOf" srcId="{B99A18F1-9AA8-4770-AC2B-04FB6EDB3AAF}" destId="{93A032CF-CB8F-4707-B512-EF910B164370}" srcOrd="1" destOrd="0" presId="urn:microsoft.com/office/officeart/2018/2/layout/IconVerticalSolidList"/>
    <dgm:cxn modelId="{CD3376F2-B11A-4A36-AAAA-A908034DBEBC}" type="presParOf" srcId="{B99A18F1-9AA8-4770-AC2B-04FB6EDB3AAF}" destId="{CD87C262-9D53-47E5-9F1A-742138F3849A}" srcOrd="2" destOrd="0" presId="urn:microsoft.com/office/officeart/2018/2/layout/IconVerticalSolidList"/>
    <dgm:cxn modelId="{23C1841E-10EC-4C8B-B615-2AFE3CF9AAD8}" type="presParOf" srcId="{B99A18F1-9AA8-4770-AC2B-04FB6EDB3AAF}" destId="{18201614-3113-4B47-8753-20501B87006C}" srcOrd="3" destOrd="0" presId="urn:microsoft.com/office/officeart/2018/2/layout/IconVerticalSolidList"/>
    <dgm:cxn modelId="{23494929-5CF9-4A37-8741-D3A4BC1916C6}" type="presParOf" srcId="{2B3E8826-765A-4714-82BD-B4E63286F97A}" destId="{7B021F2A-2363-4DA9-9F4E-EA3F882F6CE7}" srcOrd="3" destOrd="0" presId="urn:microsoft.com/office/officeart/2018/2/layout/IconVerticalSolidList"/>
    <dgm:cxn modelId="{90B15EC9-86EA-438B-A7A2-8C1BC470C8A8}" type="presParOf" srcId="{2B3E8826-765A-4714-82BD-B4E63286F97A}" destId="{FD963E9B-2454-45A6-B2C7-BA007849D413}" srcOrd="4" destOrd="0" presId="urn:microsoft.com/office/officeart/2018/2/layout/IconVerticalSolidList"/>
    <dgm:cxn modelId="{8C3CE325-5FCB-44DA-B38E-F070AD188160}" type="presParOf" srcId="{FD963E9B-2454-45A6-B2C7-BA007849D413}" destId="{4D1F7B4B-4AD4-4523-A032-5782D56BAC5A}" srcOrd="0" destOrd="0" presId="urn:microsoft.com/office/officeart/2018/2/layout/IconVerticalSolidList"/>
    <dgm:cxn modelId="{E1AAFFBF-4568-431A-9C80-63695714D70D}" type="presParOf" srcId="{FD963E9B-2454-45A6-B2C7-BA007849D413}" destId="{1F99F0C2-B19F-4D19-A8EC-A909B2E15CD0}" srcOrd="1" destOrd="0" presId="urn:microsoft.com/office/officeart/2018/2/layout/IconVerticalSolidList"/>
    <dgm:cxn modelId="{260B5E2C-99EF-4536-BA27-7B849336E883}" type="presParOf" srcId="{FD963E9B-2454-45A6-B2C7-BA007849D413}" destId="{05696A73-3328-48E7-A275-3088777917A3}" srcOrd="2" destOrd="0" presId="urn:microsoft.com/office/officeart/2018/2/layout/IconVerticalSolidList"/>
    <dgm:cxn modelId="{FCA25888-6773-4742-8602-504C6B65F059}" type="presParOf" srcId="{FD963E9B-2454-45A6-B2C7-BA007849D413}" destId="{952963EF-C65B-4D78-93B5-FC9A802BC40E}" srcOrd="3" destOrd="0" presId="urn:microsoft.com/office/officeart/2018/2/layout/IconVerticalSolidList"/>
    <dgm:cxn modelId="{E6FCE02A-BA45-4444-AAAC-54F1DF48AA58}" type="presParOf" srcId="{2B3E8826-765A-4714-82BD-B4E63286F97A}" destId="{C1DDA2ED-975C-4B76-BC86-6CD06CBF957A}" srcOrd="5" destOrd="0" presId="urn:microsoft.com/office/officeart/2018/2/layout/IconVerticalSolidList"/>
    <dgm:cxn modelId="{327668A4-BB5C-41A6-BE3B-E5385ADF6491}" type="presParOf" srcId="{2B3E8826-765A-4714-82BD-B4E63286F97A}" destId="{207A088D-0785-435B-9499-7BF1CAE97251}" srcOrd="6" destOrd="0" presId="urn:microsoft.com/office/officeart/2018/2/layout/IconVerticalSolidList"/>
    <dgm:cxn modelId="{F13C9C4E-D5DE-4F10-B120-5676E331FF44}" type="presParOf" srcId="{207A088D-0785-435B-9499-7BF1CAE97251}" destId="{C9FB62F8-6AEA-4CD1-AB3D-3FF807CD3CEF}" srcOrd="0" destOrd="0" presId="urn:microsoft.com/office/officeart/2018/2/layout/IconVerticalSolidList"/>
    <dgm:cxn modelId="{81CE8840-9CCA-4D4F-9097-138676D9D09D}" type="presParOf" srcId="{207A088D-0785-435B-9499-7BF1CAE97251}" destId="{A9C389E3-EF1D-4F53-8A1B-38D7664010F5}" srcOrd="1" destOrd="0" presId="urn:microsoft.com/office/officeart/2018/2/layout/IconVerticalSolidList"/>
    <dgm:cxn modelId="{7DBD042F-8C1F-46C2-9FF9-6056CCD9DA47}" type="presParOf" srcId="{207A088D-0785-435B-9499-7BF1CAE97251}" destId="{D98E7963-91A3-4444-AC99-F8E00E2FDD96}" srcOrd="2" destOrd="0" presId="urn:microsoft.com/office/officeart/2018/2/layout/IconVerticalSolidList"/>
    <dgm:cxn modelId="{E7194AA4-F9BD-4232-B689-5FF278E06452}" type="presParOf" srcId="{207A088D-0785-435B-9499-7BF1CAE97251}" destId="{9FDF7001-8C6B-4346-B5A2-821E131DB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7DE1B2-1433-4ABF-A59D-A2B3360F3A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6DD233-35BA-4166-89C9-6154F4505C30}">
      <dgm:prSet/>
      <dgm:spPr/>
      <dgm:t>
        <a:bodyPr/>
        <a:lstStyle/>
        <a:p>
          <a:r>
            <a:rPr lang="en-GB"/>
            <a:t>Subject line: clear &amp; action‑oriented (“Thanks + Next Steps”)</a:t>
          </a:r>
          <a:endParaRPr lang="en-US"/>
        </a:p>
      </dgm:t>
    </dgm:pt>
    <dgm:pt modelId="{9C6A78F0-44F1-426B-AF6A-46E935C16A17}" type="parTrans" cxnId="{7F1480A3-A67A-45E0-A0F8-5DD047A5D91F}">
      <dgm:prSet/>
      <dgm:spPr/>
      <dgm:t>
        <a:bodyPr/>
        <a:lstStyle/>
        <a:p>
          <a:endParaRPr lang="en-US"/>
        </a:p>
      </dgm:t>
    </dgm:pt>
    <dgm:pt modelId="{D3AFCD19-1680-40A2-8B24-2F92A09CF06E}" type="sibTrans" cxnId="{7F1480A3-A67A-45E0-A0F8-5DD047A5D91F}">
      <dgm:prSet/>
      <dgm:spPr/>
      <dgm:t>
        <a:bodyPr/>
        <a:lstStyle/>
        <a:p>
          <a:endParaRPr lang="en-US"/>
        </a:p>
      </dgm:t>
    </dgm:pt>
    <dgm:pt modelId="{B23EE47E-CFF7-445A-A1C0-D655EEF0A71A}">
      <dgm:prSet/>
      <dgm:spPr/>
      <dgm:t>
        <a:bodyPr/>
        <a:lstStyle/>
        <a:p>
          <a:r>
            <a:rPr lang="en-GB"/>
            <a:t>Thank audience for time &amp; engagement</a:t>
          </a:r>
          <a:endParaRPr lang="en-US"/>
        </a:p>
      </dgm:t>
    </dgm:pt>
    <dgm:pt modelId="{C4CB8FC5-B5E1-48DD-8D71-F75D97257C54}" type="parTrans" cxnId="{6B164A59-8766-4531-8C5E-4E5998573D0A}">
      <dgm:prSet/>
      <dgm:spPr/>
      <dgm:t>
        <a:bodyPr/>
        <a:lstStyle/>
        <a:p>
          <a:endParaRPr lang="en-US"/>
        </a:p>
      </dgm:t>
    </dgm:pt>
    <dgm:pt modelId="{6E0680D9-06C0-424F-BAFF-44E119879601}" type="sibTrans" cxnId="{6B164A59-8766-4531-8C5E-4E5998573D0A}">
      <dgm:prSet/>
      <dgm:spPr/>
      <dgm:t>
        <a:bodyPr/>
        <a:lstStyle/>
        <a:p>
          <a:endParaRPr lang="en-US"/>
        </a:p>
      </dgm:t>
    </dgm:pt>
    <dgm:pt modelId="{B6B30C6F-B716-461B-A08F-AE12CFF024F7}">
      <dgm:prSet/>
      <dgm:spPr/>
      <dgm:t>
        <a:bodyPr/>
        <a:lstStyle/>
        <a:p>
          <a:r>
            <a:rPr lang="en-GB"/>
            <a:t>Key takeaways in bullet form</a:t>
          </a:r>
          <a:endParaRPr lang="en-US"/>
        </a:p>
      </dgm:t>
    </dgm:pt>
    <dgm:pt modelId="{8B0EFDF4-F0F7-4F20-B5A1-83259A3FECEF}" type="parTrans" cxnId="{FAEE3741-FDFC-4AEA-8628-5DF2DAE9FE71}">
      <dgm:prSet/>
      <dgm:spPr/>
      <dgm:t>
        <a:bodyPr/>
        <a:lstStyle/>
        <a:p>
          <a:endParaRPr lang="en-US"/>
        </a:p>
      </dgm:t>
    </dgm:pt>
    <dgm:pt modelId="{878C15A6-901C-4830-8EB7-B9B4486EEA26}" type="sibTrans" cxnId="{FAEE3741-FDFC-4AEA-8628-5DF2DAE9FE71}">
      <dgm:prSet/>
      <dgm:spPr/>
      <dgm:t>
        <a:bodyPr/>
        <a:lstStyle/>
        <a:p>
          <a:endParaRPr lang="en-US"/>
        </a:p>
      </dgm:t>
    </dgm:pt>
    <dgm:pt modelId="{2C964A69-E298-41E4-8FDF-D957201F9676}">
      <dgm:prSet/>
      <dgm:spPr/>
      <dgm:t>
        <a:bodyPr/>
        <a:lstStyle/>
        <a:p>
          <a:r>
            <a:rPr lang="en-GB"/>
            <a:t>Attach slide deck/handouts/link to recording</a:t>
          </a:r>
          <a:endParaRPr lang="en-US"/>
        </a:p>
      </dgm:t>
    </dgm:pt>
    <dgm:pt modelId="{87341AF4-ECCF-48E0-8722-94B54DA194BD}" type="parTrans" cxnId="{3FDB20F1-8DC9-48C0-B648-B69BCD6C4BB8}">
      <dgm:prSet/>
      <dgm:spPr/>
      <dgm:t>
        <a:bodyPr/>
        <a:lstStyle/>
        <a:p>
          <a:endParaRPr lang="en-US"/>
        </a:p>
      </dgm:t>
    </dgm:pt>
    <dgm:pt modelId="{336C48D3-9503-4D8A-9BE0-3C87998CE6F7}" type="sibTrans" cxnId="{3FDB20F1-8DC9-48C0-B648-B69BCD6C4BB8}">
      <dgm:prSet/>
      <dgm:spPr/>
      <dgm:t>
        <a:bodyPr/>
        <a:lstStyle/>
        <a:p>
          <a:endParaRPr lang="en-US"/>
        </a:p>
      </dgm:t>
    </dgm:pt>
    <dgm:pt modelId="{E3011B4D-3A66-43DB-9ACC-7A7A4122FBD6}">
      <dgm:prSet/>
      <dgm:spPr/>
      <dgm:t>
        <a:bodyPr/>
        <a:lstStyle/>
        <a:p>
          <a:r>
            <a:rPr lang="en-GB"/>
            <a:t>Explicit calls to action (deadlines, contacts)</a:t>
          </a:r>
          <a:endParaRPr lang="en-US"/>
        </a:p>
      </dgm:t>
    </dgm:pt>
    <dgm:pt modelId="{C0E2FA0E-A8A3-4552-9071-4D599C9A03C4}" type="parTrans" cxnId="{EFE22222-0C6C-4CDC-8617-2ECF405D6FFA}">
      <dgm:prSet/>
      <dgm:spPr/>
      <dgm:t>
        <a:bodyPr/>
        <a:lstStyle/>
        <a:p>
          <a:endParaRPr lang="en-US"/>
        </a:p>
      </dgm:t>
    </dgm:pt>
    <dgm:pt modelId="{A730F3F4-6965-4F43-ACAC-5764A2F3407C}" type="sibTrans" cxnId="{EFE22222-0C6C-4CDC-8617-2ECF405D6FFA}">
      <dgm:prSet/>
      <dgm:spPr/>
      <dgm:t>
        <a:bodyPr/>
        <a:lstStyle/>
        <a:p>
          <a:endParaRPr lang="en-US"/>
        </a:p>
      </dgm:t>
    </dgm:pt>
    <dgm:pt modelId="{C56BEEC8-5EB1-4D82-8B9C-A149E9F27C53}">
      <dgm:prSet/>
      <dgm:spPr/>
      <dgm:t>
        <a:bodyPr/>
        <a:lstStyle/>
        <a:p>
          <a:r>
            <a:rPr lang="en-GB"/>
            <a:t>Invite questions or feedback</a:t>
          </a:r>
          <a:endParaRPr lang="en-US"/>
        </a:p>
      </dgm:t>
    </dgm:pt>
    <dgm:pt modelId="{FD37E881-D66F-4CD9-9F82-41DA3A0A4402}" type="parTrans" cxnId="{AEF639E0-D9EA-4007-8E10-CFC6D31740EE}">
      <dgm:prSet/>
      <dgm:spPr/>
      <dgm:t>
        <a:bodyPr/>
        <a:lstStyle/>
        <a:p>
          <a:endParaRPr lang="en-US"/>
        </a:p>
      </dgm:t>
    </dgm:pt>
    <dgm:pt modelId="{5D099284-7CBF-49F7-BF72-9304E12F2A80}" type="sibTrans" cxnId="{AEF639E0-D9EA-4007-8E10-CFC6D31740EE}">
      <dgm:prSet/>
      <dgm:spPr/>
      <dgm:t>
        <a:bodyPr/>
        <a:lstStyle/>
        <a:p>
          <a:endParaRPr lang="en-US"/>
        </a:p>
      </dgm:t>
    </dgm:pt>
    <dgm:pt modelId="{92882378-9338-4FE3-83EB-5A5C35C0E917}" type="pres">
      <dgm:prSet presAssocID="{1F7DE1B2-1433-4ABF-A59D-A2B3360F3AF4}" presName="root" presStyleCnt="0">
        <dgm:presLayoutVars>
          <dgm:dir/>
          <dgm:resizeHandles val="exact"/>
        </dgm:presLayoutVars>
      </dgm:prSet>
      <dgm:spPr/>
    </dgm:pt>
    <dgm:pt modelId="{A63BB795-D16F-4DDA-BB74-DC1E14EFC6BE}" type="pres">
      <dgm:prSet presAssocID="{536DD233-35BA-4166-89C9-6154F4505C30}" presName="compNode" presStyleCnt="0"/>
      <dgm:spPr/>
    </dgm:pt>
    <dgm:pt modelId="{79DE7808-7533-4643-8C5E-508545EE6D00}" type="pres">
      <dgm:prSet presAssocID="{536DD233-35BA-4166-89C9-6154F4505C30}" presName="bgRect" presStyleLbl="bgShp" presStyleIdx="0" presStyleCnt="6"/>
      <dgm:spPr/>
    </dgm:pt>
    <dgm:pt modelId="{6D348F97-006C-494B-92EB-C8F15209489D}" type="pres">
      <dgm:prSet presAssocID="{536DD233-35BA-4166-89C9-6154F4505C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3862D7B-3AC0-4BA2-B195-1C208A064019}" type="pres">
      <dgm:prSet presAssocID="{536DD233-35BA-4166-89C9-6154F4505C30}" presName="spaceRect" presStyleCnt="0"/>
      <dgm:spPr/>
    </dgm:pt>
    <dgm:pt modelId="{63BD4C4B-39AD-49D3-80DE-906E1B57ED06}" type="pres">
      <dgm:prSet presAssocID="{536DD233-35BA-4166-89C9-6154F4505C30}" presName="parTx" presStyleLbl="revTx" presStyleIdx="0" presStyleCnt="6">
        <dgm:presLayoutVars>
          <dgm:chMax val="0"/>
          <dgm:chPref val="0"/>
        </dgm:presLayoutVars>
      </dgm:prSet>
      <dgm:spPr/>
    </dgm:pt>
    <dgm:pt modelId="{B9C27149-C993-41D3-B960-CCE16C4A6B50}" type="pres">
      <dgm:prSet presAssocID="{D3AFCD19-1680-40A2-8B24-2F92A09CF06E}" presName="sibTrans" presStyleCnt="0"/>
      <dgm:spPr/>
    </dgm:pt>
    <dgm:pt modelId="{5947A984-8B05-4EF9-8952-5BAE0B48B2CF}" type="pres">
      <dgm:prSet presAssocID="{B23EE47E-CFF7-445A-A1C0-D655EEF0A71A}" presName="compNode" presStyleCnt="0"/>
      <dgm:spPr/>
    </dgm:pt>
    <dgm:pt modelId="{D67EF72E-5C74-446F-9C31-69139053422D}" type="pres">
      <dgm:prSet presAssocID="{B23EE47E-CFF7-445A-A1C0-D655EEF0A71A}" presName="bgRect" presStyleLbl="bgShp" presStyleIdx="1" presStyleCnt="6"/>
      <dgm:spPr/>
    </dgm:pt>
    <dgm:pt modelId="{84815F3A-DCA5-4007-9554-869C9EC43B1D}" type="pres">
      <dgm:prSet presAssocID="{B23EE47E-CFF7-445A-A1C0-D655EEF0A71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FC750B6-1CE9-456E-BDA2-B88A84BCF120}" type="pres">
      <dgm:prSet presAssocID="{B23EE47E-CFF7-445A-A1C0-D655EEF0A71A}" presName="spaceRect" presStyleCnt="0"/>
      <dgm:spPr/>
    </dgm:pt>
    <dgm:pt modelId="{4ADEE294-DFFE-4E9C-83BB-54E4417B50F4}" type="pres">
      <dgm:prSet presAssocID="{B23EE47E-CFF7-445A-A1C0-D655EEF0A71A}" presName="parTx" presStyleLbl="revTx" presStyleIdx="1" presStyleCnt="6">
        <dgm:presLayoutVars>
          <dgm:chMax val="0"/>
          <dgm:chPref val="0"/>
        </dgm:presLayoutVars>
      </dgm:prSet>
      <dgm:spPr/>
    </dgm:pt>
    <dgm:pt modelId="{13FE07B8-A31E-4D7A-A2CC-2582ECB0E25C}" type="pres">
      <dgm:prSet presAssocID="{6E0680D9-06C0-424F-BAFF-44E119879601}" presName="sibTrans" presStyleCnt="0"/>
      <dgm:spPr/>
    </dgm:pt>
    <dgm:pt modelId="{32247439-56E1-4474-8A0F-8DCA33551164}" type="pres">
      <dgm:prSet presAssocID="{B6B30C6F-B716-461B-A08F-AE12CFF024F7}" presName="compNode" presStyleCnt="0"/>
      <dgm:spPr/>
    </dgm:pt>
    <dgm:pt modelId="{851CD1C6-0E29-404E-B44D-8849523D9778}" type="pres">
      <dgm:prSet presAssocID="{B6B30C6F-B716-461B-A08F-AE12CFF024F7}" presName="bgRect" presStyleLbl="bgShp" presStyleIdx="2" presStyleCnt="6"/>
      <dgm:spPr/>
    </dgm:pt>
    <dgm:pt modelId="{B2EEB345-3A86-40AC-86ED-18162B438D70}" type="pres">
      <dgm:prSet presAssocID="{B6B30C6F-B716-461B-A08F-AE12CFF024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92CA52-5661-4247-8475-C4DF265458F4}" type="pres">
      <dgm:prSet presAssocID="{B6B30C6F-B716-461B-A08F-AE12CFF024F7}" presName="spaceRect" presStyleCnt="0"/>
      <dgm:spPr/>
    </dgm:pt>
    <dgm:pt modelId="{06637214-12C0-4CA2-9B16-882BE6091D2A}" type="pres">
      <dgm:prSet presAssocID="{B6B30C6F-B716-461B-A08F-AE12CFF024F7}" presName="parTx" presStyleLbl="revTx" presStyleIdx="2" presStyleCnt="6">
        <dgm:presLayoutVars>
          <dgm:chMax val="0"/>
          <dgm:chPref val="0"/>
        </dgm:presLayoutVars>
      </dgm:prSet>
      <dgm:spPr/>
    </dgm:pt>
    <dgm:pt modelId="{C27B5D03-11A5-4543-BB6D-D8F633ED83B5}" type="pres">
      <dgm:prSet presAssocID="{878C15A6-901C-4830-8EB7-B9B4486EEA26}" presName="sibTrans" presStyleCnt="0"/>
      <dgm:spPr/>
    </dgm:pt>
    <dgm:pt modelId="{2D45D930-E886-41B5-81E1-1B0FAC81AB67}" type="pres">
      <dgm:prSet presAssocID="{2C964A69-E298-41E4-8FDF-D957201F9676}" presName="compNode" presStyleCnt="0"/>
      <dgm:spPr/>
    </dgm:pt>
    <dgm:pt modelId="{48A7553C-AF0C-44B2-9FBF-4EB25CF5F60D}" type="pres">
      <dgm:prSet presAssocID="{2C964A69-E298-41E4-8FDF-D957201F9676}" presName="bgRect" presStyleLbl="bgShp" presStyleIdx="3" presStyleCnt="6"/>
      <dgm:spPr/>
    </dgm:pt>
    <dgm:pt modelId="{9A0143ED-EF22-4421-B7F8-AEC8E0778D8B}" type="pres">
      <dgm:prSet presAssocID="{2C964A69-E298-41E4-8FDF-D957201F96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A062CE26-A299-499E-BF77-C2DAE67BD00E}" type="pres">
      <dgm:prSet presAssocID="{2C964A69-E298-41E4-8FDF-D957201F9676}" presName="spaceRect" presStyleCnt="0"/>
      <dgm:spPr/>
    </dgm:pt>
    <dgm:pt modelId="{C79BF112-5A7F-424B-8A06-950C633E5E68}" type="pres">
      <dgm:prSet presAssocID="{2C964A69-E298-41E4-8FDF-D957201F9676}" presName="parTx" presStyleLbl="revTx" presStyleIdx="3" presStyleCnt="6">
        <dgm:presLayoutVars>
          <dgm:chMax val="0"/>
          <dgm:chPref val="0"/>
        </dgm:presLayoutVars>
      </dgm:prSet>
      <dgm:spPr/>
    </dgm:pt>
    <dgm:pt modelId="{CB6B9210-57D6-45A9-A66B-82C0C9BA60BB}" type="pres">
      <dgm:prSet presAssocID="{336C48D3-9503-4D8A-9BE0-3C87998CE6F7}" presName="sibTrans" presStyleCnt="0"/>
      <dgm:spPr/>
    </dgm:pt>
    <dgm:pt modelId="{D27AE20C-7B98-4457-BD98-F5816D397940}" type="pres">
      <dgm:prSet presAssocID="{E3011B4D-3A66-43DB-9ACC-7A7A4122FBD6}" presName="compNode" presStyleCnt="0"/>
      <dgm:spPr/>
    </dgm:pt>
    <dgm:pt modelId="{C53DA6FD-5D12-4A5D-B22F-B64A0DCB8DBE}" type="pres">
      <dgm:prSet presAssocID="{E3011B4D-3A66-43DB-9ACC-7A7A4122FBD6}" presName="bgRect" presStyleLbl="bgShp" presStyleIdx="4" presStyleCnt="6"/>
      <dgm:spPr/>
    </dgm:pt>
    <dgm:pt modelId="{E4F12A17-6B54-4C00-B757-856FE2DFBCE8}" type="pres">
      <dgm:prSet presAssocID="{E3011B4D-3A66-43DB-9ACC-7A7A4122FB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187F723A-8325-41EE-9406-5839451C3DF9}" type="pres">
      <dgm:prSet presAssocID="{E3011B4D-3A66-43DB-9ACC-7A7A4122FBD6}" presName="spaceRect" presStyleCnt="0"/>
      <dgm:spPr/>
    </dgm:pt>
    <dgm:pt modelId="{B698BB33-BF2C-41AE-B4A9-087FBBFEAD31}" type="pres">
      <dgm:prSet presAssocID="{E3011B4D-3A66-43DB-9ACC-7A7A4122FBD6}" presName="parTx" presStyleLbl="revTx" presStyleIdx="4" presStyleCnt="6">
        <dgm:presLayoutVars>
          <dgm:chMax val="0"/>
          <dgm:chPref val="0"/>
        </dgm:presLayoutVars>
      </dgm:prSet>
      <dgm:spPr/>
    </dgm:pt>
    <dgm:pt modelId="{5DEB0BE9-0E15-49DB-A607-3CEA5422C226}" type="pres">
      <dgm:prSet presAssocID="{A730F3F4-6965-4F43-ACAC-5764A2F3407C}" presName="sibTrans" presStyleCnt="0"/>
      <dgm:spPr/>
    </dgm:pt>
    <dgm:pt modelId="{C6A01D99-6540-4841-BC07-FC2DBB6FD729}" type="pres">
      <dgm:prSet presAssocID="{C56BEEC8-5EB1-4D82-8B9C-A149E9F27C53}" presName="compNode" presStyleCnt="0"/>
      <dgm:spPr/>
    </dgm:pt>
    <dgm:pt modelId="{16E42BC9-D53E-43BD-A209-2EB4E36FE7CE}" type="pres">
      <dgm:prSet presAssocID="{C56BEEC8-5EB1-4D82-8B9C-A149E9F27C53}" presName="bgRect" presStyleLbl="bgShp" presStyleIdx="5" presStyleCnt="6"/>
      <dgm:spPr/>
    </dgm:pt>
    <dgm:pt modelId="{3948BCFB-AC2D-48F1-BFE5-B8F731C9C83F}" type="pres">
      <dgm:prSet presAssocID="{C56BEEC8-5EB1-4D82-8B9C-A149E9F27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BAFFDB1-A0D2-4310-8638-2E53CA751CE2}" type="pres">
      <dgm:prSet presAssocID="{C56BEEC8-5EB1-4D82-8B9C-A149E9F27C53}" presName="spaceRect" presStyleCnt="0"/>
      <dgm:spPr/>
    </dgm:pt>
    <dgm:pt modelId="{E4457629-D71C-411F-A6AA-F0AB3F6815A2}" type="pres">
      <dgm:prSet presAssocID="{C56BEEC8-5EB1-4D82-8B9C-A149E9F27C5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FE22222-0C6C-4CDC-8617-2ECF405D6FFA}" srcId="{1F7DE1B2-1433-4ABF-A59D-A2B3360F3AF4}" destId="{E3011B4D-3A66-43DB-9ACC-7A7A4122FBD6}" srcOrd="4" destOrd="0" parTransId="{C0E2FA0E-A8A3-4552-9071-4D599C9A03C4}" sibTransId="{A730F3F4-6965-4F43-ACAC-5764A2F3407C}"/>
    <dgm:cxn modelId="{9ACE852B-3785-498F-81B7-2C4967FDD031}" type="presOf" srcId="{1F7DE1B2-1433-4ABF-A59D-A2B3360F3AF4}" destId="{92882378-9338-4FE3-83EB-5A5C35C0E917}" srcOrd="0" destOrd="0" presId="urn:microsoft.com/office/officeart/2018/2/layout/IconVerticalSolidList"/>
    <dgm:cxn modelId="{FAEE3741-FDFC-4AEA-8628-5DF2DAE9FE71}" srcId="{1F7DE1B2-1433-4ABF-A59D-A2B3360F3AF4}" destId="{B6B30C6F-B716-461B-A08F-AE12CFF024F7}" srcOrd="2" destOrd="0" parTransId="{8B0EFDF4-F0F7-4F20-B5A1-83259A3FECEF}" sibTransId="{878C15A6-901C-4830-8EB7-B9B4486EEA26}"/>
    <dgm:cxn modelId="{15164844-D79F-4F6D-B85A-0781C5A09D84}" type="presOf" srcId="{536DD233-35BA-4166-89C9-6154F4505C30}" destId="{63BD4C4B-39AD-49D3-80DE-906E1B57ED06}" srcOrd="0" destOrd="0" presId="urn:microsoft.com/office/officeart/2018/2/layout/IconVerticalSolidList"/>
    <dgm:cxn modelId="{6CAD4E6C-A6AD-4562-95A9-B45A31A5D15A}" type="presOf" srcId="{B23EE47E-CFF7-445A-A1C0-D655EEF0A71A}" destId="{4ADEE294-DFFE-4E9C-83BB-54E4417B50F4}" srcOrd="0" destOrd="0" presId="urn:microsoft.com/office/officeart/2018/2/layout/IconVerticalSolidList"/>
    <dgm:cxn modelId="{6B164A59-8766-4531-8C5E-4E5998573D0A}" srcId="{1F7DE1B2-1433-4ABF-A59D-A2B3360F3AF4}" destId="{B23EE47E-CFF7-445A-A1C0-D655EEF0A71A}" srcOrd="1" destOrd="0" parTransId="{C4CB8FC5-B5E1-48DD-8D71-F75D97257C54}" sibTransId="{6E0680D9-06C0-424F-BAFF-44E119879601}"/>
    <dgm:cxn modelId="{15868287-0849-40B2-A944-C30AD3799512}" type="presOf" srcId="{E3011B4D-3A66-43DB-9ACC-7A7A4122FBD6}" destId="{B698BB33-BF2C-41AE-B4A9-087FBBFEAD31}" srcOrd="0" destOrd="0" presId="urn:microsoft.com/office/officeart/2018/2/layout/IconVerticalSolidList"/>
    <dgm:cxn modelId="{BD419187-1468-42DC-96F3-FBD4BB76FF9C}" type="presOf" srcId="{2C964A69-E298-41E4-8FDF-D957201F9676}" destId="{C79BF112-5A7F-424B-8A06-950C633E5E68}" srcOrd="0" destOrd="0" presId="urn:microsoft.com/office/officeart/2018/2/layout/IconVerticalSolidList"/>
    <dgm:cxn modelId="{68F67B88-307C-455B-B9C4-17A1C214AF3B}" type="presOf" srcId="{B6B30C6F-B716-461B-A08F-AE12CFF024F7}" destId="{06637214-12C0-4CA2-9B16-882BE6091D2A}" srcOrd="0" destOrd="0" presId="urn:microsoft.com/office/officeart/2018/2/layout/IconVerticalSolidList"/>
    <dgm:cxn modelId="{20F7908B-D4C7-4AC2-9165-76B2C80C1D02}" type="presOf" srcId="{C56BEEC8-5EB1-4D82-8B9C-A149E9F27C53}" destId="{E4457629-D71C-411F-A6AA-F0AB3F6815A2}" srcOrd="0" destOrd="0" presId="urn:microsoft.com/office/officeart/2018/2/layout/IconVerticalSolidList"/>
    <dgm:cxn modelId="{7F1480A3-A67A-45E0-A0F8-5DD047A5D91F}" srcId="{1F7DE1B2-1433-4ABF-A59D-A2B3360F3AF4}" destId="{536DD233-35BA-4166-89C9-6154F4505C30}" srcOrd="0" destOrd="0" parTransId="{9C6A78F0-44F1-426B-AF6A-46E935C16A17}" sibTransId="{D3AFCD19-1680-40A2-8B24-2F92A09CF06E}"/>
    <dgm:cxn modelId="{AEF639E0-D9EA-4007-8E10-CFC6D31740EE}" srcId="{1F7DE1B2-1433-4ABF-A59D-A2B3360F3AF4}" destId="{C56BEEC8-5EB1-4D82-8B9C-A149E9F27C53}" srcOrd="5" destOrd="0" parTransId="{FD37E881-D66F-4CD9-9F82-41DA3A0A4402}" sibTransId="{5D099284-7CBF-49F7-BF72-9304E12F2A80}"/>
    <dgm:cxn modelId="{3FDB20F1-8DC9-48C0-B648-B69BCD6C4BB8}" srcId="{1F7DE1B2-1433-4ABF-A59D-A2B3360F3AF4}" destId="{2C964A69-E298-41E4-8FDF-D957201F9676}" srcOrd="3" destOrd="0" parTransId="{87341AF4-ECCF-48E0-8722-94B54DA194BD}" sibTransId="{336C48D3-9503-4D8A-9BE0-3C87998CE6F7}"/>
    <dgm:cxn modelId="{66C27103-632D-4D47-AE18-E64247585A35}" type="presParOf" srcId="{92882378-9338-4FE3-83EB-5A5C35C0E917}" destId="{A63BB795-D16F-4DDA-BB74-DC1E14EFC6BE}" srcOrd="0" destOrd="0" presId="urn:microsoft.com/office/officeart/2018/2/layout/IconVerticalSolidList"/>
    <dgm:cxn modelId="{7E202C34-3F94-4ED3-AAC4-99605B903946}" type="presParOf" srcId="{A63BB795-D16F-4DDA-BB74-DC1E14EFC6BE}" destId="{79DE7808-7533-4643-8C5E-508545EE6D00}" srcOrd="0" destOrd="0" presId="urn:microsoft.com/office/officeart/2018/2/layout/IconVerticalSolidList"/>
    <dgm:cxn modelId="{E54CAB1A-7D6B-4C68-911F-B67F170B527A}" type="presParOf" srcId="{A63BB795-D16F-4DDA-BB74-DC1E14EFC6BE}" destId="{6D348F97-006C-494B-92EB-C8F15209489D}" srcOrd="1" destOrd="0" presId="urn:microsoft.com/office/officeart/2018/2/layout/IconVerticalSolidList"/>
    <dgm:cxn modelId="{38ED41FE-0E43-4DB8-949E-BC3D0B9E9F25}" type="presParOf" srcId="{A63BB795-D16F-4DDA-BB74-DC1E14EFC6BE}" destId="{83862D7B-3AC0-4BA2-B195-1C208A064019}" srcOrd="2" destOrd="0" presId="urn:microsoft.com/office/officeart/2018/2/layout/IconVerticalSolidList"/>
    <dgm:cxn modelId="{068C19E3-6B23-4206-AFE4-92DDBA34205E}" type="presParOf" srcId="{A63BB795-D16F-4DDA-BB74-DC1E14EFC6BE}" destId="{63BD4C4B-39AD-49D3-80DE-906E1B57ED06}" srcOrd="3" destOrd="0" presId="urn:microsoft.com/office/officeart/2018/2/layout/IconVerticalSolidList"/>
    <dgm:cxn modelId="{02BB804F-9570-4466-9236-1F7EFAA0DD28}" type="presParOf" srcId="{92882378-9338-4FE3-83EB-5A5C35C0E917}" destId="{B9C27149-C993-41D3-B960-CCE16C4A6B50}" srcOrd="1" destOrd="0" presId="urn:microsoft.com/office/officeart/2018/2/layout/IconVerticalSolidList"/>
    <dgm:cxn modelId="{B5815800-B3FD-4E30-93CE-AF71AABD83F4}" type="presParOf" srcId="{92882378-9338-4FE3-83EB-5A5C35C0E917}" destId="{5947A984-8B05-4EF9-8952-5BAE0B48B2CF}" srcOrd="2" destOrd="0" presId="urn:microsoft.com/office/officeart/2018/2/layout/IconVerticalSolidList"/>
    <dgm:cxn modelId="{ECC95468-C95F-4BB3-8C92-59BCD377F5E9}" type="presParOf" srcId="{5947A984-8B05-4EF9-8952-5BAE0B48B2CF}" destId="{D67EF72E-5C74-446F-9C31-69139053422D}" srcOrd="0" destOrd="0" presId="urn:microsoft.com/office/officeart/2018/2/layout/IconVerticalSolidList"/>
    <dgm:cxn modelId="{5BCEB4F6-1701-416B-84BC-ABADBD9B4444}" type="presParOf" srcId="{5947A984-8B05-4EF9-8952-5BAE0B48B2CF}" destId="{84815F3A-DCA5-4007-9554-869C9EC43B1D}" srcOrd="1" destOrd="0" presId="urn:microsoft.com/office/officeart/2018/2/layout/IconVerticalSolidList"/>
    <dgm:cxn modelId="{C6ABA880-B1A2-4250-AB51-F2EEED4CD50D}" type="presParOf" srcId="{5947A984-8B05-4EF9-8952-5BAE0B48B2CF}" destId="{0FC750B6-1CE9-456E-BDA2-B88A84BCF120}" srcOrd="2" destOrd="0" presId="urn:microsoft.com/office/officeart/2018/2/layout/IconVerticalSolidList"/>
    <dgm:cxn modelId="{D499D141-9627-4CF7-BD27-EF0760279C23}" type="presParOf" srcId="{5947A984-8B05-4EF9-8952-5BAE0B48B2CF}" destId="{4ADEE294-DFFE-4E9C-83BB-54E4417B50F4}" srcOrd="3" destOrd="0" presId="urn:microsoft.com/office/officeart/2018/2/layout/IconVerticalSolidList"/>
    <dgm:cxn modelId="{F57223DB-79E1-4BEF-B2C5-E594C13B71D2}" type="presParOf" srcId="{92882378-9338-4FE3-83EB-5A5C35C0E917}" destId="{13FE07B8-A31E-4D7A-A2CC-2582ECB0E25C}" srcOrd="3" destOrd="0" presId="urn:microsoft.com/office/officeart/2018/2/layout/IconVerticalSolidList"/>
    <dgm:cxn modelId="{E2F01715-8527-4A41-A9E2-426716118E56}" type="presParOf" srcId="{92882378-9338-4FE3-83EB-5A5C35C0E917}" destId="{32247439-56E1-4474-8A0F-8DCA33551164}" srcOrd="4" destOrd="0" presId="urn:microsoft.com/office/officeart/2018/2/layout/IconVerticalSolidList"/>
    <dgm:cxn modelId="{20657C91-F116-41F6-9A3D-E3ACB4D487DC}" type="presParOf" srcId="{32247439-56E1-4474-8A0F-8DCA33551164}" destId="{851CD1C6-0E29-404E-B44D-8849523D9778}" srcOrd="0" destOrd="0" presId="urn:microsoft.com/office/officeart/2018/2/layout/IconVerticalSolidList"/>
    <dgm:cxn modelId="{658319F8-785D-4533-8604-35ED659B4698}" type="presParOf" srcId="{32247439-56E1-4474-8A0F-8DCA33551164}" destId="{B2EEB345-3A86-40AC-86ED-18162B438D70}" srcOrd="1" destOrd="0" presId="urn:microsoft.com/office/officeart/2018/2/layout/IconVerticalSolidList"/>
    <dgm:cxn modelId="{8499ACF3-C921-4043-9F53-048198BF82D5}" type="presParOf" srcId="{32247439-56E1-4474-8A0F-8DCA33551164}" destId="{4392CA52-5661-4247-8475-C4DF265458F4}" srcOrd="2" destOrd="0" presId="urn:microsoft.com/office/officeart/2018/2/layout/IconVerticalSolidList"/>
    <dgm:cxn modelId="{E54E15E7-6A77-4E81-AAA7-F4B2E1232854}" type="presParOf" srcId="{32247439-56E1-4474-8A0F-8DCA33551164}" destId="{06637214-12C0-4CA2-9B16-882BE6091D2A}" srcOrd="3" destOrd="0" presId="urn:microsoft.com/office/officeart/2018/2/layout/IconVerticalSolidList"/>
    <dgm:cxn modelId="{A11A0EF6-D1F0-48D7-8231-C26A8CA2CCBC}" type="presParOf" srcId="{92882378-9338-4FE3-83EB-5A5C35C0E917}" destId="{C27B5D03-11A5-4543-BB6D-D8F633ED83B5}" srcOrd="5" destOrd="0" presId="urn:microsoft.com/office/officeart/2018/2/layout/IconVerticalSolidList"/>
    <dgm:cxn modelId="{F6B47513-7ABC-4E5C-9667-87B0D3BB0079}" type="presParOf" srcId="{92882378-9338-4FE3-83EB-5A5C35C0E917}" destId="{2D45D930-E886-41B5-81E1-1B0FAC81AB67}" srcOrd="6" destOrd="0" presId="urn:microsoft.com/office/officeart/2018/2/layout/IconVerticalSolidList"/>
    <dgm:cxn modelId="{85540E65-7DF7-4A27-B597-893DD62F7B1D}" type="presParOf" srcId="{2D45D930-E886-41B5-81E1-1B0FAC81AB67}" destId="{48A7553C-AF0C-44B2-9FBF-4EB25CF5F60D}" srcOrd="0" destOrd="0" presId="urn:microsoft.com/office/officeart/2018/2/layout/IconVerticalSolidList"/>
    <dgm:cxn modelId="{C58397CC-0826-4DEB-97BB-929851392CD3}" type="presParOf" srcId="{2D45D930-E886-41B5-81E1-1B0FAC81AB67}" destId="{9A0143ED-EF22-4421-B7F8-AEC8E0778D8B}" srcOrd="1" destOrd="0" presId="urn:microsoft.com/office/officeart/2018/2/layout/IconVerticalSolidList"/>
    <dgm:cxn modelId="{C3291FC1-7364-4044-84CC-4E5813CBD3DF}" type="presParOf" srcId="{2D45D930-E886-41B5-81E1-1B0FAC81AB67}" destId="{A062CE26-A299-499E-BF77-C2DAE67BD00E}" srcOrd="2" destOrd="0" presId="urn:microsoft.com/office/officeart/2018/2/layout/IconVerticalSolidList"/>
    <dgm:cxn modelId="{C77B1C34-CE00-4F81-8B18-5256A4CFD964}" type="presParOf" srcId="{2D45D930-E886-41B5-81E1-1B0FAC81AB67}" destId="{C79BF112-5A7F-424B-8A06-950C633E5E68}" srcOrd="3" destOrd="0" presId="urn:microsoft.com/office/officeart/2018/2/layout/IconVerticalSolidList"/>
    <dgm:cxn modelId="{2A8A4F1C-7359-409F-B618-73848CDF1CF9}" type="presParOf" srcId="{92882378-9338-4FE3-83EB-5A5C35C0E917}" destId="{CB6B9210-57D6-45A9-A66B-82C0C9BA60BB}" srcOrd="7" destOrd="0" presId="urn:microsoft.com/office/officeart/2018/2/layout/IconVerticalSolidList"/>
    <dgm:cxn modelId="{C5AADB0C-DE89-4DBE-8E0F-4B5F3EE4766B}" type="presParOf" srcId="{92882378-9338-4FE3-83EB-5A5C35C0E917}" destId="{D27AE20C-7B98-4457-BD98-F5816D397940}" srcOrd="8" destOrd="0" presId="urn:microsoft.com/office/officeart/2018/2/layout/IconVerticalSolidList"/>
    <dgm:cxn modelId="{8AF08FB0-3E76-44A6-9413-395E37AFE2CB}" type="presParOf" srcId="{D27AE20C-7B98-4457-BD98-F5816D397940}" destId="{C53DA6FD-5D12-4A5D-B22F-B64A0DCB8DBE}" srcOrd="0" destOrd="0" presId="urn:microsoft.com/office/officeart/2018/2/layout/IconVerticalSolidList"/>
    <dgm:cxn modelId="{1D3640EE-9C81-435D-88E9-CFF93E440C3D}" type="presParOf" srcId="{D27AE20C-7B98-4457-BD98-F5816D397940}" destId="{E4F12A17-6B54-4C00-B757-856FE2DFBCE8}" srcOrd="1" destOrd="0" presId="urn:microsoft.com/office/officeart/2018/2/layout/IconVerticalSolidList"/>
    <dgm:cxn modelId="{722A4CC2-2C22-4DAC-A49A-8DD083A1B53A}" type="presParOf" srcId="{D27AE20C-7B98-4457-BD98-F5816D397940}" destId="{187F723A-8325-41EE-9406-5839451C3DF9}" srcOrd="2" destOrd="0" presId="urn:microsoft.com/office/officeart/2018/2/layout/IconVerticalSolidList"/>
    <dgm:cxn modelId="{93CC1820-26A8-4B67-B020-8261B85F3B5B}" type="presParOf" srcId="{D27AE20C-7B98-4457-BD98-F5816D397940}" destId="{B698BB33-BF2C-41AE-B4A9-087FBBFEAD31}" srcOrd="3" destOrd="0" presId="urn:microsoft.com/office/officeart/2018/2/layout/IconVerticalSolidList"/>
    <dgm:cxn modelId="{DB13C9A0-1ACF-48ED-A2E1-B5562DEDA5A7}" type="presParOf" srcId="{92882378-9338-4FE3-83EB-5A5C35C0E917}" destId="{5DEB0BE9-0E15-49DB-A607-3CEA5422C226}" srcOrd="9" destOrd="0" presId="urn:microsoft.com/office/officeart/2018/2/layout/IconVerticalSolidList"/>
    <dgm:cxn modelId="{B91E66A8-096E-4061-AD2F-8215402EBDD0}" type="presParOf" srcId="{92882378-9338-4FE3-83EB-5A5C35C0E917}" destId="{C6A01D99-6540-4841-BC07-FC2DBB6FD729}" srcOrd="10" destOrd="0" presId="urn:microsoft.com/office/officeart/2018/2/layout/IconVerticalSolidList"/>
    <dgm:cxn modelId="{7A3EA133-BDC0-4B79-8149-ED130F2C8A4D}" type="presParOf" srcId="{C6A01D99-6540-4841-BC07-FC2DBB6FD729}" destId="{16E42BC9-D53E-43BD-A209-2EB4E36FE7CE}" srcOrd="0" destOrd="0" presId="urn:microsoft.com/office/officeart/2018/2/layout/IconVerticalSolidList"/>
    <dgm:cxn modelId="{95625CD4-387F-4A6C-9735-FD1F8334A0D5}" type="presParOf" srcId="{C6A01D99-6540-4841-BC07-FC2DBB6FD729}" destId="{3948BCFB-AC2D-48F1-BFE5-B8F731C9C83F}" srcOrd="1" destOrd="0" presId="urn:microsoft.com/office/officeart/2018/2/layout/IconVerticalSolidList"/>
    <dgm:cxn modelId="{DA6D905A-C996-4F02-9F22-206D620494CA}" type="presParOf" srcId="{C6A01D99-6540-4841-BC07-FC2DBB6FD729}" destId="{FBAFFDB1-A0D2-4310-8638-2E53CA751CE2}" srcOrd="2" destOrd="0" presId="urn:microsoft.com/office/officeart/2018/2/layout/IconVerticalSolidList"/>
    <dgm:cxn modelId="{BBF8202E-0A6C-474A-BA89-92B81A5C436A}" type="presParOf" srcId="{C6A01D99-6540-4841-BC07-FC2DBB6FD729}" destId="{E4457629-D71C-411F-A6AA-F0AB3F6815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015012-15BB-4074-9C73-FC719DD1D0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8DB37B-036A-47D7-BD08-2C198691CDC8}">
      <dgm:prSet/>
      <dgm:spPr/>
      <dgm:t>
        <a:bodyPr/>
        <a:lstStyle/>
        <a:p>
          <a:pPr>
            <a:defRPr cap="all"/>
          </a:pPr>
          <a:r>
            <a:rPr lang="en-GB"/>
            <a:t>Note what worked: timing, engagement, questions asked</a:t>
          </a:r>
          <a:endParaRPr lang="en-US"/>
        </a:p>
      </dgm:t>
    </dgm:pt>
    <dgm:pt modelId="{48EA89BF-35D1-40C7-B2CD-113AF75A2A62}" type="parTrans" cxnId="{6C0E7B52-8177-41E2-ACD7-278F6921AD56}">
      <dgm:prSet/>
      <dgm:spPr/>
      <dgm:t>
        <a:bodyPr/>
        <a:lstStyle/>
        <a:p>
          <a:endParaRPr lang="en-US"/>
        </a:p>
      </dgm:t>
    </dgm:pt>
    <dgm:pt modelId="{16501163-1163-4EF4-AC40-2AAA0DDF6299}" type="sibTrans" cxnId="{6C0E7B52-8177-41E2-ACD7-278F6921AD56}">
      <dgm:prSet/>
      <dgm:spPr/>
      <dgm:t>
        <a:bodyPr/>
        <a:lstStyle/>
        <a:p>
          <a:endParaRPr lang="en-US"/>
        </a:p>
      </dgm:t>
    </dgm:pt>
    <dgm:pt modelId="{605E67DA-9047-4F51-8802-519BEEE2B0A3}">
      <dgm:prSet/>
      <dgm:spPr/>
      <dgm:t>
        <a:bodyPr/>
        <a:lstStyle/>
        <a:p>
          <a:pPr>
            <a:defRPr cap="all"/>
          </a:pPr>
          <a:r>
            <a:rPr lang="en-GB"/>
            <a:t>Survey or informal feedback (QR code, Google Form)</a:t>
          </a:r>
          <a:endParaRPr lang="en-US"/>
        </a:p>
      </dgm:t>
    </dgm:pt>
    <dgm:pt modelId="{38D49E68-D843-4125-8F89-5A1C796E4630}" type="parTrans" cxnId="{490492BD-0FEE-422A-A1B9-08261DD99622}">
      <dgm:prSet/>
      <dgm:spPr/>
      <dgm:t>
        <a:bodyPr/>
        <a:lstStyle/>
        <a:p>
          <a:endParaRPr lang="en-US"/>
        </a:p>
      </dgm:t>
    </dgm:pt>
    <dgm:pt modelId="{5B2D6165-C011-4D7E-8E9E-0AF045345796}" type="sibTrans" cxnId="{490492BD-0FEE-422A-A1B9-08261DD99622}">
      <dgm:prSet/>
      <dgm:spPr/>
      <dgm:t>
        <a:bodyPr/>
        <a:lstStyle/>
        <a:p>
          <a:endParaRPr lang="en-US"/>
        </a:p>
      </dgm:t>
    </dgm:pt>
    <dgm:pt modelId="{45F6F441-0537-49F1-8576-3598940861EA}">
      <dgm:prSet/>
      <dgm:spPr/>
      <dgm:t>
        <a:bodyPr/>
        <a:lstStyle/>
        <a:p>
          <a:pPr>
            <a:defRPr cap="all"/>
          </a:pPr>
          <a:r>
            <a:rPr lang="en-GB"/>
            <a:t>Review recording to spot delivery tweaks</a:t>
          </a:r>
          <a:endParaRPr lang="en-US"/>
        </a:p>
      </dgm:t>
    </dgm:pt>
    <dgm:pt modelId="{8B694995-2B1A-474E-98C9-82304675D601}" type="parTrans" cxnId="{FBB64055-40BC-4DEB-9A60-9FB60714E715}">
      <dgm:prSet/>
      <dgm:spPr/>
      <dgm:t>
        <a:bodyPr/>
        <a:lstStyle/>
        <a:p>
          <a:endParaRPr lang="en-US"/>
        </a:p>
      </dgm:t>
    </dgm:pt>
    <dgm:pt modelId="{6A719CD6-2CE4-46EA-BBFE-E5255474C346}" type="sibTrans" cxnId="{FBB64055-40BC-4DEB-9A60-9FB60714E715}">
      <dgm:prSet/>
      <dgm:spPr/>
      <dgm:t>
        <a:bodyPr/>
        <a:lstStyle/>
        <a:p>
          <a:endParaRPr lang="en-US"/>
        </a:p>
      </dgm:t>
    </dgm:pt>
    <dgm:pt modelId="{D5AD0460-982F-4B38-A788-74020AC4CBAF}">
      <dgm:prSet/>
      <dgm:spPr/>
      <dgm:t>
        <a:bodyPr/>
        <a:lstStyle/>
        <a:p>
          <a:pPr>
            <a:defRPr cap="all"/>
          </a:pPr>
          <a:r>
            <a:rPr lang="en-GB"/>
            <a:t>Document lessons learned for next presentation</a:t>
          </a:r>
          <a:endParaRPr lang="en-US"/>
        </a:p>
      </dgm:t>
    </dgm:pt>
    <dgm:pt modelId="{4FA10647-A997-4806-85DC-E4C2D454420E}" type="parTrans" cxnId="{50DD0DCD-ABA7-422A-87A4-7FED63961119}">
      <dgm:prSet/>
      <dgm:spPr/>
      <dgm:t>
        <a:bodyPr/>
        <a:lstStyle/>
        <a:p>
          <a:endParaRPr lang="en-US"/>
        </a:p>
      </dgm:t>
    </dgm:pt>
    <dgm:pt modelId="{738F598D-FA41-46ED-B54C-8DF7B089F38A}" type="sibTrans" cxnId="{50DD0DCD-ABA7-422A-87A4-7FED63961119}">
      <dgm:prSet/>
      <dgm:spPr/>
      <dgm:t>
        <a:bodyPr/>
        <a:lstStyle/>
        <a:p>
          <a:endParaRPr lang="en-US"/>
        </a:p>
      </dgm:t>
    </dgm:pt>
    <dgm:pt modelId="{869EAB5B-2570-4A3E-B5E5-A158F3BE8459}">
      <dgm:prSet/>
      <dgm:spPr/>
      <dgm:t>
        <a:bodyPr/>
        <a:lstStyle/>
        <a:p>
          <a:pPr>
            <a:defRPr cap="all"/>
          </a:pPr>
          <a:r>
            <a:rPr lang="en-GB"/>
            <a:t>Set personal improvement targets (e.g., reduce fillers by 50 %)</a:t>
          </a:r>
          <a:endParaRPr lang="en-US"/>
        </a:p>
      </dgm:t>
    </dgm:pt>
    <dgm:pt modelId="{6BA60BEF-FF1F-41E8-8073-BFCF6B858D75}" type="parTrans" cxnId="{DB907C49-E8D8-4EBE-96CA-2B73282FB3BF}">
      <dgm:prSet/>
      <dgm:spPr/>
      <dgm:t>
        <a:bodyPr/>
        <a:lstStyle/>
        <a:p>
          <a:endParaRPr lang="en-US"/>
        </a:p>
      </dgm:t>
    </dgm:pt>
    <dgm:pt modelId="{6FA1131B-B41C-4349-9BC1-6764B900C50C}" type="sibTrans" cxnId="{DB907C49-E8D8-4EBE-96CA-2B73282FB3BF}">
      <dgm:prSet/>
      <dgm:spPr/>
      <dgm:t>
        <a:bodyPr/>
        <a:lstStyle/>
        <a:p>
          <a:endParaRPr lang="en-US"/>
        </a:p>
      </dgm:t>
    </dgm:pt>
    <dgm:pt modelId="{B9C7F6C6-F8A6-4458-B22A-27919C28E858}" type="pres">
      <dgm:prSet presAssocID="{43015012-15BB-4074-9C73-FC719DD1D030}" presName="root" presStyleCnt="0">
        <dgm:presLayoutVars>
          <dgm:dir/>
          <dgm:resizeHandles val="exact"/>
        </dgm:presLayoutVars>
      </dgm:prSet>
      <dgm:spPr/>
    </dgm:pt>
    <dgm:pt modelId="{35B8AD92-5699-4D18-A758-51F548920AB5}" type="pres">
      <dgm:prSet presAssocID="{A88DB37B-036A-47D7-BD08-2C198691CDC8}" presName="compNode" presStyleCnt="0"/>
      <dgm:spPr/>
    </dgm:pt>
    <dgm:pt modelId="{A9D3306E-902C-425A-92CC-BBD6BB5934D0}" type="pres">
      <dgm:prSet presAssocID="{A88DB37B-036A-47D7-BD08-2C198691CDC8}" presName="iconBgRect" presStyleLbl="bgShp" presStyleIdx="0" presStyleCnt="5"/>
      <dgm:spPr/>
    </dgm:pt>
    <dgm:pt modelId="{99FE8D64-036D-43D1-9E9D-4168AAF1AF71}" type="pres">
      <dgm:prSet presAssocID="{A88DB37B-036A-47D7-BD08-2C198691CD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B5283B64-480B-4812-B9D1-469C16C6C982}" type="pres">
      <dgm:prSet presAssocID="{A88DB37B-036A-47D7-BD08-2C198691CDC8}" presName="spaceRect" presStyleCnt="0"/>
      <dgm:spPr/>
    </dgm:pt>
    <dgm:pt modelId="{359172FE-80FF-489F-80DF-9977E352F238}" type="pres">
      <dgm:prSet presAssocID="{A88DB37B-036A-47D7-BD08-2C198691CDC8}" presName="textRect" presStyleLbl="revTx" presStyleIdx="0" presStyleCnt="5">
        <dgm:presLayoutVars>
          <dgm:chMax val="1"/>
          <dgm:chPref val="1"/>
        </dgm:presLayoutVars>
      </dgm:prSet>
      <dgm:spPr/>
    </dgm:pt>
    <dgm:pt modelId="{FA7F621D-7FF6-4DCF-9008-CE8FDDE036D9}" type="pres">
      <dgm:prSet presAssocID="{16501163-1163-4EF4-AC40-2AAA0DDF6299}" presName="sibTrans" presStyleCnt="0"/>
      <dgm:spPr/>
    </dgm:pt>
    <dgm:pt modelId="{0A207466-3112-459D-95DC-0A1E815A511D}" type="pres">
      <dgm:prSet presAssocID="{605E67DA-9047-4F51-8802-519BEEE2B0A3}" presName="compNode" presStyleCnt="0"/>
      <dgm:spPr/>
    </dgm:pt>
    <dgm:pt modelId="{5118D3E3-3BF5-4727-AB7C-5DEDF1B3B952}" type="pres">
      <dgm:prSet presAssocID="{605E67DA-9047-4F51-8802-519BEEE2B0A3}" presName="iconBgRect" presStyleLbl="bgShp" presStyleIdx="1" presStyleCnt="5"/>
      <dgm:spPr/>
    </dgm:pt>
    <dgm:pt modelId="{53992009-2205-4987-A155-983035311B38}" type="pres">
      <dgm:prSet presAssocID="{605E67DA-9047-4F51-8802-519BEEE2B0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78D1A8E-8D84-4864-B66A-216D813132EB}" type="pres">
      <dgm:prSet presAssocID="{605E67DA-9047-4F51-8802-519BEEE2B0A3}" presName="spaceRect" presStyleCnt="0"/>
      <dgm:spPr/>
    </dgm:pt>
    <dgm:pt modelId="{9B5790E2-8B42-4D7A-BE6F-8528438FA2B5}" type="pres">
      <dgm:prSet presAssocID="{605E67DA-9047-4F51-8802-519BEEE2B0A3}" presName="textRect" presStyleLbl="revTx" presStyleIdx="1" presStyleCnt="5">
        <dgm:presLayoutVars>
          <dgm:chMax val="1"/>
          <dgm:chPref val="1"/>
        </dgm:presLayoutVars>
      </dgm:prSet>
      <dgm:spPr/>
    </dgm:pt>
    <dgm:pt modelId="{72EC2608-DAE6-4C2C-9784-99F3D90F4991}" type="pres">
      <dgm:prSet presAssocID="{5B2D6165-C011-4D7E-8E9E-0AF045345796}" presName="sibTrans" presStyleCnt="0"/>
      <dgm:spPr/>
    </dgm:pt>
    <dgm:pt modelId="{6CF5E932-A5E7-456B-B270-BD35F2FB99E7}" type="pres">
      <dgm:prSet presAssocID="{45F6F441-0537-49F1-8576-3598940861EA}" presName="compNode" presStyleCnt="0"/>
      <dgm:spPr/>
    </dgm:pt>
    <dgm:pt modelId="{CE2FECDE-5667-424C-80CD-A05D0EAC9B64}" type="pres">
      <dgm:prSet presAssocID="{45F6F441-0537-49F1-8576-3598940861EA}" presName="iconBgRect" presStyleLbl="bgShp" presStyleIdx="2" presStyleCnt="5"/>
      <dgm:spPr/>
    </dgm:pt>
    <dgm:pt modelId="{1B4F7578-4BA5-490A-9EF5-A97D0C657FA0}" type="pres">
      <dgm:prSet presAssocID="{45F6F441-0537-49F1-8576-3598940861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F998D7-CE78-43F5-BE78-4E12C623009B}" type="pres">
      <dgm:prSet presAssocID="{45F6F441-0537-49F1-8576-3598940861EA}" presName="spaceRect" presStyleCnt="0"/>
      <dgm:spPr/>
    </dgm:pt>
    <dgm:pt modelId="{6BBC2D86-403C-48F4-8585-8372737BA5CB}" type="pres">
      <dgm:prSet presAssocID="{45F6F441-0537-49F1-8576-3598940861EA}" presName="textRect" presStyleLbl="revTx" presStyleIdx="2" presStyleCnt="5">
        <dgm:presLayoutVars>
          <dgm:chMax val="1"/>
          <dgm:chPref val="1"/>
        </dgm:presLayoutVars>
      </dgm:prSet>
      <dgm:spPr/>
    </dgm:pt>
    <dgm:pt modelId="{A9CD9B0A-9F90-48E4-AF1A-06FAA871EDB5}" type="pres">
      <dgm:prSet presAssocID="{6A719CD6-2CE4-46EA-BBFE-E5255474C346}" presName="sibTrans" presStyleCnt="0"/>
      <dgm:spPr/>
    </dgm:pt>
    <dgm:pt modelId="{19BA6736-3557-4A8D-BC87-31E45550C4E8}" type="pres">
      <dgm:prSet presAssocID="{D5AD0460-982F-4B38-A788-74020AC4CBAF}" presName="compNode" presStyleCnt="0"/>
      <dgm:spPr/>
    </dgm:pt>
    <dgm:pt modelId="{0C041B5D-F2D0-46D7-BC57-E050CEE12753}" type="pres">
      <dgm:prSet presAssocID="{D5AD0460-982F-4B38-A788-74020AC4CBAF}" presName="iconBgRect" presStyleLbl="bgShp" presStyleIdx="3" presStyleCnt="5"/>
      <dgm:spPr/>
    </dgm:pt>
    <dgm:pt modelId="{E167C697-7024-4520-94E4-A6E2331AC3C4}" type="pres">
      <dgm:prSet presAssocID="{D5AD0460-982F-4B38-A788-74020AC4CB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CDA8691-1000-48CC-9721-678D84527A4A}" type="pres">
      <dgm:prSet presAssocID="{D5AD0460-982F-4B38-A788-74020AC4CBAF}" presName="spaceRect" presStyleCnt="0"/>
      <dgm:spPr/>
    </dgm:pt>
    <dgm:pt modelId="{D9672F10-746E-452F-86C2-1CAA6F072D98}" type="pres">
      <dgm:prSet presAssocID="{D5AD0460-982F-4B38-A788-74020AC4CBAF}" presName="textRect" presStyleLbl="revTx" presStyleIdx="3" presStyleCnt="5">
        <dgm:presLayoutVars>
          <dgm:chMax val="1"/>
          <dgm:chPref val="1"/>
        </dgm:presLayoutVars>
      </dgm:prSet>
      <dgm:spPr/>
    </dgm:pt>
    <dgm:pt modelId="{4898FD20-D54D-48CE-AAC8-2FF185529844}" type="pres">
      <dgm:prSet presAssocID="{738F598D-FA41-46ED-B54C-8DF7B089F38A}" presName="sibTrans" presStyleCnt="0"/>
      <dgm:spPr/>
    </dgm:pt>
    <dgm:pt modelId="{01DD8F1B-D7F3-435F-A9AB-C13B307F3986}" type="pres">
      <dgm:prSet presAssocID="{869EAB5B-2570-4A3E-B5E5-A158F3BE8459}" presName="compNode" presStyleCnt="0"/>
      <dgm:spPr/>
    </dgm:pt>
    <dgm:pt modelId="{949034B2-DABD-41EB-B51B-48BF994FFDB9}" type="pres">
      <dgm:prSet presAssocID="{869EAB5B-2570-4A3E-B5E5-A158F3BE8459}" presName="iconBgRect" presStyleLbl="bgShp" presStyleIdx="4" presStyleCnt="5"/>
      <dgm:spPr/>
    </dgm:pt>
    <dgm:pt modelId="{4A2263AB-E646-455C-B1BB-AADA48F6FF0D}" type="pres">
      <dgm:prSet presAssocID="{869EAB5B-2570-4A3E-B5E5-A158F3BE8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7C8DD3F-4E29-48EB-84F9-C22736851088}" type="pres">
      <dgm:prSet presAssocID="{869EAB5B-2570-4A3E-B5E5-A158F3BE8459}" presName="spaceRect" presStyleCnt="0"/>
      <dgm:spPr/>
    </dgm:pt>
    <dgm:pt modelId="{1AA03FCE-F1A5-4FC6-9A2F-E80C3846E704}" type="pres">
      <dgm:prSet presAssocID="{869EAB5B-2570-4A3E-B5E5-A158F3BE84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80B702-8407-44A3-8730-AF598D01CC54}" type="presOf" srcId="{605E67DA-9047-4F51-8802-519BEEE2B0A3}" destId="{9B5790E2-8B42-4D7A-BE6F-8528438FA2B5}" srcOrd="0" destOrd="0" presId="urn:microsoft.com/office/officeart/2018/5/layout/IconCircleLabelList"/>
    <dgm:cxn modelId="{5BB6BB3F-4128-4C1D-ADCC-C8D99245AF07}" type="presOf" srcId="{D5AD0460-982F-4B38-A788-74020AC4CBAF}" destId="{D9672F10-746E-452F-86C2-1CAA6F072D98}" srcOrd="0" destOrd="0" presId="urn:microsoft.com/office/officeart/2018/5/layout/IconCircleLabelList"/>
    <dgm:cxn modelId="{DB907C49-E8D8-4EBE-96CA-2B73282FB3BF}" srcId="{43015012-15BB-4074-9C73-FC719DD1D030}" destId="{869EAB5B-2570-4A3E-B5E5-A158F3BE8459}" srcOrd="4" destOrd="0" parTransId="{6BA60BEF-FF1F-41E8-8073-BFCF6B858D75}" sibTransId="{6FA1131B-B41C-4349-9BC1-6764B900C50C}"/>
    <dgm:cxn modelId="{6C0E7B52-8177-41E2-ACD7-278F6921AD56}" srcId="{43015012-15BB-4074-9C73-FC719DD1D030}" destId="{A88DB37B-036A-47D7-BD08-2C198691CDC8}" srcOrd="0" destOrd="0" parTransId="{48EA89BF-35D1-40C7-B2CD-113AF75A2A62}" sibTransId="{16501163-1163-4EF4-AC40-2AAA0DDF6299}"/>
    <dgm:cxn modelId="{FBB64055-40BC-4DEB-9A60-9FB60714E715}" srcId="{43015012-15BB-4074-9C73-FC719DD1D030}" destId="{45F6F441-0537-49F1-8576-3598940861EA}" srcOrd="2" destOrd="0" parTransId="{8B694995-2B1A-474E-98C9-82304675D601}" sibTransId="{6A719CD6-2CE4-46EA-BBFE-E5255474C346}"/>
    <dgm:cxn modelId="{63F1BF77-9CF5-4B56-B238-8671EF1EDC20}" type="presOf" srcId="{43015012-15BB-4074-9C73-FC719DD1D030}" destId="{B9C7F6C6-F8A6-4458-B22A-27919C28E858}" srcOrd="0" destOrd="0" presId="urn:microsoft.com/office/officeart/2018/5/layout/IconCircleLabelList"/>
    <dgm:cxn modelId="{FB58AA7B-856C-44CA-8C26-1A9B70467397}" type="presOf" srcId="{A88DB37B-036A-47D7-BD08-2C198691CDC8}" destId="{359172FE-80FF-489F-80DF-9977E352F238}" srcOrd="0" destOrd="0" presId="urn:microsoft.com/office/officeart/2018/5/layout/IconCircleLabelList"/>
    <dgm:cxn modelId="{490492BD-0FEE-422A-A1B9-08261DD99622}" srcId="{43015012-15BB-4074-9C73-FC719DD1D030}" destId="{605E67DA-9047-4F51-8802-519BEEE2B0A3}" srcOrd="1" destOrd="0" parTransId="{38D49E68-D843-4125-8F89-5A1C796E4630}" sibTransId="{5B2D6165-C011-4D7E-8E9E-0AF045345796}"/>
    <dgm:cxn modelId="{2DEB06C3-AC35-4C47-9D88-C0BF620EA61C}" type="presOf" srcId="{45F6F441-0537-49F1-8576-3598940861EA}" destId="{6BBC2D86-403C-48F4-8585-8372737BA5CB}" srcOrd="0" destOrd="0" presId="urn:microsoft.com/office/officeart/2018/5/layout/IconCircleLabelList"/>
    <dgm:cxn modelId="{C09950CC-C18F-40FB-9887-D088A7DE8749}" type="presOf" srcId="{869EAB5B-2570-4A3E-B5E5-A158F3BE8459}" destId="{1AA03FCE-F1A5-4FC6-9A2F-E80C3846E704}" srcOrd="0" destOrd="0" presId="urn:microsoft.com/office/officeart/2018/5/layout/IconCircleLabelList"/>
    <dgm:cxn modelId="{50DD0DCD-ABA7-422A-87A4-7FED63961119}" srcId="{43015012-15BB-4074-9C73-FC719DD1D030}" destId="{D5AD0460-982F-4B38-A788-74020AC4CBAF}" srcOrd="3" destOrd="0" parTransId="{4FA10647-A997-4806-85DC-E4C2D454420E}" sibTransId="{738F598D-FA41-46ED-B54C-8DF7B089F38A}"/>
    <dgm:cxn modelId="{FD758600-BC7C-41EF-A7A0-6EE536021192}" type="presParOf" srcId="{B9C7F6C6-F8A6-4458-B22A-27919C28E858}" destId="{35B8AD92-5699-4D18-A758-51F548920AB5}" srcOrd="0" destOrd="0" presId="urn:microsoft.com/office/officeart/2018/5/layout/IconCircleLabelList"/>
    <dgm:cxn modelId="{8B45EA2A-337D-4529-80B4-BC0861C82B8B}" type="presParOf" srcId="{35B8AD92-5699-4D18-A758-51F548920AB5}" destId="{A9D3306E-902C-425A-92CC-BBD6BB5934D0}" srcOrd="0" destOrd="0" presId="urn:microsoft.com/office/officeart/2018/5/layout/IconCircleLabelList"/>
    <dgm:cxn modelId="{DB887653-8F29-4F58-B79F-517FE2BAF20B}" type="presParOf" srcId="{35B8AD92-5699-4D18-A758-51F548920AB5}" destId="{99FE8D64-036D-43D1-9E9D-4168AAF1AF71}" srcOrd="1" destOrd="0" presId="urn:microsoft.com/office/officeart/2018/5/layout/IconCircleLabelList"/>
    <dgm:cxn modelId="{2916FC4D-AF3A-4099-8840-32F26F71969E}" type="presParOf" srcId="{35B8AD92-5699-4D18-A758-51F548920AB5}" destId="{B5283B64-480B-4812-B9D1-469C16C6C982}" srcOrd="2" destOrd="0" presId="urn:microsoft.com/office/officeart/2018/5/layout/IconCircleLabelList"/>
    <dgm:cxn modelId="{6F368F9A-F333-49EB-84E8-C961D463CA03}" type="presParOf" srcId="{35B8AD92-5699-4D18-A758-51F548920AB5}" destId="{359172FE-80FF-489F-80DF-9977E352F238}" srcOrd="3" destOrd="0" presId="urn:microsoft.com/office/officeart/2018/5/layout/IconCircleLabelList"/>
    <dgm:cxn modelId="{DA4718D9-9630-4A7D-A47F-1508F3A15D8B}" type="presParOf" srcId="{B9C7F6C6-F8A6-4458-B22A-27919C28E858}" destId="{FA7F621D-7FF6-4DCF-9008-CE8FDDE036D9}" srcOrd="1" destOrd="0" presId="urn:microsoft.com/office/officeart/2018/5/layout/IconCircleLabelList"/>
    <dgm:cxn modelId="{B2CA64F7-25D8-4B0A-B655-DDEE4ADD232F}" type="presParOf" srcId="{B9C7F6C6-F8A6-4458-B22A-27919C28E858}" destId="{0A207466-3112-459D-95DC-0A1E815A511D}" srcOrd="2" destOrd="0" presId="urn:microsoft.com/office/officeart/2018/5/layout/IconCircleLabelList"/>
    <dgm:cxn modelId="{33CBB282-4195-49A8-B941-CA96E61572BE}" type="presParOf" srcId="{0A207466-3112-459D-95DC-0A1E815A511D}" destId="{5118D3E3-3BF5-4727-AB7C-5DEDF1B3B952}" srcOrd="0" destOrd="0" presId="urn:microsoft.com/office/officeart/2018/5/layout/IconCircleLabelList"/>
    <dgm:cxn modelId="{289256CA-3C32-456A-A634-65EF4B44C2DA}" type="presParOf" srcId="{0A207466-3112-459D-95DC-0A1E815A511D}" destId="{53992009-2205-4987-A155-983035311B38}" srcOrd="1" destOrd="0" presId="urn:microsoft.com/office/officeart/2018/5/layout/IconCircleLabelList"/>
    <dgm:cxn modelId="{C6E1BA5D-CD40-4EB9-ACE9-73DD61D7B651}" type="presParOf" srcId="{0A207466-3112-459D-95DC-0A1E815A511D}" destId="{978D1A8E-8D84-4864-B66A-216D813132EB}" srcOrd="2" destOrd="0" presId="urn:microsoft.com/office/officeart/2018/5/layout/IconCircleLabelList"/>
    <dgm:cxn modelId="{E1D1A0DA-016D-4914-9B44-2226BBF57141}" type="presParOf" srcId="{0A207466-3112-459D-95DC-0A1E815A511D}" destId="{9B5790E2-8B42-4D7A-BE6F-8528438FA2B5}" srcOrd="3" destOrd="0" presId="urn:microsoft.com/office/officeart/2018/5/layout/IconCircleLabelList"/>
    <dgm:cxn modelId="{76B6D4D0-96A1-4DCF-B000-A2CA1DA89555}" type="presParOf" srcId="{B9C7F6C6-F8A6-4458-B22A-27919C28E858}" destId="{72EC2608-DAE6-4C2C-9784-99F3D90F4991}" srcOrd="3" destOrd="0" presId="urn:microsoft.com/office/officeart/2018/5/layout/IconCircleLabelList"/>
    <dgm:cxn modelId="{0E49847D-163C-47E2-8385-007693361D91}" type="presParOf" srcId="{B9C7F6C6-F8A6-4458-B22A-27919C28E858}" destId="{6CF5E932-A5E7-456B-B270-BD35F2FB99E7}" srcOrd="4" destOrd="0" presId="urn:microsoft.com/office/officeart/2018/5/layout/IconCircleLabelList"/>
    <dgm:cxn modelId="{EC80E9BF-A84F-4D65-8B2B-F6DF66842EBF}" type="presParOf" srcId="{6CF5E932-A5E7-456B-B270-BD35F2FB99E7}" destId="{CE2FECDE-5667-424C-80CD-A05D0EAC9B64}" srcOrd="0" destOrd="0" presId="urn:microsoft.com/office/officeart/2018/5/layout/IconCircleLabelList"/>
    <dgm:cxn modelId="{213178AD-4025-4349-B417-88CD05C1D6EC}" type="presParOf" srcId="{6CF5E932-A5E7-456B-B270-BD35F2FB99E7}" destId="{1B4F7578-4BA5-490A-9EF5-A97D0C657FA0}" srcOrd="1" destOrd="0" presId="urn:microsoft.com/office/officeart/2018/5/layout/IconCircleLabelList"/>
    <dgm:cxn modelId="{2FCE070D-C59F-4297-A509-D014DDE81D08}" type="presParOf" srcId="{6CF5E932-A5E7-456B-B270-BD35F2FB99E7}" destId="{BAF998D7-CE78-43F5-BE78-4E12C623009B}" srcOrd="2" destOrd="0" presId="urn:microsoft.com/office/officeart/2018/5/layout/IconCircleLabelList"/>
    <dgm:cxn modelId="{39F7B591-3A9F-4A9E-93D6-5BE9060D8EFF}" type="presParOf" srcId="{6CF5E932-A5E7-456B-B270-BD35F2FB99E7}" destId="{6BBC2D86-403C-48F4-8585-8372737BA5CB}" srcOrd="3" destOrd="0" presId="urn:microsoft.com/office/officeart/2018/5/layout/IconCircleLabelList"/>
    <dgm:cxn modelId="{42792126-BA84-4B58-950B-0592E104C77D}" type="presParOf" srcId="{B9C7F6C6-F8A6-4458-B22A-27919C28E858}" destId="{A9CD9B0A-9F90-48E4-AF1A-06FAA871EDB5}" srcOrd="5" destOrd="0" presId="urn:microsoft.com/office/officeart/2018/5/layout/IconCircleLabelList"/>
    <dgm:cxn modelId="{B22E83EC-0974-4F5A-B094-DB801B7B84F6}" type="presParOf" srcId="{B9C7F6C6-F8A6-4458-B22A-27919C28E858}" destId="{19BA6736-3557-4A8D-BC87-31E45550C4E8}" srcOrd="6" destOrd="0" presId="urn:microsoft.com/office/officeart/2018/5/layout/IconCircleLabelList"/>
    <dgm:cxn modelId="{550F1C77-1A53-4AB6-8D9B-C782663AB5E4}" type="presParOf" srcId="{19BA6736-3557-4A8D-BC87-31E45550C4E8}" destId="{0C041B5D-F2D0-46D7-BC57-E050CEE12753}" srcOrd="0" destOrd="0" presId="urn:microsoft.com/office/officeart/2018/5/layout/IconCircleLabelList"/>
    <dgm:cxn modelId="{1E9757DB-ADD4-4C42-94A0-AED200CA04F8}" type="presParOf" srcId="{19BA6736-3557-4A8D-BC87-31E45550C4E8}" destId="{E167C697-7024-4520-94E4-A6E2331AC3C4}" srcOrd="1" destOrd="0" presId="urn:microsoft.com/office/officeart/2018/5/layout/IconCircleLabelList"/>
    <dgm:cxn modelId="{FD03BFD9-7EAE-4033-961F-D13B060B3826}" type="presParOf" srcId="{19BA6736-3557-4A8D-BC87-31E45550C4E8}" destId="{DCDA8691-1000-48CC-9721-678D84527A4A}" srcOrd="2" destOrd="0" presId="urn:microsoft.com/office/officeart/2018/5/layout/IconCircleLabelList"/>
    <dgm:cxn modelId="{EADC3FCD-73E4-4B98-B513-4262F759A088}" type="presParOf" srcId="{19BA6736-3557-4A8D-BC87-31E45550C4E8}" destId="{D9672F10-746E-452F-86C2-1CAA6F072D98}" srcOrd="3" destOrd="0" presId="urn:microsoft.com/office/officeart/2018/5/layout/IconCircleLabelList"/>
    <dgm:cxn modelId="{9EBA780E-6CCD-401D-BC5F-766492263BE1}" type="presParOf" srcId="{B9C7F6C6-F8A6-4458-B22A-27919C28E858}" destId="{4898FD20-D54D-48CE-AAC8-2FF185529844}" srcOrd="7" destOrd="0" presId="urn:microsoft.com/office/officeart/2018/5/layout/IconCircleLabelList"/>
    <dgm:cxn modelId="{FCD794C6-1930-4620-AEFE-C694A55922A6}" type="presParOf" srcId="{B9C7F6C6-F8A6-4458-B22A-27919C28E858}" destId="{01DD8F1B-D7F3-435F-A9AB-C13B307F3986}" srcOrd="8" destOrd="0" presId="urn:microsoft.com/office/officeart/2018/5/layout/IconCircleLabelList"/>
    <dgm:cxn modelId="{9126453C-9FD6-4DBD-BABC-3A4F906D4139}" type="presParOf" srcId="{01DD8F1B-D7F3-435F-A9AB-C13B307F3986}" destId="{949034B2-DABD-41EB-B51B-48BF994FFDB9}" srcOrd="0" destOrd="0" presId="urn:microsoft.com/office/officeart/2018/5/layout/IconCircleLabelList"/>
    <dgm:cxn modelId="{4EF330D3-C48F-4889-8F98-FCA4D4EE2EC8}" type="presParOf" srcId="{01DD8F1B-D7F3-435F-A9AB-C13B307F3986}" destId="{4A2263AB-E646-455C-B1BB-AADA48F6FF0D}" srcOrd="1" destOrd="0" presId="urn:microsoft.com/office/officeart/2018/5/layout/IconCircleLabelList"/>
    <dgm:cxn modelId="{451F7CCA-3C9A-45C5-AB3D-CA70D2B4E28A}" type="presParOf" srcId="{01DD8F1B-D7F3-435F-A9AB-C13B307F3986}" destId="{27C8DD3F-4E29-48EB-84F9-C22736851088}" srcOrd="2" destOrd="0" presId="urn:microsoft.com/office/officeart/2018/5/layout/IconCircleLabelList"/>
    <dgm:cxn modelId="{1B93CCE7-B4DB-4A2C-9BF6-712FA233FBE7}" type="presParOf" srcId="{01DD8F1B-D7F3-435F-A9AB-C13B307F3986}" destId="{1AA03FCE-F1A5-4FC6-9A2F-E80C3846E7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543897-5A12-4B21-818E-8FE33DAB87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27E0E-14B2-4781-AB41-6A7708270AE6}">
      <dgm:prSet/>
      <dgm:spPr/>
      <dgm:t>
        <a:bodyPr/>
        <a:lstStyle/>
        <a:p>
          <a:r>
            <a:rPr lang="en-GB"/>
            <a:t>Clarify audience &amp; core message</a:t>
          </a:r>
          <a:endParaRPr lang="en-US"/>
        </a:p>
      </dgm:t>
    </dgm:pt>
    <dgm:pt modelId="{788F6A54-2F71-427E-9663-4F8BF6E0905E}" type="parTrans" cxnId="{73485B83-B834-4F12-B8A2-147BE3C0751B}">
      <dgm:prSet/>
      <dgm:spPr/>
      <dgm:t>
        <a:bodyPr/>
        <a:lstStyle/>
        <a:p>
          <a:endParaRPr lang="en-US"/>
        </a:p>
      </dgm:t>
    </dgm:pt>
    <dgm:pt modelId="{B7D28AFA-E4B5-4EB1-B1B6-EA4DFBDB2D1F}" type="sibTrans" cxnId="{73485B83-B834-4F12-B8A2-147BE3C0751B}">
      <dgm:prSet/>
      <dgm:spPr/>
      <dgm:t>
        <a:bodyPr/>
        <a:lstStyle/>
        <a:p>
          <a:endParaRPr lang="en-US"/>
        </a:p>
      </dgm:t>
    </dgm:pt>
    <dgm:pt modelId="{A4A5CCF8-5111-49E4-9A35-6C95C3AE0458}">
      <dgm:prSet/>
      <dgm:spPr/>
      <dgm:t>
        <a:bodyPr/>
        <a:lstStyle/>
        <a:p>
          <a:r>
            <a:rPr lang="en-GB"/>
            <a:t>Build a clear, story‑driven structure</a:t>
          </a:r>
          <a:endParaRPr lang="en-US"/>
        </a:p>
      </dgm:t>
    </dgm:pt>
    <dgm:pt modelId="{BE3DCC81-266A-4ECD-8132-C18C8A31777D}" type="parTrans" cxnId="{560E08A7-3210-4641-A4E1-4CE0BB27FC2B}">
      <dgm:prSet/>
      <dgm:spPr/>
      <dgm:t>
        <a:bodyPr/>
        <a:lstStyle/>
        <a:p>
          <a:endParaRPr lang="en-US"/>
        </a:p>
      </dgm:t>
    </dgm:pt>
    <dgm:pt modelId="{984A5815-71CB-471F-A0D2-7147A8B6A15F}" type="sibTrans" cxnId="{560E08A7-3210-4641-A4E1-4CE0BB27FC2B}">
      <dgm:prSet/>
      <dgm:spPr/>
      <dgm:t>
        <a:bodyPr/>
        <a:lstStyle/>
        <a:p>
          <a:endParaRPr lang="en-US"/>
        </a:p>
      </dgm:t>
    </dgm:pt>
    <dgm:pt modelId="{5A03D5E4-3B56-4A15-8C7D-301CC12C53AE}">
      <dgm:prSet/>
      <dgm:spPr/>
      <dgm:t>
        <a:bodyPr/>
        <a:lstStyle/>
        <a:p>
          <a:r>
            <a:rPr lang="en-GB"/>
            <a:t>Rehearse—video, peer, live environment</a:t>
          </a:r>
          <a:endParaRPr lang="en-US"/>
        </a:p>
      </dgm:t>
    </dgm:pt>
    <dgm:pt modelId="{662C7F04-6873-4FDA-8637-DE2C6D5780A7}" type="parTrans" cxnId="{106BE036-6185-47EA-90AD-BA35E468DB9C}">
      <dgm:prSet/>
      <dgm:spPr/>
      <dgm:t>
        <a:bodyPr/>
        <a:lstStyle/>
        <a:p>
          <a:endParaRPr lang="en-US"/>
        </a:p>
      </dgm:t>
    </dgm:pt>
    <dgm:pt modelId="{F867A538-F8D2-4739-9E57-F983B956BC1A}" type="sibTrans" cxnId="{106BE036-6185-47EA-90AD-BA35E468DB9C}">
      <dgm:prSet/>
      <dgm:spPr/>
      <dgm:t>
        <a:bodyPr/>
        <a:lstStyle/>
        <a:p>
          <a:endParaRPr lang="en-US"/>
        </a:p>
      </dgm:t>
    </dgm:pt>
    <dgm:pt modelId="{B7FD8DB9-6221-471D-BC02-89930F400FEA}">
      <dgm:prSet/>
      <dgm:spPr/>
      <dgm:t>
        <a:bodyPr/>
        <a:lstStyle/>
        <a:p>
          <a:r>
            <a:rPr lang="en-GB"/>
            <a:t>Deliver with confident voice &amp; body language</a:t>
          </a:r>
          <a:endParaRPr lang="en-US"/>
        </a:p>
      </dgm:t>
    </dgm:pt>
    <dgm:pt modelId="{CA5702B0-DE41-4ABA-BC67-1ED5795416DD}" type="parTrans" cxnId="{2D866BCD-445B-4B09-A4B9-A62B3A2B8693}">
      <dgm:prSet/>
      <dgm:spPr/>
      <dgm:t>
        <a:bodyPr/>
        <a:lstStyle/>
        <a:p>
          <a:endParaRPr lang="en-US"/>
        </a:p>
      </dgm:t>
    </dgm:pt>
    <dgm:pt modelId="{7521F0C7-A5BC-4965-B6B8-61CAB2048A35}" type="sibTrans" cxnId="{2D866BCD-445B-4B09-A4B9-A62B3A2B8693}">
      <dgm:prSet/>
      <dgm:spPr/>
      <dgm:t>
        <a:bodyPr/>
        <a:lstStyle/>
        <a:p>
          <a:endParaRPr lang="en-US"/>
        </a:p>
      </dgm:t>
    </dgm:pt>
    <dgm:pt modelId="{5AB92FCD-E954-44D4-A4C3-EB62CC41EF3C}">
      <dgm:prSet/>
      <dgm:spPr/>
      <dgm:t>
        <a:bodyPr/>
        <a:lstStyle/>
        <a:p>
          <a:r>
            <a:rPr lang="en-GB"/>
            <a:t>Send a concise, value‑adding follow‑up within 24 h</a:t>
          </a:r>
          <a:endParaRPr lang="en-US"/>
        </a:p>
      </dgm:t>
    </dgm:pt>
    <dgm:pt modelId="{3F8019DB-C5FC-405F-A74B-53408BD435CA}" type="parTrans" cxnId="{C8B316F8-CF3D-4EA9-B536-209F1D8197AC}">
      <dgm:prSet/>
      <dgm:spPr/>
      <dgm:t>
        <a:bodyPr/>
        <a:lstStyle/>
        <a:p>
          <a:endParaRPr lang="en-US"/>
        </a:p>
      </dgm:t>
    </dgm:pt>
    <dgm:pt modelId="{09BD66A4-52E2-4438-BDD3-214A2E90A7B1}" type="sibTrans" cxnId="{C8B316F8-CF3D-4EA9-B536-209F1D8197AC}">
      <dgm:prSet/>
      <dgm:spPr/>
      <dgm:t>
        <a:bodyPr/>
        <a:lstStyle/>
        <a:p>
          <a:endParaRPr lang="en-US"/>
        </a:p>
      </dgm:t>
    </dgm:pt>
    <dgm:pt modelId="{942626C2-873F-4FEE-88BC-070B42EAB505}" type="pres">
      <dgm:prSet presAssocID="{E9543897-5A12-4B21-818E-8FE33DAB87A9}" presName="root" presStyleCnt="0">
        <dgm:presLayoutVars>
          <dgm:dir/>
          <dgm:resizeHandles val="exact"/>
        </dgm:presLayoutVars>
      </dgm:prSet>
      <dgm:spPr/>
    </dgm:pt>
    <dgm:pt modelId="{4D618AD6-40B9-4C74-9CB8-19DD80A76DB8}" type="pres">
      <dgm:prSet presAssocID="{C4F27E0E-14B2-4781-AB41-6A7708270AE6}" presName="compNode" presStyleCnt="0"/>
      <dgm:spPr/>
    </dgm:pt>
    <dgm:pt modelId="{B3ED05E8-8F96-4F31-B24C-9A1E604C9FB7}" type="pres">
      <dgm:prSet presAssocID="{C4F27E0E-14B2-4781-AB41-6A7708270AE6}" presName="bgRect" presStyleLbl="bgShp" presStyleIdx="0" presStyleCnt="5"/>
      <dgm:spPr/>
    </dgm:pt>
    <dgm:pt modelId="{2012F621-6AD7-4B7D-B0B0-BF8CDADAAD8C}" type="pres">
      <dgm:prSet presAssocID="{C4F27E0E-14B2-4781-AB41-6A7708270A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FA4E5E1-E1AC-426B-AC4C-D347F148F93A}" type="pres">
      <dgm:prSet presAssocID="{C4F27E0E-14B2-4781-AB41-6A7708270AE6}" presName="spaceRect" presStyleCnt="0"/>
      <dgm:spPr/>
    </dgm:pt>
    <dgm:pt modelId="{7FB0D2AF-2D19-48F5-8D89-73119C40BB4A}" type="pres">
      <dgm:prSet presAssocID="{C4F27E0E-14B2-4781-AB41-6A7708270AE6}" presName="parTx" presStyleLbl="revTx" presStyleIdx="0" presStyleCnt="5">
        <dgm:presLayoutVars>
          <dgm:chMax val="0"/>
          <dgm:chPref val="0"/>
        </dgm:presLayoutVars>
      </dgm:prSet>
      <dgm:spPr/>
    </dgm:pt>
    <dgm:pt modelId="{9C6420AE-F496-45E7-805A-DBAD4F78907D}" type="pres">
      <dgm:prSet presAssocID="{B7D28AFA-E4B5-4EB1-B1B6-EA4DFBDB2D1F}" presName="sibTrans" presStyleCnt="0"/>
      <dgm:spPr/>
    </dgm:pt>
    <dgm:pt modelId="{C52EAE49-D749-493F-A200-787E2E1AB03B}" type="pres">
      <dgm:prSet presAssocID="{A4A5CCF8-5111-49E4-9A35-6C95C3AE0458}" presName="compNode" presStyleCnt="0"/>
      <dgm:spPr/>
    </dgm:pt>
    <dgm:pt modelId="{6BB85990-0559-426F-B222-8D0950BA9F77}" type="pres">
      <dgm:prSet presAssocID="{A4A5CCF8-5111-49E4-9A35-6C95C3AE0458}" presName="bgRect" presStyleLbl="bgShp" presStyleIdx="1" presStyleCnt="5"/>
      <dgm:spPr/>
    </dgm:pt>
    <dgm:pt modelId="{F52E159B-3A4A-4C98-9EF2-B1A5C107B6D0}" type="pres">
      <dgm:prSet presAssocID="{A4A5CCF8-5111-49E4-9A35-6C95C3AE04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B7CA6B4-2B3E-46E0-B6E1-DDBB5CCBB423}" type="pres">
      <dgm:prSet presAssocID="{A4A5CCF8-5111-49E4-9A35-6C95C3AE0458}" presName="spaceRect" presStyleCnt="0"/>
      <dgm:spPr/>
    </dgm:pt>
    <dgm:pt modelId="{5B460412-9D0A-49D6-B956-60CF22433218}" type="pres">
      <dgm:prSet presAssocID="{A4A5CCF8-5111-49E4-9A35-6C95C3AE0458}" presName="parTx" presStyleLbl="revTx" presStyleIdx="1" presStyleCnt="5">
        <dgm:presLayoutVars>
          <dgm:chMax val="0"/>
          <dgm:chPref val="0"/>
        </dgm:presLayoutVars>
      </dgm:prSet>
      <dgm:spPr/>
    </dgm:pt>
    <dgm:pt modelId="{1A228BED-838A-410D-A34F-62B062D55B24}" type="pres">
      <dgm:prSet presAssocID="{984A5815-71CB-471F-A0D2-7147A8B6A15F}" presName="sibTrans" presStyleCnt="0"/>
      <dgm:spPr/>
    </dgm:pt>
    <dgm:pt modelId="{CDAA4410-8A12-4962-9140-AE7FEB6E9106}" type="pres">
      <dgm:prSet presAssocID="{5A03D5E4-3B56-4A15-8C7D-301CC12C53AE}" presName="compNode" presStyleCnt="0"/>
      <dgm:spPr/>
    </dgm:pt>
    <dgm:pt modelId="{AECA6BE2-FC9C-4862-89E5-02B39F49D7CB}" type="pres">
      <dgm:prSet presAssocID="{5A03D5E4-3B56-4A15-8C7D-301CC12C53AE}" presName="bgRect" presStyleLbl="bgShp" presStyleIdx="2" presStyleCnt="5"/>
      <dgm:spPr/>
    </dgm:pt>
    <dgm:pt modelId="{113ABAAB-181F-4139-BE4C-02389D4BB7C4}" type="pres">
      <dgm:prSet presAssocID="{5A03D5E4-3B56-4A15-8C7D-301CC12C53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707CAD5-1D69-49C0-B72C-656607F05234}" type="pres">
      <dgm:prSet presAssocID="{5A03D5E4-3B56-4A15-8C7D-301CC12C53AE}" presName="spaceRect" presStyleCnt="0"/>
      <dgm:spPr/>
    </dgm:pt>
    <dgm:pt modelId="{DC6BEDD0-A053-45B3-89FC-7BD814A5644E}" type="pres">
      <dgm:prSet presAssocID="{5A03D5E4-3B56-4A15-8C7D-301CC12C53AE}" presName="parTx" presStyleLbl="revTx" presStyleIdx="2" presStyleCnt="5">
        <dgm:presLayoutVars>
          <dgm:chMax val="0"/>
          <dgm:chPref val="0"/>
        </dgm:presLayoutVars>
      </dgm:prSet>
      <dgm:spPr/>
    </dgm:pt>
    <dgm:pt modelId="{E0027E3D-E18A-43CB-A3BF-DCFABE0A9914}" type="pres">
      <dgm:prSet presAssocID="{F867A538-F8D2-4739-9E57-F983B956BC1A}" presName="sibTrans" presStyleCnt="0"/>
      <dgm:spPr/>
    </dgm:pt>
    <dgm:pt modelId="{6BF621A7-64B6-400E-8122-4228502F8414}" type="pres">
      <dgm:prSet presAssocID="{B7FD8DB9-6221-471D-BC02-89930F400FEA}" presName="compNode" presStyleCnt="0"/>
      <dgm:spPr/>
    </dgm:pt>
    <dgm:pt modelId="{246FF6FA-2B0D-41C4-B0F5-A64C1241301D}" type="pres">
      <dgm:prSet presAssocID="{B7FD8DB9-6221-471D-BC02-89930F400FEA}" presName="bgRect" presStyleLbl="bgShp" presStyleIdx="3" presStyleCnt="5"/>
      <dgm:spPr/>
    </dgm:pt>
    <dgm:pt modelId="{77CEB3F7-A1F6-46AD-BA3B-08ADF294B26A}" type="pres">
      <dgm:prSet presAssocID="{B7FD8DB9-6221-471D-BC02-89930F400F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D2F8B7BE-7D44-478A-9EB5-198923823276}" type="pres">
      <dgm:prSet presAssocID="{B7FD8DB9-6221-471D-BC02-89930F400FEA}" presName="spaceRect" presStyleCnt="0"/>
      <dgm:spPr/>
    </dgm:pt>
    <dgm:pt modelId="{1F1C388F-32BA-4198-8E39-6CDEBFCA71E4}" type="pres">
      <dgm:prSet presAssocID="{B7FD8DB9-6221-471D-BC02-89930F400FEA}" presName="parTx" presStyleLbl="revTx" presStyleIdx="3" presStyleCnt="5">
        <dgm:presLayoutVars>
          <dgm:chMax val="0"/>
          <dgm:chPref val="0"/>
        </dgm:presLayoutVars>
      </dgm:prSet>
      <dgm:spPr/>
    </dgm:pt>
    <dgm:pt modelId="{4AB8F282-6820-4C31-9B73-002075EE6C97}" type="pres">
      <dgm:prSet presAssocID="{7521F0C7-A5BC-4965-B6B8-61CAB2048A35}" presName="sibTrans" presStyleCnt="0"/>
      <dgm:spPr/>
    </dgm:pt>
    <dgm:pt modelId="{38EA6A70-D3CE-4633-A73D-0F93930E9E93}" type="pres">
      <dgm:prSet presAssocID="{5AB92FCD-E954-44D4-A4C3-EB62CC41EF3C}" presName="compNode" presStyleCnt="0"/>
      <dgm:spPr/>
    </dgm:pt>
    <dgm:pt modelId="{495D91B8-1B9D-44E9-BF80-D74E4AD93071}" type="pres">
      <dgm:prSet presAssocID="{5AB92FCD-E954-44D4-A4C3-EB62CC41EF3C}" presName="bgRect" presStyleLbl="bgShp" presStyleIdx="4" presStyleCnt="5"/>
      <dgm:spPr/>
    </dgm:pt>
    <dgm:pt modelId="{F7F00561-60B1-4043-9A94-079347628C59}" type="pres">
      <dgm:prSet presAssocID="{5AB92FCD-E954-44D4-A4C3-EB62CC41EF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4D170F15-3703-4C3A-969E-273875B49237}" type="pres">
      <dgm:prSet presAssocID="{5AB92FCD-E954-44D4-A4C3-EB62CC41EF3C}" presName="spaceRect" presStyleCnt="0"/>
      <dgm:spPr/>
    </dgm:pt>
    <dgm:pt modelId="{01CC1EBA-4765-46B6-AADF-79AA892ACBF0}" type="pres">
      <dgm:prSet presAssocID="{5AB92FCD-E954-44D4-A4C3-EB62CC41EF3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9A7116-DA64-423B-ADCD-9E843752F927}" type="presOf" srcId="{A4A5CCF8-5111-49E4-9A35-6C95C3AE0458}" destId="{5B460412-9D0A-49D6-B956-60CF22433218}" srcOrd="0" destOrd="0" presId="urn:microsoft.com/office/officeart/2018/2/layout/IconVerticalSolidList"/>
    <dgm:cxn modelId="{106BE036-6185-47EA-90AD-BA35E468DB9C}" srcId="{E9543897-5A12-4B21-818E-8FE33DAB87A9}" destId="{5A03D5E4-3B56-4A15-8C7D-301CC12C53AE}" srcOrd="2" destOrd="0" parTransId="{662C7F04-6873-4FDA-8637-DE2C6D5780A7}" sibTransId="{F867A538-F8D2-4739-9E57-F983B956BC1A}"/>
    <dgm:cxn modelId="{B94C713E-F1A6-4991-A0F4-E3B9CF25AFCB}" type="presOf" srcId="{B7FD8DB9-6221-471D-BC02-89930F400FEA}" destId="{1F1C388F-32BA-4198-8E39-6CDEBFCA71E4}" srcOrd="0" destOrd="0" presId="urn:microsoft.com/office/officeart/2018/2/layout/IconVerticalSolidList"/>
    <dgm:cxn modelId="{A20D4768-2317-40A5-8DF7-71067BB54E05}" type="presOf" srcId="{C4F27E0E-14B2-4781-AB41-6A7708270AE6}" destId="{7FB0D2AF-2D19-48F5-8D89-73119C40BB4A}" srcOrd="0" destOrd="0" presId="urn:microsoft.com/office/officeart/2018/2/layout/IconVerticalSolidList"/>
    <dgm:cxn modelId="{EF7E2F54-120E-437A-93A0-4FCBDB43C50A}" type="presOf" srcId="{E9543897-5A12-4B21-818E-8FE33DAB87A9}" destId="{942626C2-873F-4FEE-88BC-070B42EAB505}" srcOrd="0" destOrd="0" presId="urn:microsoft.com/office/officeart/2018/2/layout/IconVerticalSolidList"/>
    <dgm:cxn modelId="{73485B83-B834-4F12-B8A2-147BE3C0751B}" srcId="{E9543897-5A12-4B21-818E-8FE33DAB87A9}" destId="{C4F27E0E-14B2-4781-AB41-6A7708270AE6}" srcOrd="0" destOrd="0" parTransId="{788F6A54-2F71-427E-9663-4F8BF6E0905E}" sibTransId="{B7D28AFA-E4B5-4EB1-B1B6-EA4DFBDB2D1F}"/>
    <dgm:cxn modelId="{560E08A7-3210-4641-A4E1-4CE0BB27FC2B}" srcId="{E9543897-5A12-4B21-818E-8FE33DAB87A9}" destId="{A4A5CCF8-5111-49E4-9A35-6C95C3AE0458}" srcOrd="1" destOrd="0" parTransId="{BE3DCC81-266A-4ECD-8132-C18C8A31777D}" sibTransId="{984A5815-71CB-471F-A0D2-7147A8B6A15F}"/>
    <dgm:cxn modelId="{6F6E5EC1-871F-4D87-9FB4-988252B34443}" type="presOf" srcId="{5A03D5E4-3B56-4A15-8C7D-301CC12C53AE}" destId="{DC6BEDD0-A053-45B3-89FC-7BD814A5644E}" srcOrd="0" destOrd="0" presId="urn:microsoft.com/office/officeart/2018/2/layout/IconVerticalSolidList"/>
    <dgm:cxn modelId="{2D866BCD-445B-4B09-A4B9-A62B3A2B8693}" srcId="{E9543897-5A12-4B21-818E-8FE33DAB87A9}" destId="{B7FD8DB9-6221-471D-BC02-89930F400FEA}" srcOrd="3" destOrd="0" parTransId="{CA5702B0-DE41-4ABA-BC67-1ED5795416DD}" sibTransId="{7521F0C7-A5BC-4965-B6B8-61CAB2048A35}"/>
    <dgm:cxn modelId="{D6052CE2-3347-4432-B7E6-84F59F5B2F8E}" type="presOf" srcId="{5AB92FCD-E954-44D4-A4C3-EB62CC41EF3C}" destId="{01CC1EBA-4765-46B6-AADF-79AA892ACBF0}" srcOrd="0" destOrd="0" presId="urn:microsoft.com/office/officeart/2018/2/layout/IconVerticalSolidList"/>
    <dgm:cxn modelId="{C8B316F8-CF3D-4EA9-B536-209F1D8197AC}" srcId="{E9543897-5A12-4B21-818E-8FE33DAB87A9}" destId="{5AB92FCD-E954-44D4-A4C3-EB62CC41EF3C}" srcOrd="4" destOrd="0" parTransId="{3F8019DB-C5FC-405F-A74B-53408BD435CA}" sibTransId="{09BD66A4-52E2-4438-BDD3-214A2E90A7B1}"/>
    <dgm:cxn modelId="{9F986AFA-6964-4F5A-812C-CBCCB497EEDB}" type="presParOf" srcId="{942626C2-873F-4FEE-88BC-070B42EAB505}" destId="{4D618AD6-40B9-4C74-9CB8-19DD80A76DB8}" srcOrd="0" destOrd="0" presId="urn:microsoft.com/office/officeart/2018/2/layout/IconVerticalSolidList"/>
    <dgm:cxn modelId="{5DF9D952-D4A3-4398-B877-24EAC0F76640}" type="presParOf" srcId="{4D618AD6-40B9-4C74-9CB8-19DD80A76DB8}" destId="{B3ED05E8-8F96-4F31-B24C-9A1E604C9FB7}" srcOrd="0" destOrd="0" presId="urn:microsoft.com/office/officeart/2018/2/layout/IconVerticalSolidList"/>
    <dgm:cxn modelId="{7127FDB4-3A44-4847-AA77-3D5EBC5E062D}" type="presParOf" srcId="{4D618AD6-40B9-4C74-9CB8-19DD80A76DB8}" destId="{2012F621-6AD7-4B7D-B0B0-BF8CDADAAD8C}" srcOrd="1" destOrd="0" presId="urn:microsoft.com/office/officeart/2018/2/layout/IconVerticalSolidList"/>
    <dgm:cxn modelId="{1AD51491-69C8-48BC-9F83-104D5C0FBD4C}" type="presParOf" srcId="{4D618AD6-40B9-4C74-9CB8-19DD80A76DB8}" destId="{5FA4E5E1-E1AC-426B-AC4C-D347F148F93A}" srcOrd="2" destOrd="0" presId="urn:microsoft.com/office/officeart/2018/2/layout/IconVerticalSolidList"/>
    <dgm:cxn modelId="{D7C3A965-DE1B-4243-90A2-B65DB261C272}" type="presParOf" srcId="{4D618AD6-40B9-4C74-9CB8-19DD80A76DB8}" destId="{7FB0D2AF-2D19-48F5-8D89-73119C40BB4A}" srcOrd="3" destOrd="0" presId="urn:microsoft.com/office/officeart/2018/2/layout/IconVerticalSolidList"/>
    <dgm:cxn modelId="{58908802-F18E-437B-8BB9-AA2B26072BB6}" type="presParOf" srcId="{942626C2-873F-4FEE-88BC-070B42EAB505}" destId="{9C6420AE-F496-45E7-805A-DBAD4F78907D}" srcOrd="1" destOrd="0" presId="urn:microsoft.com/office/officeart/2018/2/layout/IconVerticalSolidList"/>
    <dgm:cxn modelId="{6088CFE4-0CAD-4920-B3EE-475D139059CC}" type="presParOf" srcId="{942626C2-873F-4FEE-88BC-070B42EAB505}" destId="{C52EAE49-D749-493F-A200-787E2E1AB03B}" srcOrd="2" destOrd="0" presId="urn:microsoft.com/office/officeart/2018/2/layout/IconVerticalSolidList"/>
    <dgm:cxn modelId="{B8ED20DE-0440-45EF-A36D-40B3E2EDAA5D}" type="presParOf" srcId="{C52EAE49-D749-493F-A200-787E2E1AB03B}" destId="{6BB85990-0559-426F-B222-8D0950BA9F77}" srcOrd="0" destOrd="0" presId="urn:microsoft.com/office/officeart/2018/2/layout/IconVerticalSolidList"/>
    <dgm:cxn modelId="{91C0835A-7075-499A-A296-31B39BB68615}" type="presParOf" srcId="{C52EAE49-D749-493F-A200-787E2E1AB03B}" destId="{F52E159B-3A4A-4C98-9EF2-B1A5C107B6D0}" srcOrd="1" destOrd="0" presId="urn:microsoft.com/office/officeart/2018/2/layout/IconVerticalSolidList"/>
    <dgm:cxn modelId="{F87D95BB-FD8C-4C6C-9A10-1E2F4B2CD77B}" type="presParOf" srcId="{C52EAE49-D749-493F-A200-787E2E1AB03B}" destId="{6B7CA6B4-2B3E-46E0-B6E1-DDBB5CCBB423}" srcOrd="2" destOrd="0" presId="urn:microsoft.com/office/officeart/2018/2/layout/IconVerticalSolidList"/>
    <dgm:cxn modelId="{B28F6EAF-2D38-4CE0-B61A-EF665986FCA8}" type="presParOf" srcId="{C52EAE49-D749-493F-A200-787E2E1AB03B}" destId="{5B460412-9D0A-49D6-B956-60CF22433218}" srcOrd="3" destOrd="0" presId="urn:microsoft.com/office/officeart/2018/2/layout/IconVerticalSolidList"/>
    <dgm:cxn modelId="{4E5F754B-F96D-4CD2-AE71-3B9674D8CB90}" type="presParOf" srcId="{942626C2-873F-4FEE-88BC-070B42EAB505}" destId="{1A228BED-838A-410D-A34F-62B062D55B24}" srcOrd="3" destOrd="0" presId="urn:microsoft.com/office/officeart/2018/2/layout/IconVerticalSolidList"/>
    <dgm:cxn modelId="{F4053DD7-216B-41EF-8CA6-4AA672B2464C}" type="presParOf" srcId="{942626C2-873F-4FEE-88BC-070B42EAB505}" destId="{CDAA4410-8A12-4962-9140-AE7FEB6E9106}" srcOrd="4" destOrd="0" presId="urn:microsoft.com/office/officeart/2018/2/layout/IconVerticalSolidList"/>
    <dgm:cxn modelId="{ACACEBF7-D370-46F1-81C7-00517A74EFCE}" type="presParOf" srcId="{CDAA4410-8A12-4962-9140-AE7FEB6E9106}" destId="{AECA6BE2-FC9C-4862-89E5-02B39F49D7CB}" srcOrd="0" destOrd="0" presId="urn:microsoft.com/office/officeart/2018/2/layout/IconVerticalSolidList"/>
    <dgm:cxn modelId="{E5145B9F-12AC-494E-A345-88A8510C631C}" type="presParOf" srcId="{CDAA4410-8A12-4962-9140-AE7FEB6E9106}" destId="{113ABAAB-181F-4139-BE4C-02389D4BB7C4}" srcOrd="1" destOrd="0" presId="urn:microsoft.com/office/officeart/2018/2/layout/IconVerticalSolidList"/>
    <dgm:cxn modelId="{C5BA0559-E104-4F12-B587-A2CC2DE5479B}" type="presParOf" srcId="{CDAA4410-8A12-4962-9140-AE7FEB6E9106}" destId="{0707CAD5-1D69-49C0-B72C-656607F05234}" srcOrd="2" destOrd="0" presId="urn:microsoft.com/office/officeart/2018/2/layout/IconVerticalSolidList"/>
    <dgm:cxn modelId="{891D6162-AF8C-4395-9D8D-4230B3A9F6F2}" type="presParOf" srcId="{CDAA4410-8A12-4962-9140-AE7FEB6E9106}" destId="{DC6BEDD0-A053-45B3-89FC-7BD814A5644E}" srcOrd="3" destOrd="0" presId="urn:microsoft.com/office/officeart/2018/2/layout/IconVerticalSolidList"/>
    <dgm:cxn modelId="{59C1728A-4E7B-4929-A3C3-A614D007E627}" type="presParOf" srcId="{942626C2-873F-4FEE-88BC-070B42EAB505}" destId="{E0027E3D-E18A-43CB-A3BF-DCFABE0A9914}" srcOrd="5" destOrd="0" presId="urn:microsoft.com/office/officeart/2018/2/layout/IconVerticalSolidList"/>
    <dgm:cxn modelId="{63E1A9D0-4E62-4892-B186-EA9832CCDCDA}" type="presParOf" srcId="{942626C2-873F-4FEE-88BC-070B42EAB505}" destId="{6BF621A7-64B6-400E-8122-4228502F8414}" srcOrd="6" destOrd="0" presId="urn:microsoft.com/office/officeart/2018/2/layout/IconVerticalSolidList"/>
    <dgm:cxn modelId="{FCA955B2-CD72-40B7-867D-30DB112BF4DD}" type="presParOf" srcId="{6BF621A7-64B6-400E-8122-4228502F8414}" destId="{246FF6FA-2B0D-41C4-B0F5-A64C1241301D}" srcOrd="0" destOrd="0" presId="urn:microsoft.com/office/officeart/2018/2/layout/IconVerticalSolidList"/>
    <dgm:cxn modelId="{345437E2-0B3A-422C-A85F-A05AB470D3FC}" type="presParOf" srcId="{6BF621A7-64B6-400E-8122-4228502F8414}" destId="{77CEB3F7-A1F6-46AD-BA3B-08ADF294B26A}" srcOrd="1" destOrd="0" presId="urn:microsoft.com/office/officeart/2018/2/layout/IconVerticalSolidList"/>
    <dgm:cxn modelId="{B14D36D8-15CE-40BC-85D9-262A7FC95F66}" type="presParOf" srcId="{6BF621A7-64B6-400E-8122-4228502F8414}" destId="{D2F8B7BE-7D44-478A-9EB5-198923823276}" srcOrd="2" destOrd="0" presId="urn:microsoft.com/office/officeart/2018/2/layout/IconVerticalSolidList"/>
    <dgm:cxn modelId="{9EFED060-0633-426E-9AA8-99DCE572690F}" type="presParOf" srcId="{6BF621A7-64B6-400E-8122-4228502F8414}" destId="{1F1C388F-32BA-4198-8E39-6CDEBFCA71E4}" srcOrd="3" destOrd="0" presId="urn:microsoft.com/office/officeart/2018/2/layout/IconVerticalSolidList"/>
    <dgm:cxn modelId="{65654C87-D651-42E6-B80C-52E48429A147}" type="presParOf" srcId="{942626C2-873F-4FEE-88BC-070B42EAB505}" destId="{4AB8F282-6820-4C31-9B73-002075EE6C97}" srcOrd="7" destOrd="0" presId="urn:microsoft.com/office/officeart/2018/2/layout/IconVerticalSolidList"/>
    <dgm:cxn modelId="{453C3AAF-7D2D-4697-9CF2-CA6667B89001}" type="presParOf" srcId="{942626C2-873F-4FEE-88BC-070B42EAB505}" destId="{38EA6A70-D3CE-4633-A73D-0F93930E9E93}" srcOrd="8" destOrd="0" presId="urn:microsoft.com/office/officeart/2018/2/layout/IconVerticalSolidList"/>
    <dgm:cxn modelId="{00EBC609-01BA-4CE4-91C3-6488A6850DDD}" type="presParOf" srcId="{38EA6A70-D3CE-4633-A73D-0F93930E9E93}" destId="{495D91B8-1B9D-44E9-BF80-D74E4AD93071}" srcOrd="0" destOrd="0" presId="urn:microsoft.com/office/officeart/2018/2/layout/IconVerticalSolidList"/>
    <dgm:cxn modelId="{4DF8B9D3-4BA2-477F-AEB4-45ADFCE749AE}" type="presParOf" srcId="{38EA6A70-D3CE-4633-A73D-0F93930E9E93}" destId="{F7F00561-60B1-4043-9A94-079347628C59}" srcOrd="1" destOrd="0" presId="urn:microsoft.com/office/officeart/2018/2/layout/IconVerticalSolidList"/>
    <dgm:cxn modelId="{2B8FCB96-B5EE-44E0-8110-D1114E773E00}" type="presParOf" srcId="{38EA6A70-D3CE-4633-A73D-0F93930E9E93}" destId="{4D170F15-3703-4C3A-969E-273875B49237}" srcOrd="2" destOrd="0" presId="urn:microsoft.com/office/officeart/2018/2/layout/IconVerticalSolidList"/>
    <dgm:cxn modelId="{AB44835D-B079-4E9D-A018-FAD7E0AEE322}" type="presParOf" srcId="{38EA6A70-D3CE-4633-A73D-0F93930E9E93}" destId="{01CC1EBA-4765-46B6-AADF-79AA892ACB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175B2A-80F5-44BB-93CA-6D93429678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F1102CC-19E5-41F9-A70E-1D1101E5E083}">
      <dgm:prSet/>
      <dgm:spPr/>
      <dgm:t>
        <a:bodyPr/>
        <a:lstStyle/>
        <a:p>
          <a:r>
            <a:rPr lang="en-GB"/>
            <a:t>Who are they? (background, needs, expectations)</a:t>
          </a:r>
          <a:endParaRPr lang="en-US"/>
        </a:p>
      </dgm:t>
    </dgm:pt>
    <dgm:pt modelId="{BE8F2B57-A962-44A3-9E83-458A72A0092E}" type="parTrans" cxnId="{B535728B-BFB9-49B8-9983-7129423E6400}">
      <dgm:prSet/>
      <dgm:spPr/>
      <dgm:t>
        <a:bodyPr/>
        <a:lstStyle/>
        <a:p>
          <a:endParaRPr lang="en-US"/>
        </a:p>
      </dgm:t>
    </dgm:pt>
    <dgm:pt modelId="{F892A57A-8F0F-400A-AB56-7600813E3ED2}" type="sibTrans" cxnId="{B535728B-BFB9-49B8-9983-7129423E6400}">
      <dgm:prSet/>
      <dgm:spPr/>
      <dgm:t>
        <a:bodyPr/>
        <a:lstStyle/>
        <a:p>
          <a:endParaRPr lang="en-US"/>
        </a:p>
      </dgm:t>
    </dgm:pt>
    <dgm:pt modelId="{FECE4732-B933-4B61-9B10-D781C7EF604E}">
      <dgm:prSet/>
      <dgm:spPr/>
      <dgm:t>
        <a:bodyPr/>
        <a:lstStyle/>
        <a:p>
          <a:r>
            <a:rPr lang="en-GB"/>
            <a:t>What do they need to do/feel/remember?</a:t>
          </a:r>
          <a:endParaRPr lang="en-US"/>
        </a:p>
      </dgm:t>
    </dgm:pt>
    <dgm:pt modelId="{FF76F2E0-227A-40D3-AC03-B61E2E37280A}" type="parTrans" cxnId="{9D19976E-5ABA-4FBF-A7A6-B93B85F0CD65}">
      <dgm:prSet/>
      <dgm:spPr/>
      <dgm:t>
        <a:bodyPr/>
        <a:lstStyle/>
        <a:p>
          <a:endParaRPr lang="en-US"/>
        </a:p>
      </dgm:t>
    </dgm:pt>
    <dgm:pt modelId="{91D16956-E022-49F7-9990-92E281FD195D}" type="sibTrans" cxnId="{9D19976E-5ABA-4FBF-A7A6-B93B85F0CD65}">
      <dgm:prSet/>
      <dgm:spPr/>
      <dgm:t>
        <a:bodyPr/>
        <a:lstStyle/>
        <a:p>
          <a:endParaRPr lang="en-US"/>
        </a:p>
      </dgm:t>
    </dgm:pt>
    <dgm:pt modelId="{4F93AF59-07B0-4C65-9C16-A67A4731DC71}">
      <dgm:prSet/>
      <dgm:spPr/>
      <dgm:t>
        <a:bodyPr/>
        <a:lstStyle/>
        <a:p>
          <a:r>
            <a:rPr lang="en-GB"/>
            <a:t>Align tone, depth, and examples accordingly</a:t>
          </a:r>
          <a:endParaRPr lang="en-US"/>
        </a:p>
      </dgm:t>
    </dgm:pt>
    <dgm:pt modelId="{0BE22CB7-2F5D-417F-A843-8963FB4BCBB3}" type="parTrans" cxnId="{2EF4DD31-8BBE-4C97-A269-9D7E2DDE3BB2}">
      <dgm:prSet/>
      <dgm:spPr/>
      <dgm:t>
        <a:bodyPr/>
        <a:lstStyle/>
        <a:p>
          <a:endParaRPr lang="en-US"/>
        </a:p>
      </dgm:t>
    </dgm:pt>
    <dgm:pt modelId="{444F7D4C-E922-4ED7-8D48-4FC712D613CE}" type="sibTrans" cxnId="{2EF4DD31-8BBE-4C97-A269-9D7E2DDE3BB2}">
      <dgm:prSet/>
      <dgm:spPr/>
      <dgm:t>
        <a:bodyPr/>
        <a:lstStyle/>
        <a:p>
          <a:endParaRPr lang="en-US"/>
        </a:p>
      </dgm:t>
    </dgm:pt>
    <dgm:pt modelId="{7E3C9A19-B6C7-4E33-ABC3-ED7276E6578E}">
      <dgm:prSet/>
      <dgm:spPr/>
      <dgm:t>
        <a:bodyPr/>
        <a:lstStyle/>
        <a:p>
          <a:r>
            <a:rPr lang="en-GB"/>
            <a:t>Craft a single‑sentence “core message” as a compass</a:t>
          </a:r>
          <a:endParaRPr lang="en-US"/>
        </a:p>
      </dgm:t>
    </dgm:pt>
    <dgm:pt modelId="{BEE6ACDA-E062-4F75-8B17-0436906E45B2}" type="parTrans" cxnId="{6B242CED-9D75-4E1D-8B35-E6A4713E728B}">
      <dgm:prSet/>
      <dgm:spPr/>
      <dgm:t>
        <a:bodyPr/>
        <a:lstStyle/>
        <a:p>
          <a:endParaRPr lang="en-US"/>
        </a:p>
      </dgm:t>
    </dgm:pt>
    <dgm:pt modelId="{48B55023-D5E7-47F2-B978-8B814904A06F}" type="sibTrans" cxnId="{6B242CED-9D75-4E1D-8B35-E6A4713E728B}">
      <dgm:prSet/>
      <dgm:spPr/>
      <dgm:t>
        <a:bodyPr/>
        <a:lstStyle/>
        <a:p>
          <a:endParaRPr lang="en-US"/>
        </a:p>
      </dgm:t>
    </dgm:pt>
    <dgm:pt modelId="{7B5D28D1-8BEE-4831-A848-84C51FACF59C}" type="pres">
      <dgm:prSet presAssocID="{F5175B2A-80F5-44BB-93CA-6D93429678F6}" presName="linear" presStyleCnt="0">
        <dgm:presLayoutVars>
          <dgm:animLvl val="lvl"/>
          <dgm:resizeHandles val="exact"/>
        </dgm:presLayoutVars>
      </dgm:prSet>
      <dgm:spPr/>
    </dgm:pt>
    <dgm:pt modelId="{D594021F-A65E-412C-B61F-41D66944B4D9}" type="pres">
      <dgm:prSet presAssocID="{2F1102CC-19E5-41F9-A70E-1D1101E5E0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D6FA18-9741-4658-8AEC-207534DE1911}" type="pres">
      <dgm:prSet presAssocID="{F892A57A-8F0F-400A-AB56-7600813E3ED2}" presName="spacer" presStyleCnt="0"/>
      <dgm:spPr/>
    </dgm:pt>
    <dgm:pt modelId="{B96BEB2F-10FF-4B0B-936D-0375B9290D83}" type="pres">
      <dgm:prSet presAssocID="{FECE4732-B933-4B61-9B10-D781C7EF60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907C45-DD65-4451-8335-60FF320841F3}" type="pres">
      <dgm:prSet presAssocID="{91D16956-E022-49F7-9990-92E281FD195D}" presName="spacer" presStyleCnt="0"/>
      <dgm:spPr/>
    </dgm:pt>
    <dgm:pt modelId="{1BF7A06A-813D-4BB6-9FDC-5456FA2DCAAD}" type="pres">
      <dgm:prSet presAssocID="{4F93AF59-07B0-4C65-9C16-A67A4731DC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9BC370-5DB5-4322-A054-AC14B971D5FB}" type="pres">
      <dgm:prSet presAssocID="{444F7D4C-E922-4ED7-8D48-4FC712D613CE}" presName="spacer" presStyleCnt="0"/>
      <dgm:spPr/>
    </dgm:pt>
    <dgm:pt modelId="{09EB5A50-05E3-430C-BA18-C8669B280516}" type="pres">
      <dgm:prSet presAssocID="{7E3C9A19-B6C7-4E33-ABC3-ED7276E657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516B16-0D40-4271-8CAE-CBCEB18EC589}" type="presOf" srcId="{2F1102CC-19E5-41F9-A70E-1D1101E5E083}" destId="{D594021F-A65E-412C-B61F-41D66944B4D9}" srcOrd="0" destOrd="0" presId="urn:microsoft.com/office/officeart/2005/8/layout/vList2"/>
    <dgm:cxn modelId="{2EF4DD31-8BBE-4C97-A269-9D7E2DDE3BB2}" srcId="{F5175B2A-80F5-44BB-93CA-6D93429678F6}" destId="{4F93AF59-07B0-4C65-9C16-A67A4731DC71}" srcOrd="2" destOrd="0" parTransId="{0BE22CB7-2F5D-417F-A843-8963FB4BCBB3}" sibTransId="{444F7D4C-E922-4ED7-8D48-4FC712D613CE}"/>
    <dgm:cxn modelId="{9D19976E-5ABA-4FBF-A7A6-B93B85F0CD65}" srcId="{F5175B2A-80F5-44BB-93CA-6D93429678F6}" destId="{FECE4732-B933-4B61-9B10-D781C7EF604E}" srcOrd="1" destOrd="0" parTransId="{FF76F2E0-227A-40D3-AC03-B61E2E37280A}" sibTransId="{91D16956-E022-49F7-9990-92E281FD195D}"/>
    <dgm:cxn modelId="{B535728B-BFB9-49B8-9983-7129423E6400}" srcId="{F5175B2A-80F5-44BB-93CA-6D93429678F6}" destId="{2F1102CC-19E5-41F9-A70E-1D1101E5E083}" srcOrd="0" destOrd="0" parTransId="{BE8F2B57-A962-44A3-9E83-458A72A0092E}" sibTransId="{F892A57A-8F0F-400A-AB56-7600813E3ED2}"/>
    <dgm:cxn modelId="{F0043CCB-7567-4707-8AE5-DE78A33C1083}" type="presOf" srcId="{7E3C9A19-B6C7-4E33-ABC3-ED7276E6578E}" destId="{09EB5A50-05E3-430C-BA18-C8669B280516}" srcOrd="0" destOrd="0" presId="urn:microsoft.com/office/officeart/2005/8/layout/vList2"/>
    <dgm:cxn modelId="{5E96E8DD-4E18-4396-98F3-8D4319303BF1}" type="presOf" srcId="{4F93AF59-07B0-4C65-9C16-A67A4731DC71}" destId="{1BF7A06A-813D-4BB6-9FDC-5456FA2DCAAD}" srcOrd="0" destOrd="0" presId="urn:microsoft.com/office/officeart/2005/8/layout/vList2"/>
    <dgm:cxn modelId="{525897E3-7123-456E-98FB-0F16B622A221}" type="presOf" srcId="{FECE4732-B933-4B61-9B10-D781C7EF604E}" destId="{B96BEB2F-10FF-4B0B-936D-0375B9290D83}" srcOrd="0" destOrd="0" presId="urn:microsoft.com/office/officeart/2005/8/layout/vList2"/>
    <dgm:cxn modelId="{6B242CED-9D75-4E1D-8B35-E6A4713E728B}" srcId="{F5175B2A-80F5-44BB-93CA-6D93429678F6}" destId="{7E3C9A19-B6C7-4E33-ABC3-ED7276E6578E}" srcOrd="3" destOrd="0" parTransId="{BEE6ACDA-E062-4F75-8B17-0436906E45B2}" sibTransId="{48B55023-D5E7-47F2-B978-8B814904A06F}"/>
    <dgm:cxn modelId="{B2A7DAF5-BD2A-4E37-9C66-DB2291EB3CE1}" type="presOf" srcId="{F5175B2A-80F5-44BB-93CA-6D93429678F6}" destId="{7B5D28D1-8BEE-4831-A848-84C51FACF59C}" srcOrd="0" destOrd="0" presId="urn:microsoft.com/office/officeart/2005/8/layout/vList2"/>
    <dgm:cxn modelId="{405CD775-E2BB-4629-8774-D428A2999A5C}" type="presParOf" srcId="{7B5D28D1-8BEE-4831-A848-84C51FACF59C}" destId="{D594021F-A65E-412C-B61F-41D66944B4D9}" srcOrd="0" destOrd="0" presId="urn:microsoft.com/office/officeart/2005/8/layout/vList2"/>
    <dgm:cxn modelId="{90C4C9CF-4F2A-4F3C-A974-5426A2144AB1}" type="presParOf" srcId="{7B5D28D1-8BEE-4831-A848-84C51FACF59C}" destId="{78D6FA18-9741-4658-8AEC-207534DE1911}" srcOrd="1" destOrd="0" presId="urn:microsoft.com/office/officeart/2005/8/layout/vList2"/>
    <dgm:cxn modelId="{9FDF0A7B-A02C-4CB5-9ED6-28296707C601}" type="presParOf" srcId="{7B5D28D1-8BEE-4831-A848-84C51FACF59C}" destId="{B96BEB2F-10FF-4B0B-936D-0375B9290D83}" srcOrd="2" destOrd="0" presId="urn:microsoft.com/office/officeart/2005/8/layout/vList2"/>
    <dgm:cxn modelId="{6AC8F05B-6A44-48C2-B343-B74879D1F258}" type="presParOf" srcId="{7B5D28D1-8BEE-4831-A848-84C51FACF59C}" destId="{03907C45-DD65-4451-8335-60FF320841F3}" srcOrd="3" destOrd="0" presId="urn:microsoft.com/office/officeart/2005/8/layout/vList2"/>
    <dgm:cxn modelId="{1F4B23DB-8304-4947-B7F9-836792E1E23F}" type="presParOf" srcId="{7B5D28D1-8BEE-4831-A848-84C51FACF59C}" destId="{1BF7A06A-813D-4BB6-9FDC-5456FA2DCAAD}" srcOrd="4" destOrd="0" presId="urn:microsoft.com/office/officeart/2005/8/layout/vList2"/>
    <dgm:cxn modelId="{FEF914C1-2C21-442D-A784-72C108B64342}" type="presParOf" srcId="{7B5D28D1-8BEE-4831-A848-84C51FACF59C}" destId="{6D9BC370-5DB5-4322-A054-AC14B971D5FB}" srcOrd="5" destOrd="0" presId="urn:microsoft.com/office/officeart/2005/8/layout/vList2"/>
    <dgm:cxn modelId="{E64687AD-2B3D-40E2-84CA-D76BC50A33E0}" type="presParOf" srcId="{7B5D28D1-8BEE-4831-A848-84C51FACF59C}" destId="{09EB5A50-05E3-430C-BA18-C8669B280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92ECA-4722-4CFC-A3F8-57C11078C3F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9FD5C1-57BE-4A3A-98E3-428C225A71A4}">
      <dgm:prSet/>
      <dgm:spPr/>
      <dgm:t>
        <a:bodyPr/>
        <a:lstStyle/>
        <a:p>
          <a:r>
            <a:rPr lang="en-GB"/>
            <a:t>Hook → Agenda → Content Blocks → Recap → Call to Action</a:t>
          </a:r>
          <a:endParaRPr lang="en-US"/>
        </a:p>
      </dgm:t>
    </dgm:pt>
    <dgm:pt modelId="{452505C6-6E70-4A8C-8B52-993334C5C6C7}" type="parTrans" cxnId="{04CC2E23-F2CA-4970-B7BC-950A4BB9BE4B}">
      <dgm:prSet/>
      <dgm:spPr/>
      <dgm:t>
        <a:bodyPr/>
        <a:lstStyle/>
        <a:p>
          <a:endParaRPr lang="en-US"/>
        </a:p>
      </dgm:t>
    </dgm:pt>
    <dgm:pt modelId="{550757C1-5391-44A6-BA06-60E5799A0AB3}" type="sibTrans" cxnId="{04CC2E23-F2CA-4970-B7BC-950A4BB9BE4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80E9967-DAF0-4557-963A-41D7BD3705CE}">
      <dgm:prSet/>
      <dgm:spPr/>
      <dgm:t>
        <a:bodyPr/>
        <a:lstStyle/>
        <a:p>
          <a:r>
            <a:rPr lang="en-GB"/>
            <a:t>Use the “Rule of 3” for major points</a:t>
          </a:r>
          <a:endParaRPr lang="en-US"/>
        </a:p>
      </dgm:t>
    </dgm:pt>
    <dgm:pt modelId="{E14D440F-7E4F-4F1F-8333-B21C872509D0}" type="parTrans" cxnId="{11723975-752C-4CCA-8F47-6BBF8E06A6BB}">
      <dgm:prSet/>
      <dgm:spPr/>
      <dgm:t>
        <a:bodyPr/>
        <a:lstStyle/>
        <a:p>
          <a:endParaRPr lang="en-US"/>
        </a:p>
      </dgm:t>
    </dgm:pt>
    <dgm:pt modelId="{7021EF02-546F-4864-AD0E-49A6E37F1FF0}" type="sibTrans" cxnId="{11723975-752C-4CCA-8F47-6BBF8E06A6B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ED379F9-013B-46EB-9708-E1A1C4F37E7E}">
      <dgm:prSet/>
      <dgm:spPr/>
      <dgm:t>
        <a:bodyPr/>
        <a:lstStyle/>
        <a:p>
          <a:r>
            <a:rPr lang="en-GB"/>
            <a:t>Signpost transitions (“First…”, “Next…”, “Finally…”)</a:t>
          </a:r>
          <a:endParaRPr lang="en-US"/>
        </a:p>
      </dgm:t>
    </dgm:pt>
    <dgm:pt modelId="{456A1BE5-B43A-48B7-9BB3-3EBA11C72A6C}" type="parTrans" cxnId="{B938CDB8-1372-4560-AD85-77CB5033DBDE}">
      <dgm:prSet/>
      <dgm:spPr/>
      <dgm:t>
        <a:bodyPr/>
        <a:lstStyle/>
        <a:p>
          <a:endParaRPr lang="en-US"/>
        </a:p>
      </dgm:t>
    </dgm:pt>
    <dgm:pt modelId="{3DCEB2D6-D70F-4030-9D58-FF56099C7A13}" type="sibTrans" cxnId="{B938CDB8-1372-4560-AD85-77CB5033DBD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CC1AE33-B4C0-4686-9AA5-9379B6601C6F}">
      <dgm:prSet/>
      <dgm:spPr/>
      <dgm:t>
        <a:bodyPr/>
        <a:lstStyle/>
        <a:p>
          <a:r>
            <a:rPr lang="en-GB"/>
            <a:t>Build stories: problem → tension → resolution</a:t>
          </a:r>
          <a:endParaRPr lang="en-US"/>
        </a:p>
      </dgm:t>
    </dgm:pt>
    <dgm:pt modelId="{469DD7B9-3D6D-4F32-A784-AFB4BFD2AA2D}" type="parTrans" cxnId="{69107A7B-5AEC-4518-B439-8A56990E5B60}">
      <dgm:prSet/>
      <dgm:spPr/>
      <dgm:t>
        <a:bodyPr/>
        <a:lstStyle/>
        <a:p>
          <a:endParaRPr lang="en-US"/>
        </a:p>
      </dgm:t>
    </dgm:pt>
    <dgm:pt modelId="{B7CAE876-D823-4462-AF7F-7264DCC7D0A5}" type="sibTrans" cxnId="{69107A7B-5AEC-4518-B439-8A56990E5B6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8F0FD94-8CDE-4A23-9DFC-895A2B52B4D0}" type="pres">
      <dgm:prSet presAssocID="{6F792ECA-4722-4CFC-A3F8-57C11078C3F6}" presName="Name0" presStyleCnt="0">
        <dgm:presLayoutVars>
          <dgm:animLvl val="lvl"/>
          <dgm:resizeHandles val="exact"/>
        </dgm:presLayoutVars>
      </dgm:prSet>
      <dgm:spPr/>
    </dgm:pt>
    <dgm:pt modelId="{6A30982D-C416-4D1D-AB97-FDF7D03A0946}" type="pres">
      <dgm:prSet presAssocID="{459FD5C1-57BE-4A3A-98E3-428C225A71A4}" presName="compositeNode" presStyleCnt="0">
        <dgm:presLayoutVars>
          <dgm:bulletEnabled val="1"/>
        </dgm:presLayoutVars>
      </dgm:prSet>
      <dgm:spPr/>
    </dgm:pt>
    <dgm:pt modelId="{49760408-9652-4DC5-85DD-D099C2C32256}" type="pres">
      <dgm:prSet presAssocID="{459FD5C1-57BE-4A3A-98E3-428C225A71A4}" presName="bgRect" presStyleLbl="bgAccFollowNode1" presStyleIdx="0" presStyleCnt="4"/>
      <dgm:spPr/>
    </dgm:pt>
    <dgm:pt modelId="{4520F13C-E069-4E49-AA62-8736A77E85BB}" type="pres">
      <dgm:prSet presAssocID="{550757C1-5391-44A6-BA06-60E5799A0AB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A9BA0A3-C057-4B2F-BA50-6D4E3AF3FE18}" type="pres">
      <dgm:prSet presAssocID="{459FD5C1-57BE-4A3A-98E3-428C225A71A4}" presName="bottomLine" presStyleLbl="alignNode1" presStyleIdx="1" presStyleCnt="8">
        <dgm:presLayoutVars/>
      </dgm:prSet>
      <dgm:spPr/>
    </dgm:pt>
    <dgm:pt modelId="{76F1BDF8-9BE0-492A-8F07-4023D4B44BC6}" type="pres">
      <dgm:prSet presAssocID="{459FD5C1-57BE-4A3A-98E3-428C225A71A4}" presName="nodeText" presStyleLbl="bgAccFollowNode1" presStyleIdx="0" presStyleCnt="4">
        <dgm:presLayoutVars>
          <dgm:bulletEnabled val="1"/>
        </dgm:presLayoutVars>
      </dgm:prSet>
      <dgm:spPr/>
    </dgm:pt>
    <dgm:pt modelId="{16665B17-1F01-4F3E-85FA-B0FAD4899E84}" type="pres">
      <dgm:prSet presAssocID="{550757C1-5391-44A6-BA06-60E5799A0AB3}" presName="sibTrans" presStyleCnt="0"/>
      <dgm:spPr/>
    </dgm:pt>
    <dgm:pt modelId="{FD2BA1D7-CE6B-4A3A-9434-7E3942E151D5}" type="pres">
      <dgm:prSet presAssocID="{D80E9967-DAF0-4557-963A-41D7BD3705CE}" presName="compositeNode" presStyleCnt="0">
        <dgm:presLayoutVars>
          <dgm:bulletEnabled val="1"/>
        </dgm:presLayoutVars>
      </dgm:prSet>
      <dgm:spPr/>
    </dgm:pt>
    <dgm:pt modelId="{3B55AA60-DDCF-4870-A8C9-EEE7E72369A3}" type="pres">
      <dgm:prSet presAssocID="{D80E9967-DAF0-4557-963A-41D7BD3705CE}" presName="bgRect" presStyleLbl="bgAccFollowNode1" presStyleIdx="1" presStyleCnt="4"/>
      <dgm:spPr/>
    </dgm:pt>
    <dgm:pt modelId="{C364F065-6DE0-444F-A4F4-7ABB717BCB3F}" type="pres">
      <dgm:prSet presAssocID="{7021EF02-546F-4864-AD0E-49A6E37F1FF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80A8BA2-403C-4968-92A5-6BCAD5C08583}" type="pres">
      <dgm:prSet presAssocID="{D80E9967-DAF0-4557-963A-41D7BD3705CE}" presName="bottomLine" presStyleLbl="alignNode1" presStyleIdx="3" presStyleCnt="8">
        <dgm:presLayoutVars/>
      </dgm:prSet>
      <dgm:spPr/>
    </dgm:pt>
    <dgm:pt modelId="{40250F70-252F-43C7-AC9F-3289F5C4AB9D}" type="pres">
      <dgm:prSet presAssocID="{D80E9967-DAF0-4557-963A-41D7BD3705CE}" presName="nodeText" presStyleLbl="bgAccFollowNode1" presStyleIdx="1" presStyleCnt="4">
        <dgm:presLayoutVars>
          <dgm:bulletEnabled val="1"/>
        </dgm:presLayoutVars>
      </dgm:prSet>
      <dgm:spPr/>
    </dgm:pt>
    <dgm:pt modelId="{E965501A-CF91-47DF-B0ED-B3A968AD50C2}" type="pres">
      <dgm:prSet presAssocID="{7021EF02-546F-4864-AD0E-49A6E37F1FF0}" presName="sibTrans" presStyleCnt="0"/>
      <dgm:spPr/>
    </dgm:pt>
    <dgm:pt modelId="{30C626B3-A064-42B2-BDCF-2A08B55C94F7}" type="pres">
      <dgm:prSet presAssocID="{4ED379F9-013B-46EB-9708-E1A1C4F37E7E}" presName="compositeNode" presStyleCnt="0">
        <dgm:presLayoutVars>
          <dgm:bulletEnabled val="1"/>
        </dgm:presLayoutVars>
      </dgm:prSet>
      <dgm:spPr/>
    </dgm:pt>
    <dgm:pt modelId="{9F1EA008-5DEB-49D0-81A2-04367EAE3326}" type="pres">
      <dgm:prSet presAssocID="{4ED379F9-013B-46EB-9708-E1A1C4F37E7E}" presName="bgRect" presStyleLbl="bgAccFollowNode1" presStyleIdx="2" presStyleCnt="4"/>
      <dgm:spPr/>
    </dgm:pt>
    <dgm:pt modelId="{E9DFC611-8F07-43A7-B160-6CE47CC508EA}" type="pres">
      <dgm:prSet presAssocID="{3DCEB2D6-D70F-4030-9D58-FF56099C7A1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3B7952C-4B82-409E-905E-7DA5271F33A3}" type="pres">
      <dgm:prSet presAssocID="{4ED379F9-013B-46EB-9708-E1A1C4F37E7E}" presName="bottomLine" presStyleLbl="alignNode1" presStyleIdx="5" presStyleCnt="8">
        <dgm:presLayoutVars/>
      </dgm:prSet>
      <dgm:spPr/>
    </dgm:pt>
    <dgm:pt modelId="{DB2486AB-323F-4AD7-A313-13A5A5511B7B}" type="pres">
      <dgm:prSet presAssocID="{4ED379F9-013B-46EB-9708-E1A1C4F37E7E}" presName="nodeText" presStyleLbl="bgAccFollowNode1" presStyleIdx="2" presStyleCnt="4">
        <dgm:presLayoutVars>
          <dgm:bulletEnabled val="1"/>
        </dgm:presLayoutVars>
      </dgm:prSet>
      <dgm:spPr/>
    </dgm:pt>
    <dgm:pt modelId="{46EF0635-EBEB-4D64-901C-76CD24743694}" type="pres">
      <dgm:prSet presAssocID="{3DCEB2D6-D70F-4030-9D58-FF56099C7A13}" presName="sibTrans" presStyleCnt="0"/>
      <dgm:spPr/>
    </dgm:pt>
    <dgm:pt modelId="{1EF7FAC5-EE90-45BC-9A06-DFD13036E3BF}" type="pres">
      <dgm:prSet presAssocID="{ECC1AE33-B4C0-4686-9AA5-9379B6601C6F}" presName="compositeNode" presStyleCnt="0">
        <dgm:presLayoutVars>
          <dgm:bulletEnabled val="1"/>
        </dgm:presLayoutVars>
      </dgm:prSet>
      <dgm:spPr/>
    </dgm:pt>
    <dgm:pt modelId="{B3F7EEE7-2203-4183-8D7D-939579AA995F}" type="pres">
      <dgm:prSet presAssocID="{ECC1AE33-B4C0-4686-9AA5-9379B6601C6F}" presName="bgRect" presStyleLbl="bgAccFollowNode1" presStyleIdx="3" presStyleCnt="4"/>
      <dgm:spPr/>
    </dgm:pt>
    <dgm:pt modelId="{52C29E33-A341-4207-8C55-84796125DBFD}" type="pres">
      <dgm:prSet presAssocID="{B7CAE876-D823-4462-AF7F-7264DCC7D0A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7097E31-09A3-484C-9B8F-60F8F2B78848}" type="pres">
      <dgm:prSet presAssocID="{ECC1AE33-B4C0-4686-9AA5-9379B6601C6F}" presName="bottomLine" presStyleLbl="alignNode1" presStyleIdx="7" presStyleCnt="8">
        <dgm:presLayoutVars/>
      </dgm:prSet>
      <dgm:spPr/>
    </dgm:pt>
    <dgm:pt modelId="{44B9E41E-6A95-49DB-8BAF-0520CB6AF047}" type="pres">
      <dgm:prSet presAssocID="{ECC1AE33-B4C0-4686-9AA5-9379B6601C6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AE36A0F-FDA2-4F26-B238-9B780A4E2C03}" type="presOf" srcId="{ECC1AE33-B4C0-4686-9AA5-9379B6601C6F}" destId="{44B9E41E-6A95-49DB-8BAF-0520CB6AF047}" srcOrd="1" destOrd="0" presId="urn:microsoft.com/office/officeart/2016/7/layout/BasicLinearProcessNumbered"/>
    <dgm:cxn modelId="{74052C22-35B3-476D-80B0-59C910C39D1B}" type="presOf" srcId="{B7CAE876-D823-4462-AF7F-7264DCC7D0A5}" destId="{52C29E33-A341-4207-8C55-84796125DBFD}" srcOrd="0" destOrd="0" presId="urn:microsoft.com/office/officeart/2016/7/layout/BasicLinearProcessNumbered"/>
    <dgm:cxn modelId="{04CC2E23-F2CA-4970-B7BC-950A4BB9BE4B}" srcId="{6F792ECA-4722-4CFC-A3F8-57C11078C3F6}" destId="{459FD5C1-57BE-4A3A-98E3-428C225A71A4}" srcOrd="0" destOrd="0" parTransId="{452505C6-6E70-4A8C-8B52-993334C5C6C7}" sibTransId="{550757C1-5391-44A6-BA06-60E5799A0AB3}"/>
    <dgm:cxn modelId="{EF31AE25-2248-4AF8-B61D-B5880C7C815E}" type="presOf" srcId="{4ED379F9-013B-46EB-9708-E1A1C4F37E7E}" destId="{9F1EA008-5DEB-49D0-81A2-04367EAE3326}" srcOrd="0" destOrd="0" presId="urn:microsoft.com/office/officeart/2016/7/layout/BasicLinearProcessNumbered"/>
    <dgm:cxn modelId="{854FAB3D-20E6-4A58-8442-C5F3A7D19E0D}" type="presOf" srcId="{7021EF02-546F-4864-AD0E-49A6E37F1FF0}" destId="{C364F065-6DE0-444F-A4F4-7ABB717BCB3F}" srcOrd="0" destOrd="0" presId="urn:microsoft.com/office/officeart/2016/7/layout/BasicLinearProcessNumbered"/>
    <dgm:cxn modelId="{8DC13D42-C0E3-47EF-9D97-1FE506701446}" type="presOf" srcId="{6F792ECA-4722-4CFC-A3F8-57C11078C3F6}" destId="{48F0FD94-8CDE-4A23-9DFC-895A2B52B4D0}" srcOrd="0" destOrd="0" presId="urn:microsoft.com/office/officeart/2016/7/layout/BasicLinearProcessNumbered"/>
    <dgm:cxn modelId="{E59C6248-7332-46C2-8D64-3A06D2EBCD55}" type="presOf" srcId="{ECC1AE33-B4C0-4686-9AA5-9379B6601C6F}" destId="{B3F7EEE7-2203-4183-8D7D-939579AA995F}" srcOrd="0" destOrd="0" presId="urn:microsoft.com/office/officeart/2016/7/layout/BasicLinearProcessNumbered"/>
    <dgm:cxn modelId="{11723975-752C-4CCA-8F47-6BBF8E06A6BB}" srcId="{6F792ECA-4722-4CFC-A3F8-57C11078C3F6}" destId="{D80E9967-DAF0-4557-963A-41D7BD3705CE}" srcOrd="1" destOrd="0" parTransId="{E14D440F-7E4F-4F1F-8333-B21C872509D0}" sibTransId="{7021EF02-546F-4864-AD0E-49A6E37F1FF0}"/>
    <dgm:cxn modelId="{69107A7B-5AEC-4518-B439-8A56990E5B60}" srcId="{6F792ECA-4722-4CFC-A3F8-57C11078C3F6}" destId="{ECC1AE33-B4C0-4686-9AA5-9379B6601C6F}" srcOrd="3" destOrd="0" parTransId="{469DD7B9-3D6D-4F32-A784-AFB4BFD2AA2D}" sibTransId="{B7CAE876-D823-4462-AF7F-7264DCC7D0A5}"/>
    <dgm:cxn modelId="{D8D4AF7F-D818-4735-9C38-291D9D2BAB34}" type="presOf" srcId="{459FD5C1-57BE-4A3A-98E3-428C225A71A4}" destId="{49760408-9652-4DC5-85DD-D099C2C32256}" srcOrd="0" destOrd="0" presId="urn:microsoft.com/office/officeart/2016/7/layout/BasicLinearProcessNumbered"/>
    <dgm:cxn modelId="{10F7D181-36A3-4497-BFBA-BBA059F8CAE4}" type="presOf" srcId="{459FD5C1-57BE-4A3A-98E3-428C225A71A4}" destId="{76F1BDF8-9BE0-492A-8F07-4023D4B44BC6}" srcOrd="1" destOrd="0" presId="urn:microsoft.com/office/officeart/2016/7/layout/BasicLinearProcessNumbered"/>
    <dgm:cxn modelId="{3CD7AAA1-249A-4440-8FBA-A79CC71C1622}" type="presOf" srcId="{3DCEB2D6-D70F-4030-9D58-FF56099C7A13}" destId="{E9DFC611-8F07-43A7-B160-6CE47CC508EA}" srcOrd="0" destOrd="0" presId="urn:microsoft.com/office/officeart/2016/7/layout/BasicLinearProcessNumbered"/>
    <dgm:cxn modelId="{93C692B8-6CAB-4DCE-A267-D7429E585F1B}" type="presOf" srcId="{4ED379F9-013B-46EB-9708-E1A1C4F37E7E}" destId="{DB2486AB-323F-4AD7-A313-13A5A5511B7B}" srcOrd="1" destOrd="0" presId="urn:microsoft.com/office/officeart/2016/7/layout/BasicLinearProcessNumbered"/>
    <dgm:cxn modelId="{B938CDB8-1372-4560-AD85-77CB5033DBDE}" srcId="{6F792ECA-4722-4CFC-A3F8-57C11078C3F6}" destId="{4ED379F9-013B-46EB-9708-E1A1C4F37E7E}" srcOrd="2" destOrd="0" parTransId="{456A1BE5-B43A-48B7-9BB3-3EBA11C72A6C}" sibTransId="{3DCEB2D6-D70F-4030-9D58-FF56099C7A13}"/>
    <dgm:cxn modelId="{ED3EFBC5-127B-4A34-8D17-97C9DC71BA09}" type="presOf" srcId="{D80E9967-DAF0-4557-963A-41D7BD3705CE}" destId="{40250F70-252F-43C7-AC9F-3289F5C4AB9D}" srcOrd="1" destOrd="0" presId="urn:microsoft.com/office/officeart/2016/7/layout/BasicLinearProcessNumbered"/>
    <dgm:cxn modelId="{3D1C1EED-D1C0-46EE-A115-953204B8908C}" type="presOf" srcId="{550757C1-5391-44A6-BA06-60E5799A0AB3}" destId="{4520F13C-E069-4E49-AA62-8736A77E85BB}" srcOrd="0" destOrd="0" presId="urn:microsoft.com/office/officeart/2016/7/layout/BasicLinearProcessNumbered"/>
    <dgm:cxn modelId="{3F92BAF0-DD8C-49C9-AA4B-A94FF8AF9AAC}" type="presOf" srcId="{D80E9967-DAF0-4557-963A-41D7BD3705CE}" destId="{3B55AA60-DDCF-4870-A8C9-EEE7E72369A3}" srcOrd="0" destOrd="0" presId="urn:microsoft.com/office/officeart/2016/7/layout/BasicLinearProcessNumbered"/>
    <dgm:cxn modelId="{6A5436DF-7E98-40A9-B4A6-4B91A32BD82B}" type="presParOf" srcId="{48F0FD94-8CDE-4A23-9DFC-895A2B52B4D0}" destId="{6A30982D-C416-4D1D-AB97-FDF7D03A0946}" srcOrd="0" destOrd="0" presId="urn:microsoft.com/office/officeart/2016/7/layout/BasicLinearProcessNumbered"/>
    <dgm:cxn modelId="{1C31E705-8E68-4DB3-80AA-9A2F0476E9B9}" type="presParOf" srcId="{6A30982D-C416-4D1D-AB97-FDF7D03A0946}" destId="{49760408-9652-4DC5-85DD-D099C2C32256}" srcOrd="0" destOrd="0" presId="urn:microsoft.com/office/officeart/2016/7/layout/BasicLinearProcessNumbered"/>
    <dgm:cxn modelId="{F9F1E45C-C57F-42DE-99F0-DF49C9A146BB}" type="presParOf" srcId="{6A30982D-C416-4D1D-AB97-FDF7D03A0946}" destId="{4520F13C-E069-4E49-AA62-8736A77E85BB}" srcOrd="1" destOrd="0" presId="urn:microsoft.com/office/officeart/2016/7/layout/BasicLinearProcessNumbered"/>
    <dgm:cxn modelId="{2F975956-534A-4A90-91BC-AF43A5956B50}" type="presParOf" srcId="{6A30982D-C416-4D1D-AB97-FDF7D03A0946}" destId="{0A9BA0A3-C057-4B2F-BA50-6D4E3AF3FE18}" srcOrd="2" destOrd="0" presId="urn:microsoft.com/office/officeart/2016/7/layout/BasicLinearProcessNumbered"/>
    <dgm:cxn modelId="{C4E821B0-7F09-4508-A899-C44245709231}" type="presParOf" srcId="{6A30982D-C416-4D1D-AB97-FDF7D03A0946}" destId="{76F1BDF8-9BE0-492A-8F07-4023D4B44BC6}" srcOrd="3" destOrd="0" presId="urn:microsoft.com/office/officeart/2016/7/layout/BasicLinearProcessNumbered"/>
    <dgm:cxn modelId="{A83815A9-2CB5-4379-9557-CDE990B9AA43}" type="presParOf" srcId="{48F0FD94-8CDE-4A23-9DFC-895A2B52B4D0}" destId="{16665B17-1F01-4F3E-85FA-B0FAD4899E84}" srcOrd="1" destOrd="0" presId="urn:microsoft.com/office/officeart/2016/7/layout/BasicLinearProcessNumbered"/>
    <dgm:cxn modelId="{93296384-BEF9-46E0-A8A7-66AC59ED872E}" type="presParOf" srcId="{48F0FD94-8CDE-4A23-9DFC-895A2B52B4D0}" destId="{FD2BA1D7-CE6B-4A3A-9434-7E3942E151D5}" srcOrd="2" destOrd="0" presId="urn:microsoft.com/office/officeart/2016/7/layout/BasicLinearProcessNumbered"/>
    <dgm:cxn modelId="{1BFF9065-0B5E-4FD8-BC34-709AF8949E99}" type="presParOf" srcId="{FD2BA1D7-CE6B-4A3A-9434-7E3942E151D5}" destId="{3B55AA60-DDCF-4870-A8C9-EEE7E72369A3}" srcOrd="0" destOrd="0" presId="urn:microsoft.com/office/officeart/2016/7/layout/BasicLinearProcessNumbered"/>
    <dgm:cxn modelId="{40632DD8-24AC-488D-BE59-C9AD36E94E24}" type="presParOf" srcId="{FD2BA1D7-CE6B-4A3A-9434-7E3942E151D5}" destId="{C364F065-6DE0-444F-A4F4-7ABB717BCB3F}" srcOrd="1" destOrd="0" presId="urn:microsoft.com/office/officeart/2016/7/layout/BasicLinearProcessNumbered"/>
    <dgm:cxn modelId="{5F52206E-9110-40FD-B32C-A2BFC469F369}" type="presParOf" srcId="{FD2BA1D7-CE6B-4A3A-9434-7E3942E151D5}" destId="{B80A8BA2-403C-4968-92A5-6BCAD5C08583}" srcOrd="2" destOrd="0" presId="urn:microsoft.com/office/officeart/2016/7/layout/BasicLinearProcessNumbered"/>
    <dgm:cxn modelId="{ECE927C0-007C-4DAF-A087-695EDBB8132F}" type="presParOf" srcId="{FD2BA1D7-CE6B-4A3A-9434-7E3942E151D5}" destId="{40250F70-252F-43C7-AC9F-3289F5C4AB9D}" srcOrd="3" destOrd="0" presId="urn:microsoft.com/office/officeart/2016/7/layout/BasicLinearProcessNumbered"/>
    <dgm:cxn modelId="{05918894-A2ED-4026-B87E-C784381EB8B5}" type="presParOf" srcId="{48F0FD94-8CDE-4A23-9DFC-895A2B52B4D0}" destId="{E965501A-CF91-47DF-B0ED-B3A968AD50C2}" srcOrd="3" destOrd="0" presId="urn:microsoft.com/office/officeart/2016/7/layout/BasicLinearProcessNumbered"/>
    <dgm:cxn modelId="{85D76BEB-B383-47DE-B7E7-0B7BE153F627}" type="presParOf" srcId="{48F0FD94-8CDE-4A23-9DFC-895A2B52B4D0}" destId="{30C626B3-A064-42B2-BDCF-2A08B55C94F7}" srcOrd="4" destOrd="0" presId="urn:microsoft.com/office/officeart/2016/7/layout/BasicLinearProcessNumbered"/>
    <dgm:cxn modelId="{4D12E3B6-149E-488E-8B6D-2ACB0B5B064B}" type="presParOf" srcId="{30C626B3-A064-42B2-BDCF-2A08B55C94F7}" destId="{9F1EA008-5DEB-49D0-81A2-04367EAE3326}" srcOrd="0" destOrd="0" presId="urn:microsoft.com/office/officeart/2016/7/layout/BasicLinearProcessNumbered"/>
    <dgm:cxn modelId="{E697F1FC-5E26-4EFD-834D-418FC5AF0610}" type="presParOf" srcId="{30C626B3-A064-42B2-BDCF-2A08B55C94F7}" destId="{E9DFC611-8F07-43A7-B160-6CE47CC508EA}" srcOrd="1" destOrd="0" presId="urn:microsoft.com/office/officeart/2016/7/layout/BasicLinearProcessNumbered"/>
    <dgm:cxn modelId="{E92A32BD-6FED-4675-B59C-AE25EB58AE03}" type="presParOf" srcId="{30C626B3-A064-42B2-BDCF-2A08B55C94F7}" destId="{C3B7952C-4B82-409E-905E-7DA5271F33A3}" srcOrd="2" destOrd="0" presId="urn:microsoft.com/office/officeart/2016/7/layout/BasicLinearProcessNumbered"/>
    <dgm:cxn modelId="{6B592BD5-EDA0-412D-A2D8-582C3ECF3AFE}" type="presParOf" srcId="{30C626B3-A064-42B2-BDCF-2A08B55C94F7}" destId="{DB2486AB-323F-4AD7-A313-13A5A5511B7B}" srcOrd="3" destOrd="0" presId="urn:microsoft.com/office/officeart/2016/7/layout/BasicLinearProcessNumbered"/>
    <dgm:cxn modelId="{C1F0746D-6C9B-435E-B8A6-EDB9E3C29292}" type="presParOf" srcId="{48F0FD94-8CDE-4A23-9DFC-895A2B52B4D0}" destId="{46EF0635-EBEB-4D64-901C-76CD24743694}" srcOrd="5" destOrd="0" presId="urn:microsoft.com/office/officeart/2016/7/layout/BasicLinearProcessNumbered"/>
    <dgm:cxn modelId="{EAD44619-C3F5-499F-A9CE-F28E9E90A6D6}" type="presParOf" srcId="{48F0FD94-8CDE-4A23-9DFC-895A2B52B4D0}" destId="{1EF7FAC5-EE90-45BC-9A06-DFD13036E3BF}" srcOrd="6" destOrd="0" presId="urn:microsoft.com/office/officeart/2016/7/layout/BasicLinearProcessNumbered"/>
    <dgm:cxn modelId="{DB5BAEC4-38D1-4C00-AC5A-A050AA8B1B03}" type="presParOf" srcId="{1EF7FAC5-EE90-45BC-9A06-DFD13036E3BF}" destId="{B3F7EEE7-2203-4183-8D7D-939579AA995F}" srcOrd="0" destOrd="0" presId="urn:microsoft.com/office/officeart/2016/7/layout/BasicLinearProcessNumbered"/>
    <dgm:cxn modelId="{3DD3EF96-6ABF-456F-9154-5FE9E362592A}" type="presParOf" srcId="{1EF7FAC5-EE90-45BC-9A06-DFD13036E3BF}" destId="{52C29E33-A341-4207-8C55-84796125DBFD}" srcOrd="1" destOrd="0" presId="urn:microsoft.com/office/officeart/2016/7/layout/BasicLinearProcessNumbered"/>
    <dgm:cxn modelId="{FC9C0A98-DB5C-4624-86F1-E16BA16A23E1}" type="presParOf" srcId="{1EF7FAC5-EE90-45BC-9A06-DFD13036E3BF}" destId="{D7097E31-09A3-484C-9B8F-60F8F2B78848}" srcOrd="2" destOrd="0" presId="urn:microsoft.com/office/officeart/2016/7/layout/BasicLinearProcessNumbered"/>
    <dgm:cxn modelId="{81DCE11F-5E4E-4549-A5FE-3A199A7D8A68}" type="presParOf" srcId="{1EF7FAC5-EE90-45BC-9A06-DFD13036E3BF}" destId="{44B9E41E-6A95-49DB-8BAF-0520CB6AF04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CCDD71-A3E9-4F77-B815-82E05FAAA0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F80B5B-21CA-4E4E-A198-0A6AB06859A7}">
      <dgm:prSet/>
      <dgm:spPr/>
      <dgm:t>
        <a:bodyPr/>
        <a:lstStyle/>
        <a:p>
          <a:r>
            <a:rPr lang="en-GB"/>
            <a:t>Moderate pace (≈140–160 wpm)</a:t>
          </a:r>
          <a:endParaRPr lang="en-US"/>
        </a:p>
      </dgm:t>
    </dgm:pt>
    <dgm:pt modelId="{507E0A29-7A3D-47F5-B434-286E21FA00CD}" type="parTrans" cxnId="{078DA6AA-E50D-4AFD-9F36-12C356C288E5}">
      <dgm:prSet/>
      <dgm:spPr/>
      <dgm:t>
        <a:bodyPr/>
        <a:lstStyle/>
        <a:p>
          <a:endParaRPr lang="en-US"/>
        </a:p>
      </dgm:t>
    </dgm:pt>
    <dgm:pt modelId="{64165D03-E3DE-47B3-A987-2BFFF194097E}" type="sibTrans" cxnId="{078DA6AA-E50D-4AFD-9F36-12C356C288E5}">
      <dgm:prSet/>
      <dgm:spPr/>
      <dgm:t>
        <a:bodyPr/>
        <a:lstStyle/>
        <a:p>
          <a:endParaRPr lang="en-US"/>
        </a:p>
      </dgm:t>
    </dgm:pt>
    <dgm:pt modelId="{B4B0485C-6AFA-41E8-9F09-070EAF44B390}">
      <dgm:prSet/>
      <dgm:spPr/>
      <dgm:t>
        <a:bodyPr/>
        <a:lstStyle/>
        <a:p>
          <a:r>
            <a:rPr lang="en-GB"/>
            <a:t>Vary pitch &amp; volume to stress key terms</a:t>
          </a:r>
          <a:endParaRPr lang="en-US"/>
        </a:p>
      </dgm:t>
    </dgm:pt>
    <dgm:pt modelId="{2DFB4917-E5F5-4F50-9470-E1A7019C6609}" type="parTrans" cxnId="{82ECB3D4-8784-46C8-97A1-FF6165FD36D1}">
      <dgm:prSet/>
      <dgm:spPr/>
      <dgm:t>
        <a:bodyPr/>
        <a:lstStyle/>
        <a:p>
          <a:endParaRPr lang="en-US"/>
        </a:p>
      </dgm:t>
    </dgm:pt>
    <dgm:pt modelId="{B21D9306-CC98-45E6-BCE6-67203A41EB24}" type="sibTrans" cxnId="{82ECB3D4-8784-46C8-97A1-FF6165FD36D1}">
      <dgm:prSet/>
      <dgm:spPr/>
      <dgm:t>
        <a:bodyPr/>
        <a:lstStyle/>
        <a:p>
          <a:endParaRPr lang="en-US"/>
        </a:p>
      </dgm:t>
    </dgm:pt>
    <dgm:pt modelId="{C2880E9C-981C-4860-810A-6666091EAEA8}">
      <dgm:prSet/>
      <dgm:spPr/>
      <dgm:t>
        <a:bodyPr/>
        <a:lstStyle/>
        <a:p>
          <a:r>
            <a:rPr lang="en-GB"/>
            <a:t>Strategic pauses for emphasis &amp; audience processing</a:t>
          </a:r>
          <a:endParaRPr lang="en-US"/>
        </a:p>
      </dgm:t>
    </dgm:pt>
    <dgm:pt modelId="{BA392946-60DA-44BF-9A8E-BA79BD0817F8}" type="parTrans" cxnId="{BCE7B4BC-50DA-4572-BD5A-1E54FB8DBA97}">
      <dgm:prSet/>
      <dgm:spPr/>
      <dgm:t>
        <a:bodyPr/>
        <a:lstStyle/>
        <a:p>
          <a:endParaRPr lang="en-US"/>
        </a:p>
      </dgm:t>
    </dgm:pt>
    <dgm:pt modelId="{664F69AB-548B-4467-A612-9B2FE7ED9DE2}" type="sibTrans" cxnId="{BCE7B4BC-50DA-4572-BD5A-1E54FB8DBA97}">
      <dgm:prSet/>
      <dgm:spPr/>
      <dgm:t>
        <a:bodyPr/>
        <a:lstStyle/>
        <a:p>
          <a:endParaRPr lang="en-US"/>
        </a:p>
      </dgm:t>
    </dgm:pt>
    <dgm:pt modelId="{4C3DCE2A-1A32-44A8-87EE-8A622279D291}">
      <dgm:prSet/>
      <dgm:spPr/>
      <dgm:t>
        <a:bodyPr/>
        <a:lstStyle/>
        <a:p>
          <a:r>
            <a:rPr lang="en-GB"/>
            <a:t>Clear articulation—watch filler words (“um”, “like”)</a:t>
          </a:r>
          <a:endParaRPr lang="en-US"/>
        </a:p>
      </dgm:t>
    </dgm:pt>
    <dgm:pt modelId="{ED97AF8C-BC07-4246-ACB1-3BD960285FCC}" type="parTrans" cxnId="{711D94FF-E8EB-462E-90CE-10164CA94444}">
      <dgm:prSet/>
      <dgm:spPr/>
      <dgm:t>
        <a:bodyPr/>
        <a:lstStyle/>
        <a:p>
          <a:endParaRPr lang="en-US"/>
        </a:p>
      </dgm:t>
    </dgm:pt>
    <dgm:pt modelId="{1DF8D0A6-D2DC-4B31-8CA9-E0567458F370}" type="sibTrans" cxnId="{711D94FF-E8EB-462E-90CE-10164CA94444}">
      <dgm:prSet/>
      <dgm:spPr/>
      <dgm:t>
        <a:bodyPr/>
        <a:lstStyle/>
        <a:p>
          <a:endParaRPr lang="en-US"/>
        </a:p>
      </dgm:t>
    </dgm:pt>
    <dgm:pt modelId="{6ABDABD6-5191-48F5-A20E-3B3ACA8AF4AD}">
      <dgm:prSet/>
      <dgm:spPr/>
      <dgm:t>
        <a:bodyPr/>
        <a:lstStyle/>
        <a:p>
          <a:r>
            <a:rPr lang="en-GB"/>
            <a:t>Conversational, not read verbatim</a:t>
          </a:r>
          <a:endParaRPr lang="en-US"/>
        </a:p>
      </dgm:t>
    </dgm:pt>
    <dgm:pt modelId="{65F3EC3C-B860-4A61-8F82-D5043325DAE9}" type="parTrans" cxnId="{2DB36E82-AE41-4EAD-A2DD-C4734736E599}">
      <dgm:prSet/>
      <dgm:spPr/>
      <dgm:t>
        <a:bodyPr/>
        <a:lstStyle/>
        <a:p>
          <a:endParaRPr lang="en-US"/>
        </a:p>
      </dgm:t>
    </dgm:pt>
    <dgm:pt modelId="{4F889CC9-52A3-4A57-BD97-166F61E90C15}" type="sibTrans" cxnId="{2DB36E82-AE41-4EAD-A2DD-C4734736E599}">
      <dgm:prSet/>
      <dgm:spPr/>
      <dgm:t>
        <a:bodyPr/>
        <a:lstStyle/>
        <a:p>
          <a:endParaRPr lang="en-US"/>
        </a:p>
      </dgm:t>
    </dgm:pt>
    <dgm:pt modelId="{FA669220-7816-4288-85F5-45F686F9C4D7}" type="pres">
      <dgm:prSet presAssocID="{F0CCDD71-A3E9-4F77-B815-82E05FAAA021}" presName="linear" presStyleCnt="0">
        <dgm:presLayoutVars>
          <dgm:animLvl val="lvl"/>
          <dgm:resizeHandles val="exact"/>
        </dgm:presLayoutVars>
      </dgm:prSet>
      <dgm:spPr/>
    </dgm:pt>
    <dgm:pt modelId="{ADA2ADC4-CD0F-44AD-BD35-E69568972E31}" type="pres">
      <dgm:prSet presAssocID="{BAF80B5B-21CA-4E4E-A198-0A6AB06859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E37D2C-0DC2-4E9A-BD50-1F29ABBEC7EA}" type="pres">
      <dgm:prSet presAssocID="{64165D03-E3DE-47B3-A987-2BFFF194097E}" presName="spacer" presStyleCnt="0"/>
      <dgm:spPr/>
    </dgm:pt>
    <dgm:pt modelId="{5B9420D3-AD95-4288-A047-847370E602FD}" type="pres">
      <dgm:prSet presAssocID="{B4B0485C-6AFA-41E8-9F09-070EAF44B3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2F1D04-359B-440A-99A2-F81A3CD26AE3}" type="pres">
      <dgm:prSet presAssocID="{B21D9306-CC98-45E6-BCE6-67203A41EB24}" presName="spacer" presStyleCnt="0"/>
      <dgm:spPr/>
    </dgm:pt>
    <dgm:pt modelId="{F065D87D-6091-4E5C-942A-E09FBB357E62}" type="pres">
      <dgm:prSet presAssocID="{C2880E9C-981C-4860-810A-6666091EAE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0B3D0B-829D-4D0D-9115-4512C052357C}" type="pres">
      <dgm:prSet presAssocID="{664F69AB-548B-4467-A612-9B2FE7ED9DE2}" presName="spacer" presStyleCnt="0"/>
      <dgm:spPr/>
    </dgm:pt>
    <dgm:pt modelId="{DB5D742E-8177-415D-BD3F-EC4A89D6A40F}" type="pres">
      <dgm:prSet presAssocID="{4C3DCE2A-1A32-44A8-87EE-8A622279D2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DA2400-C621-426C-B7D4-A9E09C4DA293}" type="pres">
      <dgm:prSet presAssocID="{1DF8D0A6-D2DC-4B31-8CA9-E0567458F370}" presName="spacer" presStyleCnt="0"/>
      <dgm:spPr/>
    </dgm:pt>
    <dgm:pt modelId="{2E465271-341B-469F-B170-4EDD59213D26}" type="pres">
      <dgm:prSet presAssocID="{6ABDABD6-5191-48F5-A20E-3B3ACA8AF4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030050E-E4D2-49DA-87AA-6E6EBBDC1FEE}" type="presOf" srcId="{F0CCDD71-A3E9-4F77-B815-82E05FAAA021}" destId="{FA669220-7816-4288-85F5-45F686F9C4D7}" srcOrd="0" destOrd="0" presId="urn:microsoft.com/office/officeart/2005/8/layout/vList2"/>
    <dgm:cxn modelId="{5FE1A045-0254-444D-8491-9DAFF1B243D1}" type="presOf" srcId="{BAF80B5B-21CA-4E4E-A198-0A6AB06859A7}" destId="{ADA2ADC4-CD0F-44AD-BD35-E69568972E31}" srcOrd="0" destOrd="0" presId="urn:microsoft.com/office/officeart/2005/8/layout/vList2"/>
    <dgm:cxn modelId="{2DB36E82-AE41-4EAD-A2DD-C4734736E599}" srcId="{F0CCDD71-A3E9-4F77-B815-82E05FAAA021}" destId="{6ABDABD6-5191-48F5-A20E-3B3ACA8AF4AD}" srcOrd="4" destOrd="0" parTransId="{65F3EC3C-B860-4A61-8F82-D5043325DAE9}" sibTransId="{4F889CC9-52A3-4A57-BD97-166F61E90C15}"/>
    <dgm:cxn modelId="{078DA6AA-E50D-4AFD-9F36-12C356C288E5}" srcId="{F0CCDD71-A3E9-4F77-B815-82E05FAAA021}" destId="{BAF80B5B-21CA-4E4E-A198-0A6AB06859A7}" srcOrd="0" destOrd="0" parTransId="{507E0A29-7A3D-47F5-B434-286E21FA00CD}" sibTransId="{64165D03-E3DE-47B3-A987-2BFFF194097E}"/>
    <dgm:cxn modelId="{8BE086B3-64BA-4F32-80B6-6FE6E55DAD54}" type="presOf" srcId="{4C3DCE2A-1A32-44A8-87EE-8A622279D291}" destId="{DB5D742E-8177-415D-BD3F-EC4A89D6A40F}" srcOrd="0" destOrd="0" presId="urn:microsoft.com/office/officeart/2005/8/layout/vList2"/>
    <dgm:cxn modelId="{BCE7B4BC-50DA-4572-BD5A-1E54FB8DBA97}" srcId="{F0CCDD71-A3E9-4F77-B815-82E05FAAA021}" destId="{C2880E9C-981C-4860-810A-6666091EAEA8}" srcOrd="2" destOrd="0" parTransId="{BA392946-60DA-44BF-9A8E-BA79BD0817F8}" sibTransId="{664F69AB-548B-4467-A612-9B2FE7ED9DE2}"/>
    <dgm:cxn modelId="{396A7EBE-88CE-4B69-9C74-433F5AC02F4D}" type="presOf" srcId="{6ABDABD6-5191-48F5-A20E-3B3ACA8AF4AD}" destId="{2E465271-341B-469F-B170-4EDD59213D26}" srcOrd="0" destOrd="0" presId="urn:microsoft.com/office/officeart/2005/8/layout/vList2"/>
    <dgm:cxn modelId="{82ECB3D4-8784-46C8-97A1-FF6165FD36D1}" srcId="{F0CCDD71-A3E9-4F77-B815-82E05FAAA021}" destId="{B4B0485C-6AFA-41E8-9F09-070EAF44B390}" srcOrd="1" destOrd="0" parTransId="{2DFB4917-E5F5-4F50-9470-E1A7019C6609}" sibTransId="{B21D9306-CC98-45E6-BCE6-67203A41EB24}"/>
    <dgm:cxn modelId="{B8859CF6-74B9-48A3-AAFC-84E90031B451}" type="presOf" srcId="{C2880E9C-981C-4860-810A-6666091EAEA8}" destId="{F065D87D-6091-4E5C-942A-E09FBB357E62}" srcOrd="0" destOrd="0" presId="urn:microsoft.com/office/officeart/2005/8/layout/vList2"/>
    <dgm:cxn modelId="{E7F4AAF9-68C5-4906-BE9F-4E46A5002DC6}" type="presOf" srcId="{B4B0485C-6AFA-41E8-9F09-070EAF44B390}" destId="{5B9420D3-AD95-4288-A047-847370E602FD}" srcOrd="0" destOrd="0" presId="urn:microsoft.com/office/officeart/2005/8/layout/vList2"/>
    <dgm:cxn modelId="{711D94FF-E8EB-462E-90CE-10164CA94444}" srcId="{F0CCDD71-A3E9-4F77-B815-82E05FAAA021}" destId="{4C3DCE2A-1A32-44A8-87EE-8A622279D291}" srcOrd="3" destOrd="0" parTransId="{ED97AF8C-BC07-4246-ACB1-3BD960285FCC}" sibTransId="{1DF8D0A6-D2DC-4B31-8CA9-E0567458F370}"/>
    <dgm:cxn modelId="{6F1B587A-DD72-42E3-8877-C56379E96A94}" type="presParOf" srcId="{FA669220-7816-4288-85F5-45F686F9C4D7}" destId="{ADA2ADC4-CD0F-44AD-BD35-E69568972E31}" srcOrd="0" destOrd="0" presId="urn:microsoft.com/office/officeart/2005/8/layout/vList2"/>
    <dgm:cxn modelId="{60B9D828-C35F-4ADE-9060-D112F01BCD6A}" type="presParOf" srcId="{FA669220-7816-4288-85F5-45F686F9C4D7}" destId="{EBE37D2C-0DC2-4E9A-BD50-1F29ABBEC7EA}" srcOrd="1" destOrd="0" presId="urn:microsoft.com/office/officeart/2005/8/layout/vList2"/>
    <dgm:cxn modelId="{EC640124-9B0A-4E24-B666-FFF88BF2CBB0}" type="presParOf" srcId="{FA669220-7816-4288-85F5-45F686F9C4D7}" destId="{5B9420D3-AD95-4288-A047-847370E602FD}" srcOrd="2" destOrd="0" presId="urn:microsoft.com/office/officeart/2005/8/layout/vList2"/>
    <dgm:cxn modelId="{E913B102-F856-48A5-903A-AD0D1377A513}" type="presParOf" srcId="{FA669220-7816-4288-85F5-45F686F9C4D7}" destId="{3C2F1D04-359B-440A-99A2-F81A3CD26AE3}" srcOrd="3" destOrd="0" presId="urn:microsoft.com/office/officeart/2005/8/layout/vList2"/>
    <dgm:cxn modelId="{5DF030C2-E3AB-4CDE-98EF-0C18D3975D61}" type="presParOf" srcId="{FA669220-7816-4288-85F5-45F686F9C4D7}" destId="{F065D87D-6091-4E5C-942A-E09FBB357E62}" srcOrd="4" destOrd="0" presId="urn:microsoft.com/office/officeart/2005/8/layout/vList2"/>
    <dgm:cxn modelId="{4B84B0FD-05E5-46F7-864C-37D97F71274B}" type="presParOf" srcId="{FA669220-7816-4288-85F5-45F686F9C4D7}" destId="{070B3D0B-829D-4D0D-9115-4512C052357C}" srcOrd="5" destOrd="0" presId="urn:microsoft.com/office/officeart/2005/8/layout/vList2"/>
    <dgm:cxn modelId="{3EEBE61A-657C-495E-924F-DCFD655329C8}" type="presParOf" srcId="{FA669220-7816-4288-85F5-45F686F9C4D7}" destId="{DB5D742E-8177-415D-BD3F-EC4A89D6A40F}" srcOrd="6" destOrd="0" presId="urn:microsoft.com/office/officeart/2005/8/layout/vList2"/>
    <dgm:cxn modelId="{52D0C4DF-9525-4145-BC63-564A8C7CC936}" type="presParOf" srcId="{FA669220-7816-4288-85F5-45F686F9C4D7}" destId="{B3DA2400-C621-426C-B7D4-A9E09C4DA293}" srcOrd="7" destOrd="0" presId="urn:microsoft.com/office/officeart/2005/8/layout/vList2"/>
    <dgm:cxn modelId="{3A7CA321-451C-47F1-AA0D-4BC077CA933F}" type="presParOf" srcId="{FA669220-7816-4288-85F5-45F686F9C4D7}" destId="{2E465271-341B-469F-B170-4EDD59213D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0D025-0DB4-41CF-8953-A9B58F7A172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70CB8B-EA11-4D64-A5AE-B78A050D7ED5}">
      <dgm:prSet/>
      <dgm:spPr/>
      <dgm:t>
        <a:bodyPr/>
        <a:lstStyle/>
        <a:p>
          <a:r>
            <a:rPr lang="en-GB"/>
            <a:t>Open posture, relaxed shoulders</a:t>
          </a:r>
          <a:endParaRPr lang="en-US"/>
        </a:p>
      </dgm:t>
    </dgm:pt>
    <dgm:pt modelId="{FFC03E45-9885-4514-B439-7F92BEBDAECE}" type="parTrans" cxnId="{008CFACB-601B-4492-87BF-48FB8BF35DB8}">
      <dgm:prSet/>
      <dgm:spPr/>
      <dgm:t>
        <a:bodyPr/>
        <a:lstStyle/>
        <a:p>
          <a:endParaRPr lang="en-US"/>
        </a:p>
      </dgm:t>
    </dgm:pt>
    <dgm:pt modelId="{20E62958-D222-41EC-9E9C-B4FD615B03E0}" type="sibTrans" cxnId="{008CFACB-601B-4492-87BF-48FB8BF35DB8}">
      <dgm:prSet/>
      <dgm:spPr/>
      <dgm:t>
        <a:bodyPr/>
        <a:lstStyle/>
        <a:p>
          <a:endParaRPr lang="en-US"/>
        </a:p>
      </dgm:t>
    </dgm:pt>
    <dgm:pt modelId="{7E43791F-D0CC-4FED-8331-E7D960880868}">
      <dgm:prSet/>
      <dgm:spPr/>
      <dgm:t>
        <a:bodyPr/>
        <a:lstStyle/>
        <a:p>
          <a:r>
            <a:rPr lang="en-GB"/>
            <a:t>Purposeful gestures that match points</a:t>
          </a:r>
          <a:endParaRPr lang="en-US"/>
        </a:p>
      </dgm:t>
    </dgm:pt>
    <dgm:pt modelId="{8BC3A6A5-D335-4438-A52B-EADF079762C6}" type="parTrans" cxnId="{DA95BC25-0A48-4073-B902-321B7E14CC85}">
      <dgm:prSet/>
      <dgm:spPr/>
      <dgm:t>
        <a:bodyPr/>
        <a:lstStyle/>
        <a:p>
          <a:endParaRPr lang="en-US"/>
        </a:p>
      </dgm:t>
    </dgm:pt>
    <dgm:pt modelId="{9696172F-FC90-4767-8D6C-BBC1E5296E04}" type="sibTrans" cxnId="{DA95BC25-0A48-4073-B902-321B7E14CC85}">
      <dgm:prSet/>
      <dgm:spPr/>
      <dgm:t>
        <a:bodyPr/>
        <a:lstStyle/>
        <a:p>
          <a:endParaRPr lang="en-US"/>
        </a:p>
      </dgm:t>
    </dgm:pt>
    <dgm:pt modelId="{A2514584-5C5B-48B4-AF8D-95CA1261A477}">
      <dgm:prSet/>
      <dgm:spPr/>
      <dgm:t>
        <a:bodyPr/>
        <a:lstStyle/>
        <a:p>
          <a:r>
            <a:rPr lang="en-GB"/>
            <a:t>Maintain natural eye contact (3‑second rule)</a:t>
          </a:r>
          <a:endParaRPr lang="en-US"/>
        </a:p>
      </dgm:t>
    </dgm:pt>
    <dgm:pt modelId="{9A5218DB-021C-49BA-8679-E54934FE8DD7}" type="parTrans" cxnId="{8F17068A-56E7-4888-86C4-E0DA5C411615}">
      <dgm:prSet/>
      <dgm:spPr/>
      <dgm:t>
        <a:bodyPr/>
        <a:lstStyle/>
        <a:p>
          <a:endParaRPr lang="en-US"/>
        </a:p>
      </dgm:t>
    </dgm:pt>
    <dgm:pt modelId="{B2DB37D8-30D0-4935-88F3-E77EBB389B2A}" type="sibTrans" cxnId="{8F17068A-56E7-4888-86C4-E0DA5C411615}">
      <dgm:prSet/>
      <dgm:spPr/>
      <dgm:t>
        <a:bodyPr/>
        <a:lstStyle/>
        <a:p>
          <a:endParaRPr lang="en-US"/>
        </a:p>
      </dgm:t>
    </dgm:pt>
    <dgm:pt modelId="{7C700506-17BE-4D0D-9002-1E94AE57CBE5}">
      <dgm:prSet/>
      <dgm:spPr/>
      <dgm:t>
        <a:bodyPr/>
        <a:lstStyle/>
        <a:p>
          <a:r>
            <a:rPr lang="en-GB"/>
            <a:t>Facial expressions aligned with message tone</a:t>
          </a:r>
          <a:endParaRPr lang="en-US"/>
        </a:p>
      </dgm:t>
    </dgm:pt>
    <dgm:pt modelId="{2F68C1E2-DF46-4A0F-A87F-33B6DC515735}" type="parTrans" cxnId="{5D2641B6-3B77-4637-842A-483E5A70BADD}">
      <dgm:prSet/>
      <dgm:spPr/>
      <dgm:t>
        <a:bodyPr/>
        <a:lstStyle/>
        <a:p>
          <a:endParaRPr lang="en-US"/>
        </a:p>
      </dgm:t>
    </dgm:pt>
    <dgm:pt modelId="{C9F15768-49C8-4222-949E-24D822E521DD}" type="sibTrans" cxnId="{5D2641B6-3B77-4637-842A-483E5A70BADD}">
      <dgm:prSet/>
      <dgm:spPr/>
      <dgm:t>
        <a:bodyPr/>
        <a:lstStyle/>
        <a:p>
          <a:endParaRPr lang="en-US"/>
        </a:p>
      </dgm:t>
    </dgm:pt>
    <dgm:pt modelId="{2560CCBD-ACA9-4F9F-84CE-321F01BEC2B9}">
      <dgm:prSet/>
      <dgm:spPr/>
      <dgm:t>
        <a:bodyPr/>
        <a:lstStyle/>
        <a:p>
          <a:r>
            <a:rPr lang="en-GB"/>
            <a:t>Movement: own the space, don’t pace aimlessly</a:t>
          </a:r>
          <a:endParaRPr lang="en-US"/>
        </a:p>
      </dgm:t>
    </dgm:pt>
    <dgm:pt modelId="{371988D9-6D33-4AA4-B13B-BA9B76CA08DA}" type="parTrans" cxnId="{B65AC3BF-C72A-4762-9E57-5ED9F3C373E0}">
      <dgm:prSet/>
      <dgm:spPr/>
      <dgm:t>
        <a:bodyPr/>
        <a:lstStyle/>
        <a:p>
          <a:endParaRPr lang="en-US"/>
        </a:p>
      </dgm:t>
    </dgm:pt>
    <dgm:pt modelId="{2DD295E9-B596-4A8A-9621-79505708DFA1}" type="sibTrans" cxnId="{B65AC3BF-C72A-4762-9E57-5ED9F3C373E0}">
      <dgm:prSet/>
      <dgm:spPr/>
      <dgm:t>
        <a:bodyPr/>
        <a:lstStyle/>
        <a:p>
          <a:endParaRPr lang="en-US"/>
        </a:p>
      </dgm:t>
    </dgm:pt>
    <dgm:pt modelId="{630D828D-2DCF-4D25-AE60-46D8BCFFA587}" type="pres">
      <dgm:prSet presAssocID="{9E40D025-0DB4-41CF-8953-A9B58F7A1728}" presName="vert0" presStyleCnt="0">
        <dgm:presLayoutVars>
          <dgm:dir/>
          <dgm:animOne val="branch"/>
          <dgm:animLvl val="lvl"/>
        </dgm:presLayoutVars>
      </dgm:prSet>
      <dgm:spPr/>
    </dgm:pt>
    <dgm:pt modelId="{38434120-073A-4171-BEC8-8CFF25FBA9FC}" type="pres">
      <dgm:prSet presAssocID="{D270CB8B-EA11-4D64-A5AE-B78A050D7ED5}" presName="thickLine" presStyleLbl="alignNode1" presStyleIdx="0" presStyleCnt="5"/>
      <dgm:spPr/>
    </dgm:pt>
    <dgm:pt modelId="{2B118662-A7D2-4D8F-8DD5-455EC7F3F277}" type="pres">
      <dgm:prSet presAssocID="{D270CB8B-EA11-4D64-A5AE-B78A050D7ED5}" presName="horz1" presStyleCnt="0"/>
      <dgm:spPr/>
    </dgm:pt>
    <dgm:pt modelId="{59C602C9-0487-4669-8D44-478F32B246DC}" type="pres">
      <dgm:prSet presAssocID="{D270CB8B-EA11-4D64-A5AE-B78A050D7ED5}" presName="tx1" presStyleLbl="revTx" presStyleIdx="0" presStyleCnt="5"/>
      <dgm:spPr/>
    </dgm:pt>
    <dgm:pt modelId="{0177C52D-7306-4DF2-938C-A5FB26F52543}" type="pres">
      <dgm:prSet presAssocID="{D270CB8B-EA11-4D64-A5AE-B78A050D7ED5}" presName="vert1" presStyleCnt="0"/>
      <dgm:spPr/>
    </dgm:pt>
    <dgm:pt modelId="{D02AD5F4-3133-473F-8907-6B881E3C5FCD}" type="pres">
      <dgm:prSet presAssocID="{7E43791F-D0CC-4FED-8331-E7D960880868}" presName="thickLine" presStyleLbl="alignNode1" presStyleIdx="1" presStyleCnt="5"/>
      <dgm:spPr/>
    </dgm:pt>
    <dgm:pt modelId="{0712CAC6-2E76-4A16-85FD-7E9A23F7941C}" type="pres">
      <dgm:prSet presAssocID="{7E43791F-D0CC-4FED-8331-E7D960880868}" presName="horz1" presStyleCnt="0"/>
      <dgm:spPr/>
    </dgm:pt>
    <dgm:pt modelId="{A14129BD-51A3-4DD0-9A2E-7B4DB89A5221}" type="pres">
      <dgm:prSet presAssocID="{7E43791F-D0CC-4FED-8331-E7D960880868}" presName="tx1" presStyleLbl="revTx" presStyleIdx="1" presStyleCnt="5"/>
      <dgm:spPr/>
    </dgm:pt>
    <dgm:pt modelId="{CBEE94F0-B006-4479-AC4A-62805D840C36}" type="pres">
      <dgm:prSet presAssocID="{7E43791F-D0CC-4FED-8331-E7D960880868}" presName="vert1" presStyleCnt="0"/>
      <dgm:spPr/>
    </dgm:pt>
    <dgm:pt modelId="{6B5507E8-72A1-4BD0-A0AC-B9235DD4BB51}" type="pres">
      <dgm:prSet presAssocID="{A2514584-5C5B-48B4-AF8D-95CA1261A477}" presName="thickLine" presStyleLbl="alignNode1" presStyleIdx="2" presStyleCnt="5"/>
      <dgm:spPr/>
    </dgm:pt>
    <dgm:pt modelId="{F2AD2BF2-EE9B-4D35-A078-4612708E5DC7}" type="pres">
      <dgm:prSet presAssocID="{A2514584-5C5B-48B4-AF8D-95CA1261A477}" presName="horz1" presStyleCnt="0"/>
      <dgm:spPr/>
    </dgm:pt>
    <dgm:pt modelId="{B4717DE1-10C1-43E3-BCAE-443A96D6FC1A}" type="pres">
      <dgm:prSet presAssocID="{A2514584-5C5B-48B4-AF8D-95CA1261A477}" presName="tx1" presStyleLbl="revTx" presStyleIdx="2" presStyleCnt="5"/>
      <dgm:spPr/>
    </dgm:pt>
    <dgm:pt modelId="{08E5C812-E1AA-4C5D-ADE1-ED18FD40E30C}" type="pres">
      <dgm:prSet presAssocID="{A2514584-5C5B-48B4-AF8D-95CA1261A477}" presName="vert1" presStyleCnt="0"/>
      <dgm:spPr/>
    </dgm:pt>
    <dgm:pt modelId="{F3805C4F-C0E4-4699-8E12-262BF0BC0F95}" type="pres">
      <dgm:prSet presAssocID="{7C700506-17BE-4D0D-9002-1E94AE57CBE5}" presName="thickLine" presStyleLbl="alignNode1" presStyleIdx="3" presStyleCnt="5"/>
      <dgm:spPr/>
    </dgm:pt>
    <dgm:pt modelId="{3384B331-E056-4F33-BA23-C2EFB4FBCB18}" type="pres">
      <dgm:prSet presAssocID="{7C700506-17BE-4D0D-9002-1E94AE57CBE5}" presName="horz1" presStyleCnt="0"/>
      <dgm:spPr/>
    </dgm:pt>
    <dgm:pt modelId="{F310FA43-B9C0-4AE7-89A6-E75AEEAF8CF6}" type="pres">
      <dgm:prSet presAssocID="{7C700506-17BE-4D0D-9002-1E94AE57CBE5}" presName="tx1" presStyleLbl="revTx" presStyleIdx="3" presStyleCnt="5"/>
      <dgm:spPr/>
    </dgm:pt>
    <dgm:pt modelId="{3A5D92B6-5C10-4B0A-BD9D-57220EEE9F9D}" type="pres">
      <dgm:prSet presAssocID="{7C700506-17BE-4D0D-9002-1E94AE57CBE5}" presName="vert1" presStyleCnt="0"/>
      <dgm:spPr/>
    </dgm:pt>
    <dgm:pt modelId="{44D2CD7A-BFDC-4E60-9AA7-E889DA4246B6}" type="pres">
      <dgm:prSet presAssocID="{2560CCBD-ACA9-4F9F-84CE-321F01BEC2B9}" presName="thickLine" presStyleLbl="alignNode1" presStyleIdx="4" presStyleCnt="5"/>
      <dgm:spPr/>
    </dgm:pt>
    <dgm:pt modelId="{EA374431-373C-4A5E-A02F-68142A902654}" type="pres">
      <dgm:prSet presAssocID="{2560CCBD-ACA9-4F9F-84CE-321F01BEC2B9}" presName="horz1" presStyleCnt="0"/>
      <dgm:spPr/>
    </dgm:pt>
    <dgm:pt modelId="{9D5D1E21-B107-46BD-8A69-531827B42AD5}" type="pres">
      <dgm:prSet presAssocID="{2560CCBD-ACA9-4F9F-84CE-321F01BEC2B9}" presName="tx1" presStyleLbl="revTx" presStyleIdx="4" presStyleCnt="5"/>
      <dgm:spPr/>
    </dgm:pt>
    <dgm:pt modelId="{44D70C2E-6AAE-4361-AFD6-D124BEC23CF7}" type="pres">
      <dgm:prSet presAssocID="{2560CCBD-ACA9-4F9F-84CE-321F01BEC2B9}" presName="vert1" presStyleCnt="0"/>
      <dgm:spPr/>
    </dgm:pt>
  </dgm:ptLst>
  <dgm:cxnLst>
    <dgm:cxn modelId="{EB531202-59DC-4FFC-8DB7-CF90759928D1}" type="presOf" srcId="{D270CB8B-EA11-4D64-A5AE-B78A050D7ED5}" destId="{59C602C9-0487-4669-8D44-478F32B246DC}" srcOrd="0" destOrd="0" presId="urn:microsoft.com/office/officeart/2008/layout/LinedList"/>
    <dgm:cxn modelId="{DA95BC25-0A48-4073-B902-321B7E14CC85}" srcId="{9E40D025-0DB4-41CF-8953-A9B58F7A1728}" destId="{7E43791F-D0CC-4FED-8331-E7D960880868}" srcOrd="1" destOrd="0" parTransId="{8BC3A6A5-D335-4438-A52B-EADF079762C6}" sibTransId="{9696172F-FC90-4767-8D6C-BBC1E5296E04}"/>
    <dgm:cxn modelId="{56767367-490C-4B20-82D3-A0510872612C}" type="presOf" srcId="{A2514584-5C5B-48B4-AF8D-95CA1261A477}" destId="{B4717DE1-10C1-43E3-BCAE-443A96D6FC1A}" srcOrd="0" destOrd="0" presId="urn:microsoft.com/office/officeart/2008/layout/LinedList"/>
    <dgm:cxn modelId="{68B7F867-DA5D-46F0-8E74-554CC7E3E312}" type="presOf" srcId="{7E43791F-D0CC-4FED-8331-E7D960880868}" destId="{A14129BD-51A3-4DD0-9A2E-7B4DB89A5221}" srcOrd="0" destOrd="0" presId="urn:microsoft.com/office/officeart/2008/layout/LinedList"/>
    <dgm:cxn modelId="{F6BF4368-2952-4998-A5BD-FDFF04556C70}" type="presOf" srcId="{7C700506-17BE-4D0D-9002-1E94AE57CBE5}" destId="{F310FA43-B9C0-4AE7-89A6-E75AEEAF8CF6}" srcOrd="0" destOrd="0" presId="urn:microsoft.com/office/officeart/2008/layout/LinedList"/>
    <dgm:cxn modelId="{8F17068A-56E7-4888-86C4-E0DA5C411615}" srcId="{9E40D025-0DB4-41CF-8953-A9B58F7A1728}" destId="{A2514584-5C5B-48B4-AF8D-95CA1261A477}" srcOrd="2" destOrd="0" parTransId="{9A5218DB-021C-49BA-8679-E54934FE8DD7}" sibTransId="{B2DB37D8-30D0-4935-88F3-E77EBB389B2A}"/>
    <dgm:cxn modelId="{909362A9-22A0-4F27-AEC7-CA9645AB83C8}" type="presOf" srcId="{2560CCBD-ACA9-4F9F-84CE-321F01BEC2B9}" destId="{9D5D1E21-B107-46BD-8A69-531827B42AD5}" srcOrd="0" destOrd="0" presId="urn:microsoft.com/office/officeart/2008/layout/LinedList"/>
    <dgm:cxn modelId="{5D2641B6-3B77-4637-842A-483E5A70BADD}" srcId="{9E40D025-0DB4-41CF-8953-A9B58F7A1728}" destId="{7C700506-17BE-4D0D-9002-1E94AE57CBE5}" srcOrd="3" destOrd="0" parTransId="{2F68C1E2-DF46-4A0F-A87F-33B6DC515735}" sibTransId="{C9F15768-49C8-4222-949E-24D822E521DD}"/>
    <dgm:cxn modelId="{B65AC3BF-C72A-4762-9E57-5ED9F3C373E0}" srcId="{9E40D025-0DB4-41CF-8953-A9B58F7A1728}" destId="{2560CCBD-ACA9-4F9F-84CE-321F01BEC2B9}" srcOrd="4" destOrd="0" parTransId="{371988D9-6D33-4AA4-B13B-BA9B76CA08DA}" sibTransId="{2DD295E9-B596-4A8A-9621-79505708DFA1}"/>
    <dgm:cxn modelId="{4A7EDFC2-5E84-4385-8171-0D30AF500836}" type="presOf" srcId="{9E40D025-0DB4-41CF-8953-A9B58F7A1728}" destId="{630D828D-2DCF-4D25-AE60-46D8BCFFA587}" srcOrd="0" destOrd="0" presId="urn:microsoft.com/office/officeart/2008/layout/LinedList"/>
    <dgm:cxn modelId="{008CFACB-601B-4492-87BF-48FB8BF35DB8}" srcId="{9E40D025-0DB4-41CF-8953-A9B58F7A1728}" destId="{D270CB8B-EA11-4D64-A5AE-B78A050D7ED5}" srcOrd="0" destOrd="0" parTransId="{FFC03E45-9885-4514-B439-7F92BEBDAECE}" sibTransId="{20E62958-D222-41EC-9E9C-B4FD615B03E0}"/>
    <dgm:cxn modelId="{B4A1DD01-0173-43DB-818D-DFF799695B80}" type="presParOf" srcId="{630D828D-2DCF-4D25-AE60-46D8BCFFA587}" destId="{38434120-073A-4171-BEC8-8CFF25FBA9FC}" srcOrd="0" destOrd="0" presId="urn:microsoft.com/office/officeart/2008/layout/LinedList"/>
    <dgm:cxn modelId="{EFCE05ED-DD06-4EB5-B60D-6690EAC2C877}" type="presParOf" srcId="{630D828D-2DCF-4D25-AE60-46D8BCFFA587}" destId="{2B118662-A7D2-4D8F-8DD5-455EC7F3F277}" srcOrd="1" destOrd="0" presId="urn:microsoft.com/office/officeart/2008/layout/LinedList"/>
    <dgm:cxn modelId="{D1C7A1AB-0369-4D15-8AEE-3D944A650AC0}" type="presParOf" srcId="{2B118662-A7D2-4D8F-8DD5-455EC7F3F277}" destId="{59C602C9-0487-4669-8D44-478F32B246DC}" srcOrd="0" destOrd="0" presId="urn:microsoft.com/office/officeart/2008/layout/LinedList"/>
    <dgm:cxn modelId="{9E13A346-CAF7-458C-ACAD-61FE4EF9782B}" type="presParOf" srcId="{2B118662-A7D2-4D8F-8DD5-455EC7F3F277}" destId="{0177C52D-7306-4DF2-938C-A5FB26F52543}" srcOrd="1" destOrd="0" presId="urn:microsoft.com/office/officeart/2008/layout/LinedList"/>
    <dgm:cxn modelId="{CDF90EB4-BB1A-4F8C-A1F8-60996DDDE1B2}" type="presParOf" srcId="{630D828D-2DCF-4D25-AE60-46D8BCFFA587}" destId="{D02AD5F4-3133-473F-8907-6B881E3C5FCD}" srcOrd="2" destOrd="0" presId="urn:microsoft.com/office/officeart/2008/layout/LinedList"/>
    <dgm:cxn modelId="{D72DCEAE-99B3-4C8C-B727-EE329E888E31}" type="presParOf" srcId="{630D828D-2DCF-4D25-AE60-46D8BCFFA587}" destId="{0712CAC6-2E76-4A16-85FD-7E9A23F7941C}" srcOrd="3" destOrd="0" presId="urn:microsoft.com/office/officeart/2008/layout/LinedList"/>
    <dgm:cxn modelId="{D2D08818-D37F-4A37-A23A-1F97ECA45D05}" type="presParOf" srcId="{0712CAC6-2E76-4A16-85FD-7E9A23F7941C}" destId="{A14129BD-51A3-4DD0-9A2E-7B4DB89A5221}" srcOrd="0" destOrd="0" presId="urn:microsoft.com/office/officeart/2008/layout/LinedList"/>
    <dgm:cxn modelId="{6787BB4E-993D-45DD-8B3B-86F74827AD4D}" type="presParOf" srcId="{0712CAC6-2E76-4A16-85FD-7E9A23F7941C}" destId="{CBEE94F0-B006-4479-AC4A-62805D840C36}" srcOrd="1" destOrd="0" presId="urn:microsoft.com/office/officeart/2008/layout/LinedList"/>
    <dgm:cxn modelId="{64AA8D2B-86DF-42D6-A124-97F96D887DA7}" type="presParOf" srcId="{630D828D-2DCF-4D25-AE60-46D8BCFFA587}" destId="{6B5507E8-72A1-4BD0-A0AC-B9235DD4BB51}" srcOrd="4" destOrd="0" presId="urn:microsoft.com/office/officeart/2008/layout/LinedList"/>
    <dgm:cxn modelId="{187915DB-45A1-414C-AA46-E87F05F604F6}" type="presParOf" srcId="{630D828D-2DCF-4D25-AE60-46D8BCFFA587}" destId="{F2AD2BF2-EE9B-4D35-A078-4612708E5DC7}" srcOrd="5" destOrd="0" presId="urn:microsoft.com/office/officeart/2008/layout/LinedList"/>
    <dgm:cxn modelId="{E0DF98B9-FE85-4EA6-AC55-9A0A825FE63C}" type="presParOf" srcId="{F2AD2BF2-EE9B-4D35-A078-4612708E5DC7}" destId="{B4717DE1-10C1-43E3-BCAE-443A96D6FC1A}" srcOrd="0" destOrd="0" presId="urn:microsoft.com/office/officeart/2008/layout/LinedList"/>
    <dgm:cxn modelId="{F2F37880-38B4-4EB4-B3FC-2158B7BC4C37}" type="presParOf" srcId="{F2AD2BF2-EE9B-4D35-A078-4612708E5DC7}" destId="{08E5C812-E1AA-4C5D-ADE1-ED18FD40E30C}" srcOrd="1" destOrd="0" presId="urn:microsoft.com/office/officeart/2008/layout/LinedList"/>
    <dgm:cxn modelId="{ADC3DE76-71E4-491A-B246-C1BBAA4B88E9}" type="presParOf" srcId="{630D828D-2DCF-4D25-AE60-46D8BCFFA587}" destId="{F3805C4F-C0E4-4699-8E12-262BF0BC0F95}" srcOrd="6" destOrd="0" presId="urn:microsoft.com/office/officeart/2008/layout/LinedList"/>
    <dgm:cxn modelId="{E42FDCEB-6705-4B88-A3DF-538E5CC95CC7}" type="presParOf" srcId="{630D828D-2DCF-4D25-AE60-46D8BCFFA587}" destId="{3384B331-E056-4F33-BA23-C2EFB4FBCB18}" srcOrd="7" destOrd="0" presId="urn:microsoft.com/office/officeart/2008/layout/LinedList"/>
    <dgm:cxn modelId="{A9AA39DF-0BE8-42D1-BEB8-523C8C202016}" type="presParOf" srcId="{3384B331-E056-4F33-BA23-C2EFB4FBCB18}" destId="{F310FA43-B9C0-4AE7-89A6-E75AEEAF8CF6}" srcOrd="0" destOrd="0" presId="urn:microsoft.com/office/officeart/2008/layout/LinedList"/>
    <dgm:cxn modelId="{4B9780B9-704E-48A1-840B-8B4620A5A3C1}" type="presParOf" srcId="{3384B331-E056-4F33-BA23-C2EFB4FBCB18}" destId="{3A5D92B6-5C10-4B0A-BD9D-57220EEE9F9D}" srcOrd="1" destOrd="0" presId="urn:microsoft.com/office/officeart/2008/layout/LinedList"/>
    <dgm:cxn modelId="{9C5572A9-A5FB-40F5-87EE-B7509F983B8A}" type="presParOf" srcId="{630D828D-2DCF-4D25-AE60-46D8BCFFA587}" destId="{44D2CD7A-BFDC-4E60-9AA7-E889DA4246B6}" srcOrd="8" destOrd="0" presId="urn:microsoft.com/office/officeart/2008/layout/LinedList"/>
    <dgm:cxn modelId="{6006C763-848B-436C-95E9-7DA441809387}" type="presParOf" srcId="{630D828D-2DCF-4D25-AE60-46D8BCFFA587}" destId="{EA374431-373C-4A5E-A02F-68142A902654}" srcOrd="9" destOrd="0" presId="urn:microsoft.com/office/officeart/2008/layout/LinedList"/>
    <dgm:cxn modelId="{7703B1C0-AC07-4373-8EF4-BE983D4D2B83}" type="presParOf" srcId="{EA374431-373C-4A5E-A02F-68142A902654}" destId="{9D5D1E21-B107-46BD-8A69-531827B42AD5}" srcOrd="0" destOrd="0" presId="urn:microsoft.com/office/officeart/2008/layout/LinedList"/>
    <dgm:cxn modelId="{B0BA0B13-33EC-4D0A-9B51-D691B10FD52C}" type="presParOf" srcId="{EA374431-373C-4A5E-A02F-68142A902654}" destId="{44D70C2E-6AAE-4361-AFD6-D124BEC23C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E5B1B2-A8B7-49F3-8DB1-619AB3C7A9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FDAF2-CED4-4402-A89F-591C6F1BE6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One idea per slide</a:t>
          </a:r>
          <a:endParaRPr lang="en-US"/>
        </a:p>
      </dgm:t>
    </dgm:pt>
    <dgm:pt modelId="{233B41F5-9683-4C9B-81D8-AF318E7BD081}" type="parTrans" cxnId="{12D69956-588F-4BB6-B5B8-1F63DDAA8435}">
      <dgm:prSet/>
      <dgm:spPr/>
      <dgm:t>
        <a:bodyPr/>
        <a:lstStyle/>
        <a:p>
          <a:endParaRPr lang="en-US"/>
        </a:p>
      </dgm:t>
    </dgm:pt>
    <dgm:pt modelId="{1A6A574A-7F87-4576-A3F4-75AF11DA2CDD}" type="sibTrans" cxnId="{12D69956-588F-4BB6-B5B8-1F63DDAA8435}">
      <dgm:prSet/>
      <dgm:spPr/>
      <dgm:t>
        <a:bodyPr/>
        <a:lstStyle/>
        <a:p>
          <a:endParaRPr lang="en-US"/>
        </a:p>
      </dgm:t>
    </dgm:pt>
    <dgm:pt modelId="{9A570D51-761B-4E98-8EC6-9349112276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Large fonts, high contrast, minimal text</a:t>
          </a:r>
          <a:endParaRPr lang="en-US"/>
        </a:p>
      </dgm:t>
    </dgm:pt>
    <dgm:pt modelId="{461E0967-968C-4963-8E2A-CB4B322589BF}" type="parTrans" cxnId="{22CD461A-157A-4F07-88CA-1C89E9192570}">
      <dgm:prSet/>
      <dgm:spPr/>
      <dgm:t>
        <a:bodyPr/>
        <a:lstStyle/>
        <a:p>
          <a:endParaRPr lang="en-US"/>
        </a:p>
      </dgm:t>
    </dgm:pt>
    <dgm:pt modelId="{AD72BE32-F916-4675-950C-B611562F0EDD}" type="sibTrans" cxnId="{22CD461A-157A-4F07-88CA-1C89E9192570}">
      <dgm:prSet/>
      <dgm:spPr/>
      <dgm:t>
        <a:bodyPr/>
        <a:lstStyle/>
        <a:p>
          <a:endParaRPr lang="en-US"/>
        </a:p>
      </dgm:t>
    </dgm:pt>
    <dgm:pt modelId="{F61EB989-8AD7-4BFC-9613-5057929B46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diagrams, icons, images over paragraphs</a:t>
          </a:r>
          <a:endParaRPr lang="en-US"/>
        </a:p>
      </dgm:t>
    </dgm:pt>
    <dgm:pt modelId="{AC193ABC-B2AE-45AB-8446-77EB8CC98EC1}" type="parTrans" cxnId="{48CC17BD-ADDE-4C15-AE37-451D5C44FB97}">
      <dgm:prSet/>
      <dgm:spPr/>
      <dgm:t>
        <a:bodyPr/>
        <a:lstStyle/>
        <a:p>
          <a:endParaRPr lang="en-US"/>
        </a:p>
      </dgm:t>
    </dgm:pt>
    <dgm:pt modelId="{42FDB5C5-6C2F-4E52-8BAE-82C43AF6F743}" type="sibTrans" cxnId="{48CC17BD-ADDE-4C15-AE37-451D5C44FB97}">
      <dgm:prSet/>
      <dgm:spPr/>
      <dgm:t>
        <a:bodyPr/>
        <a:lstStyle/>
        <a:p>
          <a:endParaRPr lang="en-US"/>
        </a:p>
      </dgm:t>
    </dgm:pt>
    <dgm:pt modelId="{61DA81A8-CF71-466D-B326-967CDA35BE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Consistent style &amp; color palette</a:t>
          </a:r>
          <a:endParaRPr lang="en-US"/>
        </a:p>
      </dgm:t>
    </dgm:pt>
    <dgm:pt modelId="{CBD09777-8B09-4A18-B721-92036893F9A9}" type="parTrans" cxnId="{90E3BEE7-7EA1-468A-BE94-3E6CCC37E5BD}">
      <dgm:prSet/>
      <dgm:spPr/>
      <dgm:t>
        <a:bodyPr/>
        <a:lstStyle/>
        <a:p>
          <a:endParaRPr lang="en-US"/>
        </a:p>
      </dgm:t>
    </dgm:pt>
    <dgm:pt modelId="{C326B959-E914-4661-A8D6-560665C6D6A5}" type="sibTrans" cxnId="{90E3BEE7-7EA1-468A-BE94-3E6CCC37E5BD}">
      <dgm:prSet/>
      <dgm:spPr/>
      <dgm:t>
        <a:bodyPr/>
        <a:lstStyle/>
        <a:p>
          <a:endParaRPr lang="en-US"/>
        </a:p>
      </dgm:t>
    </dgm:pt>
    <dgm:pt modelId="{221641D9-0A56-483A-8EAD-6EDBDD73A9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Practice with presenter‑view notes</a:t>
          </a:r>
          <a:endParaRPr lang="en-US"/>
        </a:p>
      </dgm:t>
    </dgm:pt>
    <dgm:pt modelId="{45FB7ABC-D7A1-4ED5-B393-2B9F95742CB2}" type="parTrans" cxnId="{F9E907D9-CE70-4D23-900E-88C757C84ACF}">
      <dgm:prSet/>
      <dgm:spPr/>
      <dgm:t>
        <a:bodyPr/>
        <a:lstStyle/>
        <a:p>
          <a:endParaRPr lang="en-US"/>
        </a:p>
      </dgm:t>
    </dgm:pt>
    <dgm:pt modelId="{F2E98A24-AF8C-4ADB-883F-B0273B8432C2}" type="sibTrans" cxnId="{F9E907D9-CE70-4D23-900E-88C757C84ACF}">
      <dgm:prSet/>
      <dgm:spPr/>
      <dgm:t>
        <a:bodyPr/>
        <a:lstStyle/>
        <a:p>
          <a:endParaRPr lang="en-US"/>
        </a:p>
      </dgm:t>
    </dgm:pt>
    <dgm:pt modelId="{F73353ED-0E19-4308-9577-925A3E48CC8E}" type="pres">
      <dgm:prSet presAssocID="{46E5B1B2-A8B7-49F3-8DB1-619AB3C7A916}" presName="root" presStyleCnt="0">
        <dgm:presLayoutVars>
          <dgm:dir/>
          <dgm:resizeHandles val="exact"/>
        </dgm:presLayoutVars>
      </dgm:prSet>
      <dgm:spPr/>
    </dgm:pt>
    <dgm:pt modelId="{235E084B-2924-4BB6-AB47-15EF59D02A4C}" type="pres">
      <dgm:prSet presAssocID="{383FDAF2-CED4-4402-A89F-591C6F1BE63B}" presName="compNode" presStyleCnt="0"/>
      <dgm:spPr/>
    </dgm:pt>
    <dgm:pt modelId="{ADA262C4-E2AC-4F01-8FC3-914C524D32FD}" type="pres">
      <dgm:prSet presAssocID="{383FDAF2-CED4-4402-A89F-591C6F1BE63B}" presName="bgRect" presStyleLbl="bgShp" presStyleIdx="0" presStyleCnt="5"/>
      <dgm:spPr/>
    </dgm:pt>
    <dgm:pt modelId="{007606EC-76A7-4CE9-9D50-DF02EEE36737}" type="pres">
      <dgm:prSet presAssocID="{383FDAF2-CED4-4402-A89F-591C6F1BE6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9C57892-2ACC-4386-BC36-3EE2CD1DB0C8}" type="pres">
      <dgm:prSet presAssocID="{383FDAF2-CED4-4402-A89F-591C6F1BE63B}" presName="spaceRect" presStyleCnt="0"/>
      <dgm:spPr/>
    </dgm:pt>
    <dgm:pt modelId="{166365AC-68E4-4491-B090-10A0C1F8AFF7}" type="pres">
      <dgm:prSet presAssocID="{383FDAF2-CED4-4402-A89F-591C6F1BE63B}" presName="parTx" presStyleLbl="revTx" presStyleIdx="0" presStyleCnt="5">
        <dgm:presLayoutVars>
          <dgm:chMax val="0"/>
          <dgm:chPref val="0"/>
        </dgm:presLayoutVars>
      </dgm:prSet>
      <dgm:spPr/>
    </dgm:pt>
    <dgm:pt modelId="{28FE78FD-FA41-41E2-AAE2-310E14FEC8A8}" type="pres">
      <dgm:prSet presAssocID="{1A6A574A-7F87-4576-A3F4-75AF11DA2CDD}" presName="sibTrans" presStyleCnt="0"/>
      <dgm:spPr/>
    </dgm:pt>
    <dgm:pt modelId="{9CCE4A8B-8BA8-40AA-940F-CFE7A9399577}" type="pres">
      <dgm:prSet presAssocID="{9A570D51-761B-4E98-8EC6-9349112276E6}" presName="compNode" presStyleCnt="0"/>
      <dgm:spPr/>
    </dgm:pt>
    <dgm:pt modelId="{A59A7ED3-E380-4058-9BFD-FF7EE07F7D90}" type="pres">
      <dgm:prSet presAssocID="{9A570D51-761B-4E98-8EC6-9349112276E6}" presName="bgRect" presStyleLbl="bgShp" presStyleIdx="1" presStyleCnt="5"/>
      <dgm:spPr/>
    </dgm:pt>
    <dgm:pt modelId="{398894DC-B427-4CBB-B02E-23BF26940FEE}" type="pres">
      <dgm:prSet presAssocID="{9A570D51-761B-4E98-8EC6-9349112276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C0A1F82-B29E-4346-B7FD-2B06B25120B8}" type="pres">
      <dgm:prSet presAssocID="{9A570D51-761B-4E98-8EC6-9349112276E6}" presName="spaceRect" presStyleCnt="0"/>
      <dgm:spPr/>
    </dgm:pt>
    <dgm:pt modelId="{771FEEBE-B64E-402A-85EB-7DD791C6E7BC}" type="pres">
      <dgm:prSet presAssocID="{9A570D51-761B-4E98-8EC6-9349112276E6}" presName="parTx" presStyleLbl="revTx" presStyleIdx="1" presStyleCnt="5">
        <dgm:presLayoutVars>
          <dgm:chMax val="0"/>
          <dgm:chPref val="0"/>
        </dgm:presLayoutVars>
      </dgm:prSet>
      <dgm:spPr/>
    </dgm:pt>
    <dgm:pt modelId="{D322BA9B-ABF6-45E1-B5F2-17E596010E21}" type="pres">
      <dgm:prSet presAssocID="{AD72BE32-F916-4675-950C-B611562F0EDD}" presName="sibTrans" presStyleCnt="0"/>
      <dgm:spPr/>
    </dgm:pt>
    <dgm:pt modelId="{4589A1B8-6A4E-4817-8CC8-94E1E624C934}" type="pres">
      <dgm:prSet presAssocID="{F61EB989-8AD7-4BFC-9613-5057929B461E}" presName="compNode" presStyleCnt="0"/>
      <dgm:spPr/>
    </dgm:pt>
    <dgm:pt modelId="{C6931238-5EF3-4C41-A9C9-32CA0D87941D}" type="pres">
      <dgm:prSet presAssocID="{F61EB989-8AD7-4BFC-9613-5057929B461E}" presName="bgRect" presStyleLbl="bgShp" presStyleIdx="2" presStyleCnt="5"/>
      <dgm:spPr/>
    </dgm:pt>
    <dgm:pt modelId="{3A9AB8D6-7CA3-4203-9A62-9D58FE904E3E}" type="pres">
      <dgm:prSet presAssocID="{F61EB989-8AD7-4BFC-9613-5057929B46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FD4DEC-DE5C-441F-A73F-3FBEFF47E422}" type="pres">
      <dgm:prSet presAssocID="{F61EB989-8AD7-4BFC-9613-5057929B461E}" presName="spaceRect" presStyleCnt="0"/>
      <dgm:spPr/>
    </dgm:pt>
    <dgm:pt modelId="{9AC3B49F-3499-4525-93F6-CF89FC70C6E2}" type="pres">
      <dgm:prSet presAssocID="{F61EB989-8AD7-4BFC-9613-5057929B461E}" presName="parTx" presStyleLbl="revTx" presStyleIdx="2" presStyleCnt="5">
        <dgm:presLayoutVars>
          <dgm:chMax val="0"/>
          <dgm:chPref val="0"/>
        </dgm:presLayoutVars>
      </dgm:prSet>
      <dgm:spPr/>
    </dgm:pt>
    <dgm:pt modelId="{B761E4C5-23F8-44E5-B1D0-7149F0703F78}" type="pres">
      <dgm:prSet presAssocID="{42FDB5C5-6C2F-4E52-8BAE-82C43AF6F743}" presName="sibTrans" presStyleCnt="0"/>
      <dgm:spPr/>
    </dgm:pt>
    <dgm:pt modelId="{71984B72-8A44-4632-A395-D888EC137D61}" type="pres">
      <dgm:prSet presAssocID="{61DA81A8-CF71-466D-B326-967CDA35BE71}" presName="compNode" presStyleCnt="0"/>
      <dgm:spPr/>
    </dgm:pt>
    <dgm:pt modelId="{34A2DC75-120D-4E52-AA6F-AA2AC33B84A4}" type="pres">
      <dgm:prSet presAssocID="{61DA81A8-CF71-466D-B326-967CDA35BE71}" presName="bgRect" presStyleLbl="bgShp" presStyleIdx="3" presStyleCnt="5"/>
      <dgm:spPr/>
    </dgm:pt>
    <dgm:pt modelId="{E3621F35-27CD-49C6-A792-D1096C708506}" type="pres">
      <dgm:prSet presAssocID="{61DA81A8-CF71-466D-B326-967CDA35BE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756B7B5-9448-4881-BDF6-212082E7F428}" type="pres">
      <dgm:prSet presAssocID="{61DA81A8-CF71-466D-B326-967CDA35BE71}" presName="spaceRect" presStyleCnt="0"/>
      <dgm:spPr/>
    </dgm:pt>
    <dgm:pt modelId="{92948BC5-EEE9-4E69-AECA-BEBF965CBFEA}" type="pres">
      <dgm:prSet presAssocID="{61DA81A8-CF71-466D-B326-967CDA35BE71}" presName="parTx" presStyleLbl="revTx" presStyleIdx="3" presStyleCnt="5">
        <dgm:presLayoutVars>
          <dgm:chMax val="0"/>
          <dgm:chPref val="0"/>
        </dgm:presLayoutVars>
      </dgm:prSet>
      <dgm:spPr/>
    </dgm:pt>
    <dgm:pt modelId="{C6DA607A-7CA5-4FB5-90D2-17651B0B51D5}" type="pres">
      <dgm:prSet presAssocID="{C326B959-E914-4661-A8D6-560665C6D6A5}" presName="sibTrans" presStyleCnt="0"/>
      <dgm:spPr/>
    </dgm:pt>
    <dgm:pt modelId="{A8C9ADD4-80C0-46FB-8946-B91F4B980CE5}" type="pres">
      <dgm:prSet presAssocID="{221641D9-0A56-483A-8EAD-6EDBDD73A971}" presName="compNode" presStyleCnt="0"/>
      <dgm:spPr/>
    </dgm:pt>
    <dgm:pt modelId="{8B554F08-22D7-4F40-867E-A49655794341}" type="pres">
      <dgm:prSet presAssocID="{221641D9-0A56-483A-8EAD-6EDBDD73A971}" presName="bgRect" presStyleLbl="bgShp" presStyleIdx="4" presStyleCnt="5"/>
      <dgm:spPr/>
    </dgm:pt>
    <dgm:pt modelId="{6DDD1A49-BD1F-4936-9AE0-97E3FCC069B4}" type="pres">
      <dgm:prSet presAssocID="{221641D9-0A56-483A-8EAD-6EDBDD73A9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ACF2FE9-8C09-431E-B50D-D2FDBFF980B2}" type="pres">
      <dgm:prSet presAssocID="{221641D9-0A56-483A-8EAD-6EDBDD73A971}" presName="spaceRect" presStyleCnt="0"/>
      <dgm:spPr/>
    </dgm:pt>
    <dgm:pt modelId="{4D7DC36E-B302-4537-B4EF-ABD5269CA8A0}" type="pres">
      <dgm:prSet presAssocID="{221641D9-0A56-483A-8EAD-6EDBDD73A97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CD461A-157A-4F07-88CA-1C89E9192570}" srcId="{46E5B1B2-A8B7-49F3-8DB1-619AB3C7A916}" destId="{9A570D51-761B-4E98-8EC6-9349112276E6}" srcOrd="1" destOrd="0" parTransId="{461E0967-968C-4963-8E2A-CB4B322589BF}" sibTransId="{AD72BE32-F916-4675-950C-B611562F0EDD}"/>
    <dgm:cxn modelId="{A754201C-3D49-4F03-A95F-1C55C7BB73B8}" type="presOf" srcId="{F61EB989-8AD7-4BFC-9613-5057929B461E}" destId="{9AC3B49F-3499-4525-93F6-CF89FC70C6E2}" srcOrd="0" destOrd="0" presId="urn:microsoft.com/office/officeart/2018/2/layout/IconVerticalSolidList"/>
    <dgm:cxn modelId="{9CADA333-39A3-4623-86FB-E4871E7F1CAD}" type="presOf" srcId="{221641D9-0A56-483A-8EAD-6EDBDD73A971}" destId="{4D7DC36E-B302-4537-B4EF-ABD5269CA8A0}" srcOrd="0" destOrd="0" presId="urn:microsoft.com/office/officeart/2018/2/layout/IconVerticalSolidList"/>
    <dgm:cxn modelId="{077A7B3D-0A1E-40B2-B6AE-E0CA8DD6B7D0}" type="presOf" srcId="{46E5B1B2-A8B7-49F3-8DB1-619AB3C7A916}" destId="{F73353ED-0E19-4308-9577-925A3E48CC8E}" srcOrd="0" destOrd="0" presId="urn:microsoft.com/office/officeart/2018/2/layout/IconVerticalSolidList"/>
    <dgm:cxn modelId="{DA230C6D-CEFC-4872-ACB8-7DD8C2D6FFED}" type="presOf" srcId="{9A570D51-761B-4E98-8EC6-9349112276E6}" destId="{771FEEBE-B64E-402A-85EB-7DD791C6E7BC}" srcOrd="0" destOrd="0" presId="urn:microsoft.com/office/officeart/2018/2/layout/IconVerticalSolidList"/>
    <dgm:cxn modelId="{12D69956-588F-4BB6-B5B8-1F63DDAA8435}" srcId="{46E5B1B2-A8B7-49F3-8DB1-619AB3C7A916}" destId="{383FDAF2-CED4-4402-A89F-591C6F1BE63B}" srcOrd="0" destOrd="0" parTransId="{233B41F5-9683-4C9B-81D8-AF318E7BD081}" sibTransId="{1A6A574A-7F87-4576-A3F4-75AF11DA2CDD}"/>
    <dgm:cxn modelId="{1186C49C-F470-4FF2-A6F2-F6F7A3343AF5}" type="presOf" srcId="{383FDAF2-CED4-4402-A89F-591C6F1BE63B}" destId="{166365AC-68E4-4491-B090-10A0C1F8AFF7}" srcOrd="0" destOrd="0" presId="urn:microsoft.com/office/officeart/2018/2/layout/IconVerticalSolidList"/>
    <dgm:cxn modelId="{6071F39C-D878-4E83-8856-3D17A232EB35}" type="presOf" srcId="{61DA81A8-CF71-466D-B326-967CDA35BE71}" destId="{92948BC5-EEE9-4E69-AECA-BEBF965CBFEA}" srcOrd="0" destOrd="0" presId="urn:microsoft.com/office/officeart/2018/2/layout/IconVerticalSolidList"/>
    <dgm:cxn modelId="{48CC17BD-ADDE-4C15-AE37-451D5C44FB97}" srcId="{46E5B1B2-A8B7-49F3-8DB1-619AB3C7A916}" destId="{F61EB989-8AD7-4BFC-9613-5057929B461E}" srcOrd="2" destOrd="0" parTransId="{AC193ABC-B2AE-45AB-8446-77EB8CC98EC1}" sibTransId="{42FDB5C5-6C2F-4E52-8BAE-82C43AF6F743}"/>
    <dgm:cxn modelId="{F9E907D9-CE70-4D23-900E-88C757C84ACF}" srcId="{46E5B1B2-A8B7-49F3-8DB1-619AB3C7A916}" destId="{221641D9-0A56-483A-8EAD-6EDBDD73A971}" srcOrd="4" destOrd="0" parTransId="{45FB7ABC-D7A1-4ED5-B393-2B9F95742CB2}" sibTransId="{F2E98A24-AF8C-4ADB-883F-B0273B8432C2}"/>
    <dgm:cxn modelId="{90E3BEE7-7EA1-468A-BE94-3E6CCC37E5BD}" srcId="{46E5B1B2-A8B7-49F3-8DB1-619AB3C7A916}" destId="{61DA81A8-CF71-466D-B326-967CDA35BE71}" srcOrd="3" destOrd="0" parTransId="{CBD09777-8B09-4A18-B721-92036893F9A9}" sibTransId="{C326B959-E914-4661-A8D6-560665C6D6A5}"/>
    <dgm:cxn modelId="{C56ED85C-BE19-4988-8293-FB0F3FDFBD93}" type="presParOf" srcId="{F73353ED-0E19-4308-9577-925A3E48CC8E}" destId="{235E084B-2924-4BB6-AB47-15EF59D02A4C}" srcOrd="0" destOrd="0" presId="urn:microsoft.com/office/officeart/2018/2/layout/IconVerticalSolidList"/>
    <dgm:cxn modelId="{952DB270-67A2-4E4B-A9A2-2C3E266A1EFB}" type="presParOf" srcId="{235E084B-2924-4BB6-AB47-15EF59D02A4C}" destId="{ADA262C4-E2AC-4F01-8FC3-914C524D32FD}" srcOrd="0" destOrd="0" presId="urn:microsoft.com/office/officeart/2018/2/layout/IconVerticalSolidList"/>
    <dgm:cxn modelId="{1915C4ED-CAF0-4A50-91C6-88183DBD5DC2}" type="presParOf" srcId="{235E084B-2924-4BB6-AB47-15EF59D02A4C}" destId="{007606EC-76A7-4CE9-9D50-DF02EEE36737}" srcOrd="1" destOrd="0" presId="urn:microsoft.com/office/officeart/2018/2/layout/IconVerticalSolidList"/>
    <dgm:cxn modelId="{C352E6FE-267B-4FA6-8D53-C3ED73999FE9}" type="presParOf" srcId="{235E084B-2924-4BB6-AB47-15EF59D02A4C}" destId="{99C57892-2ACC-4386-BC36-3EE2CD1DB0C8}" srcOrd="2" destOrd="0" presId="urn:microsoft.com/office/officeart/2018/2/layout/IconVerticalSolidList"/>
    <dgm:cxn modelId="{D50E7595-9368-488E-8C1A-477088AF6351}" type="presParOf" srcId="{235E084B-2924-4BB6-AB47-15EF59D02A4C}" destId="{166365AC-68E4-4491-B090-10A0C1F8AFF7}" srcOrd="3" destOrd="0" presId="urn:microsoft.com/office/officeart/2018/2/layout/IconVerticalSolidList"/>
    <dgm:cxn modelId="{D7EF2508-E7EE-4130-9A3E-D125D87B1CAB}" type="presParOf" srcId="{F73353ED-0E19-4308-9577-925A3E48CC8E}" destId="{28FE78FD-FA41-41E2-AAE2-310E14FEC8A8}" srcOrd="1" destOrd="0" presId="urn:microsoft.com/office/officeart/2018/2/layout/IconVerticalSolidList"/>
    <dgm:cxn modelId="{68F12DD5-9BDE-4B94-BFDA-FC3CFE1485F5}" type="presParOf" srcId="{F73353ED-0E19-4308-9577-925A3E48CC8E}" destId="{9CCE4A8B-8BA8-40AA-940F-CFE7A9399577}" srcOrd="2" destOrd="0" presId="urn:microsoft.com/office/officeart/2018/2/layout/IconVerticalSolidList"/>
    <dgm:cxn modelId="{3B8E9865-0934-425D-BF87-7E3E31704566}" type="presParOf" srcId="{9CCE4A8B-8BA8-40AA-940F-CFE7A9399577}" destId="{A59A7ED3-E380-4058-9BFD-FF7EE07F7D90}" srcOrd="0" destOrd="0" presId="urn:microsoft.com/office/officeart/2018/2/layout/IconVerticalSolidList"/>
    <dgm:cxn modelId="{F60CD565-5147-4F77-BF80-2993535E6EE9}" type="presParOf" srcId="{9CCE4A8B-8BA8-40AA-940F-CFE7A9399577}" destId="{398894DC-B427-4CBB-B02E-23BF26940FEE}" srcOrd="1" destOrd="0" presId="urn:microsoft.com/office/officeart/2018/2/layout/IconVerticalSolidList"/>
    <dgm:cxn modelId="{EF39789C-6DD4-4384-9F46-2B69E3407DC0}" type="presParOf" srcId="{9CCE4A8B-8BA8-40AA-940F-CFE7A9399577}" destId="{8C0A1F82-B29E-4346-B7FD-2B06B25120B8}" srcOrd="2" destOrd="0" presId="urn:microsoft.com/office/officeart/2018/2/layout/IconVerticalSolidList"/>
    <dgm:cxn modelId="{93F7C3F2-F51E-4803-8323-9E6A22FE7B68}" type="presParOf" srcId="{9CCE4A8B-8BA8-40AA-940F-CFE7A9399577}" destId="{771FEEBE-B64E-402A-85EB-7DD791C6E7BC}" srcOrd="3" destOrd="0" presId="urn:microsoft.com/office/officeart/2018/2/layout/IconVerticalSolidList"/>
    <dgm:cxn modelId="{0F44D2A9-6048-4ED7-B26B-1A3DCACD3053}" type="presParOf" srcId="{F73353ED-0E19-4308-9577-925A3E48CC8E}" destId="{D322BA9B-ABF6-45E1-B5F2-17E596010E21}" srcOrd="3" destOrd="0" presId="urn:microsoft.com/office/officeart/2018/2/layout/IconVerticalSolidList"/>
    <dgm:cxn modelId="{459394E7-0DB7-422B-9DCA-3ED01150F9F9}" type="presParOf" srcId="{F73353ED-0E19-4308-9577-925A3E48CC8E}" destId="{4589A1B8-6A4E-4817-8CC8-94E1E624C934}" srcOrd="4" destOrd="0" presId="urn:microsoft.com/office/officeart/2018/2/layout/IconVerticalSolidList"/>
    <dgm:cxn modelId="{E001367E-A227-4C1C-808C-CBD9B5D8A533}" type="presParOf" srcId="{4589A1B8-6A4E-4817-8CC8-94E1E624C934}" destId="{C6931238-5EF3-4C41-A9C9-32CA0D87941D}" srcOrd="0" destOrd="0" presId="urn:microsoft.com/office/officeart/2018/2/layout/IconVerticalSolidList"/>
    <dgm:cxn modelId="{68AB6725-951D-43E0-AEB7-B3ECCE085200}" type="presParOf" srcId="{4589A1B8-6A4E-4817-8CC8-94E1E624C934}" destId="{3A9AB8D6-7CA3-4203-9A62-9D58FE904E3E}" srcOrd="1" destOrd="0" presId="urn:microsoft.com/office/officeart/2018/2/layout/IconVerticalSolidList"/>
    <dgm:cxn modelId="{5A1BAF63-A092-46E4-BEC7-FF69AF986443}" type="presParOf" srcId="{4589A1B8-6A4E-4817-8CC8-94E1E624C934}" destId="{54FD4DEC-DE5C-441F-A73F-3FBEFF47E422}" srcOrd="2" destOrd="0" presId="urn:microsoft.com/office/officeart/2018/2/layout/IconVerticalSolidList"/>
    <dgm:cxn modelId="{20F829A2-0669-4B03-83AE-C9C81D7CEC13}" type="presParOf" srcId="{4589A1B8-6A4E-4817-8CC8-94E1E624C934}" destId="{9AC3B49F-3499-4525-93F6-CF89FC70C6E2}" srcOrd="3" destOrd="0" presId="urn:microsoft.com/office/officeart/2018/2/layout/IconVerticalSolidList"/>
    <dgm:cxn modelId="{807CFD00-33AD-4EBA-81B6-C3DC79EF74D6}" type="presParOf" srcId="{F73353ED-0E19-4308-9577-925A3E48CC8E}" destId="{B761E4C5-23F8-44E5-B1D0-7149F0703F78}" srcOrd="5" destOrd="0" presId="urn:microsoft.com/office/officeart/2018/2/layout/IconVerticalSolidList"/>
    <dgm:cxn modelId="{96597D2D-5B6C-40B9-95A6-B1D796D701DE}" type="presParOf" srcId="{F73353ED-0E19-4308-9577-925A3E48CC8E}" destId="{71984B72-8A44-4632-A395-D888EC137D61}" srcOrd="6" destOrd="0" presId="urn:microsoft.com/office/officeart/2018/2/layout/IconVerticalSolidList"/>
    <dgm:cxn modelId="{8000F92D-7CE3-4AB7-88C8-06268756AB97}" type="presParOf" srcId="{71984B72-8A44-4632-A395-D888EC137D61}" destId="{34A2DC75-120D-4E52-AA6F-AA2AC33B84A4}" srcOrd="0" destOrd="0" presId="urn:microsoft.com/office/officeart/2018/2/layout/IconVerticalSolidList"/>
    <dgm:cxn modelId="{DE0B7BDD-4217-4577-A61E-E284A30F927E}" type="presParOf" srcId="{71984B72-8A44-4632-A395-D888EC137D61}" destId="{E3621F35-27CD-49C6-A792-D1096C708506}" srcOrd="1" destOrd="0" presId="urn:microsoft.com/office/officeart/2018/2/layout/IconVerticalSolidList"/>
    <dgm:cxn modelId="{AA4BFCD8-05BA-4427-828A-E57782C73CB4}" type="presParOf" srcId="{71984B72-8A44-4632-A395-D888EC137D61}" destId="{0756B7B5-9448-4881-BDF6-212082E7F428}" srcOrd="2" destOrd="0" presId="urn:microsoft.com/office/officeart/2018/2/layout/IconVerticalSolidList"/>
    <dgm:cxn modelId="{353FF352-EA72-4FA0-800C-EBAC51F6E485}" type="presParOf" srcId="{71984B72-8A44-4632-A395-D888EC137D61}" destId="{92948BC5-EEE9-4E69-AECA-BEBF965CBFEA}" srcOrd="3" destOrd="0" presId="urn:microsoft.com/office/officeart/2018/2/layout/IconVerticalSolidList"/>
    <dgm:cxn modelId="{807C6343-02B4-4700-82A5-B266D2D4F708}" type="presParOf" srcId="{F73353ED-0E19-4308-9577-925A3E48CC8E}" destId="{C6DA607A-7CA5-4FB5-90D2-17651B0B51D5}" srcOrd="7" destOrd="0" presId="urn:microsoft.com/office/officeart/2018/2/layout/IconVerticalSolidList"/>
    <dgm:cxn modelId="{267CFEC1-6101-4EF9-B81A-FE424CA4CA7C}" type="presParOf" srcId="{F73353ED-0E19-4308-9577-925A3E48CC8E}" destId="{A8C9ADD4-80C0-46FB-8946-B91F4B980CE5}" srcOrd="8" destOrd="0" presId="urn:microsoft.com/office/officeart/2018/2/layout/IconVerticalSolidList"/>
    <dgm:cxn modelId="{0D95E8F3-B01C-46FB-B113-5D25DC17AEA6}" type="presParOf" srcId="{A8C9ADD4-80C0-46FB-8946-B91F4B980CE5}" destId="{8B554F08-22D7-4F40-867E-A49655794341}" srcOrd="0" destOrd="0" presId="urn:microsoft.com/office/officeart/2018/2/layout/IconVerticalSolidList"/>
    <dgm:cxn modelId="{45BC8688-039C-4A42-865D-CA80F4D82E05}" type="presParOf" srcId="{A8C9ADD4-80C0-46FB-8946-B91F4B980CE5}" destId="{6DDD1A49-BD1F-4936-9AE0-97E3FCC069B4}" srcOrd="1" destOrd="0" presId="urn:microsoft.com/office/officeart/2018/2/layout/IconVerticalSolidList"/>
    <dgm:cxn modelId="{1E165C17-F6B5-4FE0-A055-AA3A8BD78C17}" type="presParOf" srcId="{A8C9ADD4-80C0-46FB-8946-B91F4B980CE5}" destId="{CACF2FE9-8C09-431E-B50D-D2FDBFF980B2}" srcOrd="2" destOrd="0" presId="urn:microsoft.com/office/officeart/2018/2/layout/IconVerticalSolidList"/>
    <dgm:cxn modelId="{D51A40C5-8347-47B5-91E9-B9422E8654CD}" type="presParOf" srcId="{A8C9ADD4-80C0-46FB-8946-B91F4B980CE5}" destId="{4D7DC36E-B302-4537-B4EF-ABD5269CA8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CCDC1E-B005-4FB9-9A70-52ED6B1C32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803128-D5F0-4CA8-A7FC-E17F50A65594}">
      <dgm:prSet/>
      <dgm:spPr/>
      <dgm:t>
        <a:bodyPr/>
        <a:lstStyle/>
        <a:p>
          <a:r>
            <a:rPr lang="en-GB"/>
            <a:t>Solo: mirror, camera, or empty room</a:t>
          </a:r>
          <a:endParaRPr lang="en-US"/>
        </a:p>
      </dgm:t>
    </dgm:pt>
    <dgm:pt modelId="{0EBDDDB5-C360-49FC-90E1-253F45BBFA60}" type="parTrans" cxnId="{218EA16B-8DE4-4026-A39F-656865B1F4E6}">
      <dgm:prSet/>
      <dgm:spPr/>
      <dgm:t>
        <a:bodyPr/>
        <a:lstStyle/>
        <a:p>
          <a:endParaRPr lang="en-US"/>
        </a:p>
      </dgm:t>
    </dgm:pt>
    <dgm:pt modelId="{C422C74D-5D75-4388-BEF7-F7D783584ACF}" type="sibTrans" cxnId="{218EA16B-8DE4-4026-A39F-656865B1F4E6}">
      <dgm:prSet/>
      <dgm:spPr/>
      <dgm:t>
        <a:bodyPr/>
        <a:lstStyle/>
        <a:p>
          <a:endParaRPr lang="en-US"/>
        </a:p>
      </dgm:t>
    </dgm:pt>
    <dgm:pt modelId="{83971CDC-F81B-4AE1-A936-1320B706F3A7}">
      <dgm:prSet/>
      <dgm:spPr/>
      <dgm:t>
        <a:bodyPr/>
        <a:lstStyle/>
        <a:p>
          <a:r>
            <a:rPr lang="en-GB"/>
            <a:t>Peer review: 2–3 colleagues for timing &amp; clarity</a:t>
          </a:r>
          <a:endParaRPr lang="en-US"/>
        </a:p>
      </dgm:t>
    </dgm:pt>
    <dgm:pt modelId="{9973DB58-C70A-4292-B718-F703DFED7B4B}" type="parTrans" cxnId="{F21A8A1C-B784-4DA8-A597-48DC50CF75DD}">
      <dgm:prSet/>
      <dgm:spPr/>
      <dgm:t>
        <a:bodyPr/>
        <a:lstStyle/>
        <a:p>
          <a:endParaRPr lang="en-US"/>
        </a:p>
      </dgm:t>
    </dgm:pt>
    <dgm:pt modelId="{662768E1-76E8-43B3-BF54-AE21111C55E9}" type="sibTrans" cxnId="{F21A8A1C-B784-4DA8-A597-48DC50CF75DD}">
      <dgm:prSet/>
      <dgm:spPr/>
      <dgm:t>
        <a:bodyPr/>
        <a:lstStyle/>
        <a:p>
          <a:endParaRPr lang="en-US"/>
        </a:p>
      </dgm:t>
    </dgm:pt>
    <dgm:pt modelId="{09C0B473-F1EA-4BBB-B2B1-A2C7D701C6DF}">
      <dgm:prSet/>
      <dgm:spPr/>
      <dgm:t>
        <a:bodyPr/>
        <a:lstStyle/>
        <a:p>
          <a:r>
            <a:rPr lang="en-GB"/>
            <a:t>Tweak based on feedback; iterate fast</a:t>
          </a:r>
          <a:endParaRPr lang="en-US"/>
        </a:p>
      </dgm:t>
    </dgm:pt>
    <dgm:pt modelId="{B9605904-64DE-4CCD-A499-9C9573435012}" type="parTrans" cxnId="{059CE528-2056-4BCE-8633-198A0E106FC6}">
      <dgm:prSet/>
      <dgm:spPr/>
      <dgm:t>
        <a:bodyPr/>
        <a:lstStyle/>
        <a:p>
          <a:endParaRPr lang="en-US"/>
        </a:p>
      </dgm:t>
    </dgm:pt>
    <dgm:pt modelId="{A9A39354-B3AD-4171-B332-BAB18A70BE6E}" type="sibTrans" cxnId="{059CE528-2056-4BCE-8633-198A0E106FC6}">
      <dgm:prSet/>
      <dgm:spPr/>
      <dgm:t>
        <a:bodyPr/>
        <a:lstStyle/>
        <a:p>
          <a:endParaRPr lang="en-US"/>
        </a:p>
      </dgm:t>
    </dgm:pt>
    <dgm:pt modelId="{C9E61E1E-7F47-4F8C-B5D2-D6A02FF46219}">
      <dgm:prSet/>
      <dgm:spPr/>
      <dgm:t>
        <a:bodyPr/>
        <a:lstStyle/>
        <a:p>
          <a:r>
            <a:rPr lang="en-GB"/>
            <a:t>Final run‑through under real conditions (room, tech, lighting)</a:t>
          </a:r>
          <a:endParaRPr lang="en-US"/>
        </a:p>
      </dgm:t>
    </dgm:pt>
    <dgm:pt modelId="{3EC8E21E-BD34-47D5-A56A-DF60D8D3EA25}" type="parTrans" cxnId="{C1273128-9181-40E9-95CF-03AC4F1685AF}">
      <dgm:prSet/>
      <dgm:spPr/>
      <dgm:t>
        <a:bodyPr/>
        <a:lstStyle/>
        <a:p>
          <a:endParaRPr lang="en-US"/>
        </a:p>
      </dgm:t>
    </dgm:pt>
    <dgm:pt modelId="{0C4A96CD-CFD6-403F-AAFA-EF20496F5A9B}" type="sibTrans" cxnId="{C1273128-9181-40E9-95CF-03AC4F1685AF}">
      <dgm:prSet/>
      <dgm:spPr/>
      <dgm:t>
        <a:bodyPr/>
        <a:lstStyle/>
        <a:p>
          <a:endParaRPr lang="en-US"/>
        </a:p>
      </dgm:t>
    </dgm:pt>
    <dgm:pt modelId="{992AC108-AB2B-440C-91A2-B8240B6901E1}" type="pres">
      <dgm:prSet presAssocID="{83CCDC1E-B005-4FB9-9A70-52ED6B1C3272}" presName="root" presStyleCnt="0">
        <dgm:presLayoutVars>
          <dgm:dir/>
          <dgm:resizeHandles val="exact"/>
        </dgm:presLayoutVars>
      </dgm:prSet>
      <dgm:spPr/>
    </dgm:pt>
    <dgm:pt modelId="{B5A4FE42-690A-4D77-B960-4FFAB6C5576E}" type="pres">
      <dgm:prSet presAssocID="{04803128-D5F0-4CA8-A7FC-E17F50A65594}" presName="compNode" presStyleCnt="0"/>
      <dgm:spPr/>
    </dgm:pt>
    <dgm:pt modelId="{2CB4C15C-5C4B-4520-8922-2A688CF83788}" type="pres">
      <dgm:prSet presAssocID="{04803128-D5F0-4CA8-A7FC-E17F50A65594}" presName="bgRect" presStyleLbl="bgShp" presStyleIdx="0" presStyleCnt="4"/>
      <dgm:spPr/>
    </dgm:pt>
    <dgm:pt modelId="{6B91EDCF-7F9E-42C7-8D93-CD059774A194}" type="pres">
      <dgm:prSet presAssocID="{04803128-D5F0-4CA8-A7FC-E17F50A655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5DAB7C15-3E30-4B69-8FF3-D8D16E8C91E7}" type="pres">
      <dgm:prSet presAssocID="{04803128-D5F0-4CA8-A7FC-E17F50A65594}" presName="spaceRect" presStyleCnt="0"/>
      <dgm:spPr/>
    </dgm:pt>
    <dgm:pt modelId="{AAF59EFC-2F79-4884-8DC7-EFE8F7F76E25}" type="pres">
      <dgm:prSet presAssocID="{04803128-D5F0-4CA8-A7FC-E17F50A65594}" presName="parTx" presStyleLbl="revTx" presStyleIdx="0" presStyleCnt="4">
        <dgm:presLayoutVars>
          <dgm:chMax val="0"/>
          <dgm:chPref val="0"/>
        </dgm:presLayoutVars>
      </dgm:prSet>
      <dgm:spPr/>
    </dgm:pt>
    <dgm:pt modelId="{8AE1D731-167B-4EA8-BAA7-F66AF382C4E2}" type="pres">
      <dgm:prSet presAssocID="{C422C74D-5D75-4388-BEF7-F7D783584ACF}" presName="sibTrans" presStyleCnt="0"/>
      <dgm:spPr/>
    </dgm:pt>
    <dgm:pt modelId="{153A3447-8238-489F-809E-E51998742973}" type="pres">
      <dgm:prSet presAssocID="{83971CDC-F81B-4AE1-A936-1320B706F3A7}" presName="compNode" presStyleCnt="0"/>
      <dgm:spPr/>
    </dgm:pt>
    <dgm:pt modelId="{85C3CA0E-343F-4D0F-890E-BE88DAE17E00}" type="pres">
      <dgm:prSet presAssocID="{83971CDC-F81B-4AE1-A936-1320B706F3A7}" presName="bgRect" presStyleLbl="bgShp" presStyleIdx="1" presStyleCnt="4"/>
      <dgm:spPr/>
    </dgm:pt>
    <dgm:pt modelId="{97CCF14F-FFD9-4E4D-976D-0D5D23202DC2}" type="pres">
      <dgm:prSet presAssocID="{83971CDC-F81B-4AE1-A936-1320B706F3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1DC9D58-4834-443F-A5D5-76EFDF020626}" type="pres">
      <dgm:prSet presAssocID="{83971CDC-F81B-4AE1-A936-1320B706F3A7}" presName="spaceRect" presStyleCnt="0"/>
      <dgm:spPr/>
    </dgm:pt>
    <dgm:pt modelId="{09FF0313-C48A-4A76-B5DE-A8808BACC498}" type="pres">
      <dgm:prSet presAssocID="{83971CDC-F81B-4AE1-A936-1320B706F3A7}" presName="parTx" presStyleLbl="revTx" presStyleIdx="1" presStyleCnt="4">
        <dgm:presLayoutVars>
          <dgm:chMax val="0"/>
          <dgm:chPref val="0"/>
        </dgm:presLayoutVars>
      </dgm:prSet>
      <dgm:spPr/>
    </dgm:pt>
    <dgm:pt modelId="{F65FB6FE-62E4-4048-87A1-49CCECBA4A97}" type="pres">
      <dgm:prSet presAssocID="{662768E1-76E8-43B3-BF54-AE21111C55E9}" presName="sibTrans" presStyleCnt="0"/>
      <dgm:spPr/>
    </dgm:pt>
    <dgm:pt modelId="{3A880372-0AE9-4BFE-9110-89FA7E33C8F6}" type="pres">
      <dgm:prSet presAssocID="{09C0B473-F1EA-4BBB-B2B1-A2C7D701C6DF}" presName="compNode" presStyleCnt="0"/>
      <dgm:spPr/>
    </dgm:pt>
    <dgm:pt modelId="{077C1A2A-B615-4C2B-8F46-69DA202C8ABC}" type="pres">
      <dgm:prSet presAssocID="{09C0B473-F1EA-4BBB-B2B1-A2C7D701C6DF}" presName="bgRect" presStyleLbl="bgShp" presStyleIdx="2" presStyleCnt="4"/>
      <dgm:spPr/>
    </dgm:pt>
    <dgm:pt modelId="{DA38519B-9389-4057-B4A3-F81F404950F6}" type="pres">
      <dgm:prSet presAssocID="{09C0B473-F1EA-4BBB-B2B1-A2C7D701C6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91A8858-CB29-4D29-A47E-2D7530A5E7CF}" type="pres">
      <dgm:prSet presAssocID="{09C0B473-F1EA-4BBB-B2B1-A2C7D701C6DF}" presName="spaceRect" presStyleCnt="0"/>
      <dgm:spPr/>
    </dgm:pt>
    <dgm:pt modelId="{FB61186F-98D7-447A-BC99-D04A22710D30}" type="pres">
      <dgm:prSet presAssocID="{09C0B473-F1EA-4BBB-B2B1-A2C7D701C6DF}" presName="parTx" presStyleLbl="revTx" presStyleIdx="2" presStyleCnt="4">
        <dgm:presLayoutVars>
          <dgm:chMax val="0"/>
          <dgm:chPref val="0"/>
        </dgm:presLayoutVars>
      </dgm:prSet>
      <dgm:spPr/>
    </dgm:pt>
    <dgm:pt modelId="{B5FD1403-5995-445C-8CCC-52D3A4FB830A}" type="pres">
      <dgm:prSet presAssocID="{A9A39354-B3AD-4171-B332-BAB18A70BE6E}" presName="sibTrans" presStyleCnt="0"/>
      <dgm:spPr/>
    </dgm:pt>
    <dgm:pt modelId="{121AE253-2D2B-45C5-BE64-965A33C68529}" type="pres">
      <dgm:prSet presAssocID="{C9E61E1E-7F47-4F8C-B5D2-D6A02FF46219}" presName="compNode" presStyleCnt="0"/>
      <dgm:spPr/>
    </dgm:pt>
    <dgm:pt modelId="{2BBF3881-09E5-4284-9B25-4264B676250A}" type="pres">
      <dgm:prSet presAssocID="{C9E61E1E-7F47-4F8C-B5D2-D6A02FF46219}" presName="bgRect" presStyleLbl="bgShp" presStyleIdx="3" presStyleCnt="4"/>
      <dgm:spPr/>
    </dgm:pt>
    <dgm:pt modelId="{47CFDAA5-F45D-43B0-AEA7-E72B17EBFDC6}" type="pres">
      <dgm:prSet presAssocID="{C9E61E1E-7F47-4F8C-B5D2-D6A02FF462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274BDD50-0B2B-4E22-A293-F01D16C4B487}" type="pres">
      <dgm:prSet presAssocID="{C9E61E1E-7F47-4F8C-B5D2-D6A02FF46219}" presName="spaceRect" presStyleCnt="0"/>
      <dgm:spPr/>
    </dgm:pt>
    <dgm:pt modelId="{9E6D109D-466A-4F6F-8863-A2E26040E81B}" type="pres">
      <dgm:prSet presAssocID="{C9E61E1E-7F47-4F8C-B5D2-D6A02FF462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05704-62E6-4E2B-92AC-784D323E1C04}" type="presOf" srcId="{C9E61E1E-7F47-4F8C-B5D2-D6A02FF46219}" destId="{9E6D109D-466A-4F6F-8863-A2E26040E81B}" srcOrd="0" destOrd="0" presId="urn:microsoft.com/office/officeart/2018/2/layout/IconVerticalSolidList"/>
    <dgm:cxn modelId="{2FF71212-5E81-479B-A020-CBF9265E01C7}" type="presOf" srcId="{83CCDC1E-B005-4FB9-9A70-52ED6B1C3272}" destId="{992AC108-AB2B-440C-91A2-B8240B6901E1}" srcOrd="0" destOrd="0" presId="urn:microsoft.com/office/officeart/2018/2/layout/IconVerticalSolidList"/>
    <dgm:cxn modelId="{F21A8A1C-B784-4DA8-A597-48DC50CF75DD}" srcId="{83CCDC1E-B005-4FB9-9A70-52ED6B1C3272}" destId="{83971CDC-F81B-4AE1-A936-1320B706F3A7}" srcOrd="1" destOrd="0" parTransId="{9973DB58-C70A-4292-B718-F703DFED7B4B}" sibTransId="{662768E1-76E8-43B3-BF54-AE21111C55E9}"/>
    <dgm:cxn modelId="{C1273128-9181-40E9-95CF-03AC4F1685AF}" srcId="{83CCDC1E-B005-4FB9-9A70-52ED6B1C3272}" destId="{C9E61E1E-7F47-4F8C-B5D2-D6A02FF46219}" srcOrd="3" destOrd="0" parTransId="{3EC8E21E-BD34-47D5-A56A-DF60D8D3EA25}" sibTransId="{0C4A96CD-CFD6-403F-AAFA-EF20496F5A9B}"/>
    <dgm:cxn modelId="{059CE528-2056-4BCE-8633-198A0E106FC6}" srcId="{83CCDC1E-B005-4FB9-9A70-52ED6B1C3272}" destId="{09C0B473-F1EA-4BBB-B2B1-A2C7D701C6DF}" srcOrd="2" destOrd="0" parTransId="{B9605904-64DE-4CCD-A499-9C9573435012}" sibTransId="{A9A39354-B3AD-4171-B332-BAB18A70BE6E}"/>
    <dgm:cxn modelId="{218EA16B-8DE4-4026-A39F-656865B1F4E6}" srcId="{83CCDC1E-B005-4FB9-9A70-52ED6B1C3272}" destId="{04803128-D5F0-4CA8-A7FC-E17F50A65594}" srcOrd="0" destOrd="0" parTransId="{0EBDDDB5-C360-49FC-90E1-253F45BBFA60}" sibTransId="{C422C74D-5D75-4388-BEF7-F7D783584ACF}"/>
    <dgm:cxn modelId="{19176A73-CF01-4445-8B37-F499CB8ADA74}" type="presOf" srcId="{83971CDC-F81B-4AE1-A936-1320B706F3A7}" destId="{09FF0313-C48A-4A76-B5DE-A8808BACC498}" srcOrd="0" destOrd="0" presId="urn:microsoft.com/office/officeart/2018/2/layout/IconVerticalSolidList"/>
    <dgm:cxn modelId="{7FD83376-5ACA-470E-BEB3-0A90A0D46B38}" type="presOf" srcId="{09C0B473-F1EA-4BBB-B2B1-A2C7D701C6DF}" destId="{FB61186F-98D7-447A-BC99-D04A22710D30}" srcOrd="0" destOrd="0" presId="urn:microsoft.com/office/officeart/2018/2/layout/IconVerticalSolidList"/>
    <dgm:cxn modelId="{0CEEC19A-76DC-492F-BBFF-703F8B4E83F0}" type="presOf" srcId="{04803128-D5F0-4CA8-A7FC-E17F50A65594}" destId="{AAF59EFC-2F79-4884-8DC7-EFE8F7F76E25}" srcOrd="0" destOrd="0" presId="urn:microsoft.com/office/officeart/2018/2/layout/IconVerticalSolidList"/>
    <dgm:cxn modelId="{1A9E637C-D89B-4A50-8AE1-780DB040D8BB}" type="presParOf" srcId="{992AC108-AB2B-440C-91A2-B8240B6901E1}" destId="{B5A4FE42-690A-4D77-B960-4FFAB6C5576E}" srcOrd="0" destOrd="0" presId="urn:microsoft.com/office/officeart/2018/2/layout/IconVerticalSolidList"/>
    <dgm:cxn modelId="{C3ED0835-0664-4A39-89AF-279FE41970B0}" type="presParOf" srcId="{B5A4FE42-690A-4D77-B960-4FFAB6C5576E}" destId="{2CB4C15C-5C4B-4520-8922-2A688CF83788}" srcOrd="0" destOrd="0" presId="urn:microsoft.com/office/officeart/2018/2/layout/IconVerticalSolidList"/>
    <dgm:cxn modelId="{89789D98-7D71-4D0D-A054-73A9B99CFE9F}" type="presParOf" srcId="{B5A4FE42-690A-4D77-B960-4FFAB6C5576E}" destId="{6B91EDCF-7F9E-42C7-8D93-CD059774A194}" srcOrd="1" destOrd="0" presId="urn:microsoft.com/office/officeart/2018/2/layout/IconVerticalSolidList"/>
    <dgm:cxn modelId="{898DAF32-DDD7-435A-80B8-72A4808115A2}" type="presParOf" srcId="{B5A4FE42-690A-4D77-B960-4FFAB6C5576E}" destId="{5DAB7C15-3E30-4B69-8FF3-D8D16E8C91E7}" srcOrd="2" destOrd="0" presId="urn:microsoft.com/office/officeart/2018/2/layout/IconVerticalSolidList"/>
    <dgm:cxn modelId="{91F48380-EE71-4D21-AE37-9FECC6EC1B30}" type="presParOf" srcId="{B5A4FE42-690A-4D77-B960-4FFAB6C5576E}" destId="{AAF59EFC-2F79-4884-8DC7-EFE8F7F76E25}" srcOrd="3" destOrd="0" presId="urn:microsoft.com/office/officeart/2018/2/layout/IconVerticalSolidList"/>
    <dgm:cxn modelId="{B4B59DE0-3030-4A29-A499-99561BAEEB95}" type="presParOf" srcId="{992AC108-AB2B-440C-91A2-B8240B6901E1}" destId="{8AE1D731-167B-4EA8-BAA7-F66AF382C4E2}" srcOrd="1" destOrd="0" presId="urn:microsoft.com/office/officeart/2018/2/layout/IconVerticalSolidList"/>
    <dgm:cxn modelId="{5CB6303E-8890-42EB-A7C9-15C392BED10F}" type="presParOf" srcId="{992AC108-AB2B-440C-91A2-B8240B6901E1}" destId="{153A3447-8238-489F-809E-E51998742973}" srcOrd="2" destOrd="0" presId="urn:microsoft.com/office/officeart/2018/2/layout/IconVerticalSolidList"/>
    <dgm:cxn modelId="{B1E29887-C9F5-47CF-A7BE-53B2CFE4D3B7}" type="presParOf" srcId="{153A3447-8238-489F-809E-E51998742973}" destId="{85C3CA0E-343F-4D0F-890E-BE88DAE17E00}" srcOrd="0" destOrd="0" presId="urn:microsoft.com/office/officeart/2018/2/layout/IconVerticalSolidList"/>
    <dgm:cxn modelId="{AB10B613-9310-43B8-B85C-FC7C3E01FE4D}" type="presParOf" srcId="{153A3447-8238-489F-809E-E51998742973}" destId="{97CCF14F-FFD9-4E4D-976D-0D5D23202DC2}" srcOrd="1" destOrd="0" presId="urn:microsoft.com/office/officeart/2018/2/layout/IconVerticalSolidList"/>
    <dgm:cxn modelId="{5C8108BE-045E-4EB3-9CA9-7262ACA9A8CE}" type="presParOf" srcId="{153A3447-8238-489F-809E-E51998742973}" destId="{01DC9D58-4834-443F-A5D5-76EFDF020626}" srcOrd="2" destOrd="0" presId="urn:microsoft.com/office/officeart/2018/2/layout/IconVerticalSolidList"/>
    <dgm:cxn modelId="{A2089524-D06B-4B9B-98E4-7BC7D11609F3}" type="presParOf" srcId="{153A3447-8238-489F-809E-E51998742973}" destId="{09FF0313-C48A-4A76-B5DE-A8808BACC498}" srcOrd="3" destOrd="0" presId="urn:microsoft.com/office/officeart/2018/2/layout/IconVerticalSolidList"/>
    <dgm:cxn modelId="{085B0F17-FCC9-4DB1-8EC3-3B8E994B59C8}" type="presParOf" srcId="{992AC108-AB2B-440C-91A2-B8240B6901E1}" destId="{F65FB6FE-62E4-4048-87A1-49CCECBA4A97}" srcOrd="3" destOrd="0" presId="urn:microsoft.com/office/officeart/2018/2/layout/IconVerticalSolidList"/>
    <dgm:cxn modelId="{D5920853-DB68-4EEA-8253-667CE8EC4F30}" type="presParOf" srcId="{992AC108-AB2B-440C-91A2-B8240B6901E1}" destId="{3A880372-0AE9-4BFE-9110-89FA7E33C8F6}" srcOrd="4" destOrd="0" presId="urn:microsoft.com/office/officeart/2018/2/layout/IconVerticalSolidList"/>
    <dgm:cxn modelId="{CE1FCE92-146A-4576-9580-711425A5CB73}" type="presParOf" srcId="{3A880372-0AE9-4BFE-9110-89FA7E33C8F6}" destId="{077C1A2A-B615-4C2B-8F46-69DA202C8ABC}" srcOrd="0" destOrd="0" presId="urn:microsoft.com/office/officeart/2018/2/layout/IconVerticalSolidList"/>
    <dgm:cxn modelId="{951ECE51-FFF4-4728-B799-F4A2F4A3F02A}" type="presParOf" srcId="{3A880372-0AE9-4BFE-9110-89FA7E33C8F6}" destId="{DA38519B-9389-4057-B4A3-F81F404950F6}" srcOrd="1" destOrd="0" presId="urn:microsoft.com/office/officeart/2018/2/layout/IconVerticalSolidList"/>
    <dgm:cxn modelId="{A7DCD58C-C434-4F6D-9654-8EF7C50F8464}" type="presParOf" srcId="{3A880372-0AE9-4BFE-9110-89FA7E33C8F6}" destId="{791A8858-CB29-4D29-A47E-2D7530A5E7CF}" srcOrd="2" destOrd="0" presId="urn:microsoft.com/office/officeart/2018/2/layout/IconVerticalSolidList"/>
    <dgm:cxn modelId="{458D98D2-A0BB-45B0-AF8A-AA36D30222C5}" type="presParOf" srcId="{3A880372-0AE9-4BFE-9110-89FA7E33C8F6}" destId="{FB61186F-98D7-447A-BC99-D04A22710D30}" srcOrd="3" destOrd="0" presId="urn:microsoft.com/office/officeart/2018/2/layout/IconVerticalSolidList"/>
    <dgm:cxn modelId="{20B4248D-3B21-437F-B096-54B4B8F9C7DF}" type="presParOf" srcId="{992AC108-AB2B-440C-91A2-B8240B6901E1}" destId="{B5FD1403-5995-445C-8CCC-52D3A4FB830A}" srcOrd="5" destOrd="0" presId="urn:microsoft.com/office/officeart/2018/2/layout/IconVerticalSolidList"/>
    <dgm:cxn modelId="{83C57006-383C-4AF9-ABCB-C04261D83777}" type="presParOf" srcId="{992AC108-AB2B-440C-91A2-B8240B6901E1}" destId="{121AE253-2D2B-45C5-BE64-965A33C68529}" srcOrd="6" destOrd="0" presId="urn:microsoft.com/office/officeart/2018/2/layout/IconVerticalSolidList"/>
    <dgm:cxn modelId="{C26ED41E-A69A-4C71-BF09-18530A5C9FEB}" type="presParOf" srcId="{121AE253-2D2B-45C5-BE64-965A33C68529}" destId="{2BBF3881-09E5-4284-9B25-4264B676250A}" srcOrd="0" destOrd="0" presId="urn:microsoft.com/office/officeart/2018/2/layout/IconVerticalSolidList"/>
    <dgm:cxn modelId="{91A3FAE1-2009-4C4D-BF41-C36C74A9BCC3}" type="presParOf" srcId="{121AE253-2D2B-45C5-BE64-965A33C68529}" destId="{47CFDAA5-F45D-43B0-AEA7-E72B17EBFDC6}" srcOrd="1" destOrd="0" presId="urn:microsoft.com/office/officeart/2018/2/layout/IconVerticalSolidList"/>
    <dgm:cxn modelId="{85F3636E-B482-43A4-B61F-A0B6D8FF9D13}" type="presParOf" srcId="{121AE253-2D2B-45C5-BE64-965A33C68529}" destId="{274BDD50-0B2B-4E22-A293-F01D16C4B487}" srcOrd="2" destOrd="0" presId="urn:microsoft.com/office/officeart/2018/2/layout/IconVerticalSolidList"/>
    <dgm:cxn modelId="{142B92ED-4567-4DAE-9A1B-BCFBB3A7B8CD}" type="presParOf" srcId="{121AE253-2D2B-45C5-BE64-965A33C68529}" destId="{9E6D109D-466A-4F6F-8863-A2E26040E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6B5121-78BE-4401-AB9C-285369B7BC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BB39D5-9A1B-4E7D-B0FA-63E65F5E96FD}">
      <dgm:prSet/>
      <dgm:spPr/>
      <dgm:t>
        <a:bodyPr/>
        <a:lstStyle/>
        <a:p>
          <a:r>
            <a:rPr lang="en-GB"/>
            <a:t>Anticipate FAQs; prepare concise answers</a:t>
          </a:r>
          <a:endParaRPr lang="en-US"/>
        </a:p>
      </dgm:t>
    </dgm:pt>
    <dgm:pt modelId="{BE6CC736-15A2-43F0-9254-9AF0C7B92953}" type="parTrans" cxnId="{AE47FBD8-544D-4007-9E55-2C90EC979E56}">
      <dgm:prSet/>
      <dgm:spPr/>
      <dgm:t>
        <a:bodyPr/>
        <a:lstStyle/>
        <a:p>
          <a:endParaRPr lang="en-US"/>
        </a:p>
      </dgm:t>
    </dgm:pt>
    <dgm:pt modelId="{BCCAB431-C9B3-49A4-B41C-206ED480E302}" type="sibTrans" cxnId="{AE47FBD8-544D-4007-9E55-2C90EC979E56}">
      <dgm:prSet/>
      <dgm:spPr/>
      <dgm:t>
        <a:bodyPr/>
        <a:lstStyle/>
        <a:p>
          <a:endParaRPr lang="en-US"/>
        </a:p>
      </dgm:t>
    </dgm:pt>
    <dgm:pt modelId="{48F273D9-D162-4BE6-8B11-21968F105842}">
      <dgm:prSet/>
      <dgm:spPr/>
      <dgm:t>
        <a:bodyPr/>
        <a:lstStyle/>
        <a:p>
          <a:r>
            <a:rPr lang="en-GB"/>
            <a:t>Listen fully, pause, then respond</a:t>
          </a:r>
          <a:endParaRPr lang="en-US"/>
        </a:p>
      </dgm:t>
    </dgm:pt>
    <dgm:pt modelId="{F966061E-9D2E-4103-AB1F-ADE6322C7EAC}" type="parTrans" cxnId="{E8772929-61D3-4FB5-86CE-EC3B6D5B9179}">
      <dgm:prSet/>
      <dgm:spPr/>
      <dgm:t>
        <a:bodyPr/>
        <a:lstStyle/>
        <a:p>
          <a:endParaRPr lang="en-US"/>
        </a:p>
      </dgm:t>
    </dgm:pt>
    <dgm:pt modelId="{3AC1D050-213B-408D-BB28-2201974120B9}" type="sibTrans" cxnId="{E8772929-61D3-4FB5-86CE-EC3B6D5B9179}">
      <dgm:prSet/>
      <dgm:spPr/>
      <dgm:t>
        <a:bodyPr/>
        <a:lstStyle/>
        <a:p>
          <a:endParaRPr lang="en-US"/>
        </a:p>
      </dgm:t>
    </dgm:pt>
    <dgm:pt modelId="{E0D83076-E440-4674-A434-63B4EEC7E9F5}">
      <dgm:prSet/>
      <dgm:spPr/>
      <dgm:t>
        <a:bodyPr/>
        <a:lstStyle/>
        <a:p>
          <a:r>
            <a:rPr lang="en-GB"/>
            <a:t>If stumped: “Great question—let me follow up after checking X.”</a:t>
          </a:r>
          <a:endParaRPr lang="en-US"/>
        </a:p>
      </dgm:t>
    </dgm:pt>
    <dgm:pt modelId="{4E43A732-21E5-4DE8-BC51-884A454BCF58}" type="parTrans" cxnId="{EC526DFD-09B4-47B6-83DD-86BD0F7AD1A8}">
      <dgm:prSet/>
      <dgm:spPr/>
      <dgm:t>
        <a:bodyPr/>
        <a:lstStyle/>
        <a:p>
          <a:endParaRPr lang="en-US"/>
        </a:p>
      </dgm:t>
    </dgm:pt>
    <dgm:pt modelId="{733CAF05-9EF4-4AFE-BD0F-5C7B6E40B6A4}" type="sibTrans" cxnId="{EC526DFD-09B4-47B6-83DD-86BD0F7AD1A8}">
      <dgm:prSet/>
      <dgm:spPr/>
      <dgm:t>
        <a:bodyPr/>
        <a:lstStyle/>
        <a:p>
          <a:endParaRPr lang="en-US"/>
        </a:p>
      </dgm:t>
    </dgm:pt>
    <dgm:pt modelId="{773E0050-0564-487F-A9DF-953D100FBB8E}">
      <dgm:prSet/>
      <dgm:spPr/>
      <dgm:t>
        <a:bodyPr/>
        <a:lstStyle/>
        <a:p>
          <a:r>
            <a:rPr lang="en-GB"/>
            <a:t>Bridge back to core message</a:t>
          </a:r>
          <a:endParaRPr lang="en-US"/>
        </a:p>
      </dgm:t>
    </dgm:pt>
    <dgm:pt modelId="{A847612F-181B-4E8B-9E87-86E0CC8909ED}" type="parTrans" cxnId="{237F35E0-81A6-4A19-835D-A5123B5A5526}">
      <dgm:prSet/>
      <dgm:spPr/>
      <dgm:t>
        <a:bodyPr/>
        <a:lstStyle/>
        <a:p>
          <a:endParaRPr lang="en-US"/>
        </a:p>
      </dgm:t>
    </dgm:pt>
    <dgm:pt modelId="{30BAB757-59B9-440F-B15F-1D1C87E7676A}" type="sibTrans" cxnId="{237F35E0-81A6-4A19-835D-A5123B5A5526}">
      <dgm:prSet/>
      <dgm:spPr/>
      <dgm:t>
        <a:bodyPr/>
        <a:lstStyle/>
        <a:p>
          <a:endParaRPr lang="en-US"/>
        </a:p>
      </dgm:t>
    </dgm:pt>
    <dgm:pt modelId="{EE4E96FC-80FE-4675-88E4-2113DB87ECA2}">
      <dgm:prSet/>
      <dgm:spPr/>
      <dgm:t>
        <a:bodyPr/>
        <a:lstStyle/>
        <a:p>
          <a:r>
            <a:rPr lang="en-GB"/>
            <a:t>Keep composure; manage time politely</a:t>
          </a:r>
          <a:endParaRPr lang="en-US"/>
        </a:p>
      </dgm:t>
    </dgm:pt>
    <dgm:pt modelId="{EB4564ED-44D1-453E-A616-6BEE7F9F873E}" type="parTrans" cxnId="{4989DB95-BED0-455C-AC84-697ADC64EB2C}">
      <dgm:prSet/>
      <dgm:spPr/>
      <dgm:t>
        <a:bodyPr/>
        <a:lstStyle/>
        <a:p>
          <a:endParaRPr lang="en-US"/>
        </a:p>
      </dgm:t>
    </dgm:pt>
    <dgm:pt modelId="{234A6A87-B8C4-4503-A415-F6464CEBE4F4}" type="sibTrans" cxnId="{4989DB95-BED0-455C-AC84-697ADC64EB2C}">
      <dgm:prSet/>
      <dgm:spPr/>
      <dgm:t>
        <a:bodyPr/>
        <a:lstStyle/>
        <a:p>
          <a:endParaRPr lang="en-US"/>
        </a:p>
      </dgm:t>
    </dgm:pt>
    <dgm:pt modelId="{A62EAA87-E89F-4178-832E-B5768A448664}" type="pres">
      <dgm:prSet presAssocID="{2A6B5121-78BE-4401-AB9C-285369B7BC2D}" presName="linear" presStyleCnt="0">
        <dgm:presLayoutVars>
          <dgm:animLvl val="lvl"/>
          <dgm:resizeHandles val="exact"/>
        </dgm:presLayoutVars>
      </dgm:prSet>
      <dgm:spPr/>
    </dgm:pt>
    <dgm:pt modelId="{76D3B6EF-724B-418D-BBB7-BF6F1F5FCA75}" type="pres">
      <dgm:prSet presAssocID="{6EBB39D5-9A1B-4E7D-B0FA-63E65F5E96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78A725-64AB-4DB9-830C-D70F91D7E591}" type="pres">
      <dgm:prSet presAssocID="{BCCAB431-C9B3-49A4-B41C-206ED480E302}" presName="spacer" presStyleCnt="0"/>
      <dgm:spPr/>
    </dgm:pt>
    <dgm:pt modelId="{1F72D505-0C8F-4E83-BEA7-1DB077DCB355}" type="pres">
      <dgm:prSet presAssocID="{48F273D9-D162-4BE6-8B11-21968F1058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184B1E-44ED-42ED-B98E-28DCA162A18E}" type="pres">
      <dgm:prSet presAssocID="{3AC1D050-213B-408D-BB28-2201974120B9}" presName="spacer" presStyleCnt="0"/>
      <dgm:spPr/>
    </dgm:pt>
    <dgm:pt modelId="{CCE39BF5-46E2-402A-807B-E4C1E0DA94B8}" type="pres">
      <dgm:prSet presAssocID="{E0D83076-E440-4674-A434-63B4EEC7E9F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24EF06-55BE-43B9-B55E-6493758F3E18}" type="pres">
      <dgm:prSet presAssocID="{733CAF05-9EF4-4AFE-BD0F-5C7B6E40B6A4}" presName="spacer" presStyleCnt="0"/>
      <dgm:spPr/>
    </dgm:pt>
    <dgm:pt modelId="{3091E81B-20FC-45EC-B55A-04D0A3DF212E}" type="pres">
      <dgm:prSet presAssocID="{773E0050-0564-487F-A9DF-953D100FBB8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94B745-C888-44E4-9CB6-68E35D2D2710}" type="pres">
      <dgm:prSet presAssocID="{30BAB757-59B9-440F-B15F-1D1C87E7676A}" presName="spacer" presStyleCnt="0"/>
      <dgm:spPr/>
    </dgm:pt>
    <dgm:pt modelId="{FFE30082-8E7F-46E6-BF53-7A7B155D37E5}" type="pres">
      <dgm:prSet presAssocID="{EE4E96FC-80FE-4675-88E4-2113DB87EC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014609-811B-419E-8F6B-1B3FAB57C06F}" type="presOf" srcId="{6EBB39D5-9A1B-4E7D-B0FA-63E65F5E96FD}" destId="{76D3B6EF-724B-418D-BBB7-BF6F1F5FCA75}" srcOrd="0" destOrd="0" presId="urn:microsoft.com/office/officeart/2005/8/layout/vList2"/>
    <dgm:cxn modelId="{E8772929-61D3-4FB5-86CE-EC3B6D5B9179}" srcId="{2A6B5121-78BE-4401-AB9C-285369B7BC2D}" destId="{48F273D9-D162-4BE6-8B11-21968F105842}" srcOrd="1" destOrd="0" parTransId="{F966061E-9D2E-4103-AB1F-ADE6322C7EAC}" sibTransId="{3AC1D050-213B-408D-BB28-2201974120B9}"/>
    <dgm:cxn modelId="{3EFA7B2C-D932-4046-A303-A90D5D98D76E}" type="presOf" srcId="{EE4E96FC-80FE-4675-88E4-2113DB87ECA2}" destId="{FFE30082-8E7F-46E6-BF53-7A7B155D37E5}" srcOrd="0" destOrd="0" presId="urn:microsoft.com/office/officeart/2005/8/layout/vList2"/>
    <dgm:cxn modelId="{867C4F34-5273-43E4-AB2C-B48757F845B7}" type="presOf" srcId="{773E0050-0564-487F-A9DF-953D100FBB8E}" destId="{3091E81B-20FC-45EC-B55A-04D0A3DF212E}" srcOrd="0" destOrd="0" presId="urn:microsoft.com/office/officeart/2005/8/layout/vList2"/>
    <dgm:cxn modelId="{8485173F-4138-4A67-8157-E94E834882FD}" type="presOf" srcId="{E0D83076-E440-4674-A434-63B4EEC7E9F5}" destId="{CCE39BF5-46E2-402A-807B-E4C1E0DA94B8}" srcOrd="0" destOrd="0" presId="urn:microsoft.com/office/officeart/2005/8/layout/vList2"/>
    <dgm:cxn modelId="{7437F36D-476E-4F6B-BA4C-FF023244E7F4}" type="presOf" srcId="{48F273D9-D162-4BE6-8B11-21968F105842}" destId="{1F72D505-0C8F-4E83-BEA7-1DB077DCB355}" srcOrd="0" destOrd="0" presId="urn:microsoft.com/office/officeart/2005/8/layout/vList2"/>
    <dgm:cxn modelId="{4989DB95-BED0-455C-AC84-697ADC64EB2C}" srcId="{2A6B5121-78BE-4401-AB9C-285369B7BC2D}" destId="{EE4E96FC-80FE-4675-88E4-2113DB87ECA2}" srcOrd="4" destOrd="0" parTransId="{EB4564ED-44D1-453E-A616-6BEE7F9F873E}" sibTransId="{234A6A87-B8C4-4503-A415-F6464CEBE4F4}"/>
    <dgm:cxn modelId="{AE47FBD8-544D-4007-9E55-2C90EC979E56}" srcId="{2A6B5121-78BE-4401-AB9C-285369B7BC2D}" destId="{6EBB39D5-9A1B-4E7D-B0FA-63E65F5E96FD}" srcOrd="0" destOrd="0" parTransId="{BE6CC736-15A2-43F0-9254-9AF0C7B92953}" sibTransId="{BCCAB431-C9B3-49A4-B41C-206ED480E302}"/>
    <dgm:cxn modelId="{21E639D9-33A2-434D-9CD4-83D7C8EDB72B}" type="presOf" srcId="{2A6B5121-78BE-4401-AB9C-285369B7BC2D}" destId="{A62EAA87-E89F-4178-832E-B5768A448664}" srcOrd="0" destOrd="0" presId="urn:microsoft.com/office/officeart/2005/8/layout/vList2"/>
    <dgm:cxn modelId="{237F35E0-81A6-4A19-835D-A5123B5A5526}" srcId="{2A6B5121-78BE-4401-AB9C-285369B7BC2D}" destId="{773E0050-0564-487F-A9DF-953D100FBB8E}" srcOrd="3" destOrd="0" parTransId="{A847612F-181B-4E8B-9E87-86E0CC8909ED}" sibTransId="{30BAB757-59B9-440F-B15F-1D1C87E7676A}"/>
    <dgm:cxn modelId="{EC526DFD-09B4-47B6-83DD-86BD0F7AD1A8}" srcId="{2A6B5121-78BE-4401-AB9C-285369B7BC2D}" destId="{E0D83076-E440-4674-A434-63B4EEC7E9F5}" srcOrd="2" destOrd="0" parTransId="{4E43A732-21E5-4DE8-BC51-884A454BCF58}" sibTransId="{733CAF05-9EF4-4AFE-BD0F-5C7B6E40B6A4}"/>
    <dgm:cxn modelId="{BD180525-30C3-4C75-9D7E-9A8DF744FCDB}" type="presParOf" srcId="{A62EAA87-E89F-4178-832E-B5768A448664}" destId="{76D3B6EF-724B-418D-BBB7-BF6F1F5FCA75}" srcOrd="0" destOrd="0" presId="urn:microsoft.com/office/officeart/2005/8/layout/vList2"/>
    <dgm:cxn modelId="{40E8905F-40FA-4A6F-A6C0-EBDABFB19B99}" type="presParOf" srcId="{A62EAA87-E89F-4178-832E-B5768A448664}" destId="{1578A725-64AB-4DB9-830C-D70F91D7E591}" srcOrd="1" destOrd="0" presId="urn:microsoft.com/office/officeart/2005/8/layout/vList2"/>
    <dgm:cxn modelId="{7A5ADA73-DDEF-4BBD-9A06-9552B8627807}" type="presParOf" srcId="{A62EAA87-E89F-4178-832E-B5768A448664}" destId="{1F72D505-0C8F-4E83-BEA7-1DB077DCB355}" srcOrd="2" destOrd="0" presId="urn:microsoft.com/office/officeart/2005/8/layout/vList2"/>
    <dgm:cxn modelId="{01D05277-8D03-4505-A6FE-348D151FB127}" type="presParOf" srcId="{A62EAA87-E89F-4178-832E-B5768A448664}" destId="{7C184B1E-44ED-42ED-B98E-28DCA162A18E}" srcOrd="3" destOrd="0" presId="urn:microsoft.com/office/officeart/2005/8/layout/vList2"/>
    <dgm:cxn modelId="{0E316B3B-E4A0-4E0F-85A2-40DB5D85F1C3}" type="presParOf" srcId="{A62EAA87-E89F-4178-832E-B5768A448664}" destId="{CCE39BF5-46E2-402A-807B-E4C1E0DA94B8}" srcOrd="4" destOrd="0" presId="urn:microsoft.com/office/officeart/2005/8/layout/vList2"/>
    <dgm:cxn modelId="{0A93CFCB-A974-4B7E-B4A6-767130B42E0C}" type="presParOf" srcId="{A62EAA87-E89F-4178-832E-B5768A448664}" destId="{0924EF06-55BE-43B9-B55E-6493758F3E18}" srcOrd="5" destOrd="0" presId="urn:microsoft.com/office/officeart/2005/8/layout/vList2"/>
    <dgm:cxn modelId="{97B72A85-6CFE-4459-AE66-1B6991DEAC86}" type="presParOf" srcId="{A62EAA87-E89F-4178-832E-B5768A448664}" destId="{3091E81B-20FC-45EC-B55A-04D0A3DF212E}" srcOrd="6" destOrd="0" presId="urn:microsoft.com/office/officeart/2005/8/layout/vList2"/>
    <dgm:cxn modelId="{6E06EE90-870E-47ED-A4DF-26445D191368}" type="presParOf" srcId="{A62EAA87-E89F-4178-832E-B5768A448664}" destId="{1B94B745-C888-44E4-9CB6-68E35D2D2710}" srcOrd="7" destOrd="0" presId="urn:microsoft.com/office/officeart/2005/8/layout/vList2"/>
    <dgm:cxn modelId="{88B36FF2-6CA8-42E2-AAA9-7395A1FCDD78}" type="presParOf" srcId="{A62EAA87-E89F-4178-832E-B5768A448664}" destId="{FFE30082-8E7F-46E6-BF53-7A7B155D37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AA8774-25BB-4EE9-9CEB-7D48D53B6B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39203-75D3-4B02-8D85-49EA19FAE6FC}">
      <dgm:prSet/>
      <dgm:spPr/>
      <dgm:t>
        <a:bodyPr/>
        <a:lstStyle/>
        <a:p>
          <a:r>
            <a:rPr lang="en-GB"/>
            <a:t>Reinforces key points while memory is fresh</a:t>
          </a:r>
          <a:endParaRPr lang="en-US"/>
        </a:p>
      </dgm:t>
    </dgm:pt>
    <dgm:pt modelId="{279F6CDA-C8BE-4ADE-8D3B-2AD475F7DA3F}" type="parTrans" cxnId="{2536BF74-AA3F-4129-A519-3CC5935E3F9A}">
      <dgm:prSet/>
      <dgm:spPr/>
      <dgm:t>
        <a:bodyPr/>
        <a:lstStyle/>
        <a:p>
          <a:endParaRPr lang="en-US"/>
        </a:p>
      </dgm:t>
    </dgm:pt>
    <dgm:pt modelId="{4B471F52-22B8-4593-8B44-5F4017966367}" type="sibTrans" cxnId="{2536BF74-AA3F-4129-A519-3CC5935E3F9A}">
      <dgm:prSet/>
      <dgm:spPr/>
      <dgm:t>
        <a:bodyPr/>
        <a:lstStyle/>
        <a:p>
          <a:endParaRPr lang="en-US"/>
        </a:p>
      </dgm:t>
    </dgm:pt>
    <dgm:pt modelId="{8F2287CE-CC5C-4953-8002-E178F1CD3DC5}">
      <dgm:prSet/>
      <dgm:spPr/>
      <dgm:t>
        <a:bodyPr/>
        <a:lstStyle/>
        <a:p>
          <a:r>
            <a:rPr lang="en-GB"/>
            <a:t>Provides supplementary resources promised</a:t>
          </a:r>
          <a:endParaRPr lang="en-US"/>
        </a:p>
      </dgm:t>
    </dgm:pt>
    <dgm:pt modelId="{0617E22F-0B77-4A81-874F-CAEDBC0CE896}" type="parTrans" cxnId="{32825835-5A4B-4211-9A35-F25379D5D357}">
      <dgm:prSet/>
      <dgm:spPr/>
      <dgm:t>
        <a:bodyPr/>
        <a:lstStyle/>
        <a:p>
          <a:endParaRPr lang="en-US"/>
        </a:p>
      </dgm:t>
    </dgm:pt>
    <dgm:pt modelId="{5A92FA56-37C7-49E7-9D7F-D00644FB0411}" type="sibTrans" cxnId="{32825835-5A4B-4211-9A35-F25379D5D357}">
      <dgm:prSet/>
      <dgm:spPr/>
      <dgm:t>
        <a:bodyPr/>
        <a:lstStyle/>
        <a:p>
          <a:endParaRPr lang="en-US"/>
        </a:p>
      </dgm:t>
    </dgm:pt>
    <dgm:pt modelId="{A0A64E34-B873-4B69-A320-44BDB22D6742}">
      <dgm:prSet/>
      <dgm:spPr/>
      <dgm:t>
        <a:bodyPr/>
        <a:lstStyle/>
        <a:p>
          <a:r>
            <a:rPr lang="en-GB"/>
            <a:t>Captures next‑step commitments</a:t>
          </a:r>
          <a:endParaRPr lang="en-US"/>
        </a:p>
      </dgm:t>
    </dgm:pt>
    <dgm:pt modelId="{E4001E55-E697-4A5D-A6C9-5588AE0715E7}" type="parTrans" cxnId="{661C9C71-7D6B-4357-9C5A-5C148B7F975F}">
      <dgm:prSet/>
      <dgm:spPr/>
      <dgm:t>
        <a:bodyPr/>
        <a:lstStyle/>
        <a:p>
          <a:endParaRPr lang="en-US"/>
        </a:p>
      </dgm:t>
    </dgm:pt>
    <dgm:pt modelId="{E9B31F04-8168-4878-B3D1-3D1C9841E81F}" type="sibTrans" cxnId="{661C9C71-7D6B-4357-9C5A-5C148B7F975F}">
      <dgm:prSet/>
      <dgm:spPr/>
      <dgm:t>
        <a:bodyPr/>
        <a:lstStyle/>
        <a:p>
          <a:endParaRPr lang="en-US"/>
        </a:p>
      </dgm:t>
    </dgm:pt>
    <dgm:pt modelId="{36F5717F-D186-42AD-9D1D-2A2E4B548682}">
      <dgm:prSet/>
      <dgm:spPr/>
      <dgm:t>
        <a:bodyPr/>
        <a:lstStyle/>
        <a:p>
          <a:r>
            <a:rPr lang="en-GB"/>
            <a:t>Shows professionalism &amp; respect for attendees’ time</a:t>
          </a:r>
          <a:endParaRPr lang="en-US"/>
        </a:p>
      </dgm:t>
    </dgm:pt>
    <dgm:pt modelId="{61E5F4A3-DAFD-43D7-A7C0-02242E89E56D}" type="parTrans" cxnId="{B090206D-DCE3-4990-902D-11543AD9FD61}">
      <dgm:prSet/>
      <dgm:spPr/>
      <dgm:t>
        <a:bodyPr/>
        <a:lstStyle/>
        <a:p>
          <a:endParaRPr lang="en-US"/>
        </a:p>
      </dgm:t>
    </dgm:pt>
    <dgm:pt modelId="{FE65C13A-44A1-4C69-8A28-F55F820AC295}" type="sibTrans" cxnId="{B090206D-DCE3-4990-902D-11543AD9FD61}">
      <dgm:prSet/>
      <dgm:spPr/>
      <dgm:t>
        <a:bodyPr/>
        <a:lstStyle/>
        <a:p>
          <a:endParaRPr lang="en-US"/>
        </a:p>
      </dgm:t>
    </dgm:pt>
    <dgm:pt modelId="{A4F42521-0D59-472B-B68B-EF5454D6E54C}" type="pres">
      <dgm:prSet presAssocID="{82AA8774-25BB-4EE9-9CEB-7D48D53B6B1C}" presName="linear" presStyleCnt="0">
        <dgm:presLayoutVars>
          <dgm:animLvl val="lvl"/>
          <dgm:resizeHandles val="exact"/>
        </dgm:presLayoutVars>
      </dgm:prSet>
      <dgm:spPr/>
    </dgm:pt>
    <dgm:pt modelId="{1CCE4793-67B5-4266-8D93-10F1AA1CA2A0}" type="pres">
      <dgm:prSet presAssocID="{9A539203-75D3-4B02-8D85-49EA19FAE6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19A6CF-445F-4472-9047-8405701E0495}" type="pres">
      <dgm:prSet presAssocID="{4B471F52-22B8-4593-8B44-5F4017966367}" presName="spacer" presStyleCnt="0"/>
      <dgm:spPr/>
    </dgm:pt>
    <dgm:pt modelId="{DF5BAAA0-D7B4-4517-B309-8E8A858EE88C}" type="pres">
      <dgm:prSet presAssocID="{8F2287CE-CC5C-4953-8002-E178F1CD3D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10E27-9A02-4C46-AAB6-5D6618A8053A}" type="pres">
      <dgm:prSet presAssocID="{5A92FA56-37C7-49E7-9D7F-D00644FB0411}" presName="spacer" presStyleCnt="0"/>
      <dgm:spPr/>
    </dgm:pt>
    <dgm:pt modelId="{D18A007A-AB75-454B-B363-E4095465C57F}" type="pres">
      <dgm:prSet presAssocID="{A0A64E34-B873-4B69-A320-44BDB22D67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A8BC84-A031-4A43-97D9-696F96FDFB2C}" type="pres">
      <dgm:prSet presAssocID="{E9B31F04-8168-4878-B3D1-3D1C9841E81F}" presName="spacer" presStyleCnt="0"/>
      <dgm:spPr/>
    </dgm:pt>
    <dgm:pt modelId="{CDD3FD69-7766-4B5C-A731-3320E26780AC}" type="pres">
      <dgm:prSet presAssocID="{36F5717F-D186-42AD-9D1D-2A2E4B5486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825835-5A4B-4211-9A35-F25379D5D357}" srcId="{82AA8774-25BB-4EE9-9CEB-7D48D53B6B1C}" destId="{8F2287CE-CC5C-4953-8002-E178F1CD3DC5}" srcOrd="1" destOrd="0" parTransId="{0617E22F-0B77-4A81-874F-CAEDBC0CE896}" sibTransId="{5A92FA56-37C7-49E7-9D7F-D00644FB0411}"/>
    <dgm:cxn modelId="{40044C63-15A4-46C7-AF98-EAEF1C7B9878}" type="presOf" srcId="{A0A64E34-B873-4B69-A320-44BDB22D6742}" destId="{D18A007A-AB75-454B-B363-E4095465C57F}" srcOrd="0" destOrd="0" presId="urn:microsoft.com/office/officeart/2005/8/layout/vList2"/>
    <dgm:cxn modelId="{B090206D-DCE3-4990-902D-11543AD9FD61}" srcId="{82AA8774-25BB-4EE9-9CEB-7D48D53B6B1C}" destId="{36F5717F-D186-42AD-9D1D-2A2E4B548682}" srcOrd="3" destOrd="0" parTransId="{61E5F4A3-DAFD-43D7-A7C0-02242E89E56D}" sibTransId="{FE65C13A-44A1-4C69-8A28-F55F820AC295}"/>
    <dgm:cxn modelId="{661C9C71-7D6B-4357-9C5A-5C148B7F975F}" srcId="{82AA8774-25BB-4EE9-9CEB-7D48D53B6B1C}" destId="{A0A64E34-B873-4B69-A320-44BDB22D6742}" srcOrd="2" destOrd="0" parTransId="{E4001E55-E697-4A5D-A6C9-5588AE0715E7}" sibTransId="{E9B31F04-8168-4878-B3D1-3D1C9841E81F}"/>
    <dgm:cxn modelId="{2536BF74-AA3F-4129-A519-3CC5935E3F9A}" srcId="{82AA8774-25BB-4EE9-9CEB-7D48D53B6B1C}" destId="{9A539203-75D3-4B02-8D85-49EA19FAE6FC}" srcOrd="0" destOrd="0" parTransId="{279F6CDA-C8BE-4ADE-8D3B-2AD475F7DA3F}" sibTransId="{4B471F52-22B8-4593-8B44-5F4017966367}"/>
    <dgm:cxn modelId="{C49FF38D-7493-452C-8BBF-BACD77E7D95A}" type="presOf" srcId="{8F2287CE-CC5C-4953-8002-E178F1CD3DC5}" destId="{DF5BAAA0-D7B4-4517-B309-8E8A858EE88C}" srcOrd="0" destOrd="0" presId="urn:microsoft.com/office/officeart/2005/8/layout/vList2"/>
    <dgm:cxn modelId="{850C4EA1-F4A7-4673-A4D3-F7C4F264FE52}" type="presOf" srcId="{36F5717F-D186-42AD-9D1D-2A2E4B548682}" destId="{CDD3FD69-7766-4B5C-A731-3320E26780AC}" srcOrd="0" destOrd="0" presId="urn:microsoft.com/office/officeart/2005/8/layout/vList2"/>
    <dgm:cxn modelId="{3844D3E1-AF36-4FB4-8715-D2370BF75EBA}" type="presOf" srcId="{9A539203-75D3-4B02-8D85-49EA19FAE6FC}" destId="{1CCE4793-67B5-4266-8D93-10F1AA1CA2A0}" srcOrd="0" destOrd="0" presId="urn:microsoft.com/office/officeart/2005/8/layout/vList2"/>
    <dgm:cxn modelId="{EF1F01EE-FB1C-47C5-9B14-2BD92CAD11C6}" type="presOf" srcId="{82AA8774-25BB-4EE9-9CEB-7D48D53B6B1C}" destId="{A4F42521-0D59-472B-B68B-EF5454D6E54C}" srcOrd="0" destOrd="0" presId="urn:microsoft.com/office/officeart/2005/8/layout/vList2"/>
    <dgm:cxn modelId="{9C58183B-132A-4FFC-BC2C-475354D05E8F}" type="presParOf" srcId="{A4F42521-0D59-472B-B68B-EF5454D6E54C}" destId="{1CCE4793-67B5-4266-8D93-10F1AA1CA2A0}" srcOrd="0" destOrd="0" presId="urn:microsoft.com/office/officeart/2005/8/layout/vList2"/>
    <dgm:cxn modelId="{867C007A-9221-4FDF-91BA-7BB1C38614B8}" type="presParOf" srcId="{A4F42521-0D59-472B-B68B-EF5454D6E54C}" destId="{8119A6CF-445F-4472-9047-8405701E0495}" srcOrd="1" destOrd="0" presId="urn:microsoft.com/office/officeart/2005/8/layout/vList2"/>
    <dgm:cxn modelId="{E2E8500C-1CFB-41EB-81B5-44283D133B48}" type="presParOf" srcId="{A4F42521-0D59-472B-B68B-EF5454D6E54C}" destId="{DF5BAAA0-D7B4-4517-B309-8E8A858EE88C}" srcOrd="2" destOrd="0" presId="urn:microsoft.com/office/officeart/2005/8/layout/vList2"/>
    <dgm:cxn modelId="{D8E96FB9-2FFC-4B93-98AD-5EAB96431189}" type="presParOf" srcId="{A4F42521-0D59-472B-B68B-EF5454D6E54C}" destId="{2D610E27-9A02-4C46-AAB6-5D6618A8053A}" srcOrd="3" destOrd="0" presId="urn:microsoft.com/office/officeart/2005/8/layout/vList2"/>
    <dgm:cxn modelId="{EA44D980-8E21-41BA-9A37-CC28EBAC2BBB}" type="presParOf" srcId="{A4F42521-0D59-472B-B68B-EF5454D6E54C}" destId="{D18A007A-AB75-454B-B363-E4095465C57F}" srcOrd="4" destOrd="0" presId="urn:microsoft.com/office/officeart/2005/8/layout/vList2"/>
    <dgm:cxn modelId="{8E3D5179-D20A-4897-BD0E-5EB279F7C64C}" type="presParOf" srcId="{A4F42521-0D59-472B-B68B-EF5454D6E54C}" destId="{B8A8BC84-A031-4A43-97D9-696F96FDFB2C}" srcOrd="5" destOrd="0" presId="urn:microsoft.com/office/officeart/2005/8/layout/vList2"/>
    <dgm:cxn modelId="{7F6A7FE1-746D-4BFE-877B-7960B2D8BD29}" type="presParOf" srcId="{A4F42521-0D59-472B-B68B-EF5454D6E54C}" destId="{CDD3FD69-7766-4B5C-A731-3320E26780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F9221-92EF-44E7-8523-5B22CBB9BD06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3311-59E0-4C75-B7CE-B220FC3847D1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7CD95-9830-4A43-A7D6-72FCF467721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55 % body language, 38 % vocal tone, 7 % words (Mehrabian study)</a:t>
          </a:r>
          <a:endParaRPr lang="en-US" sz="2200" kern="1200"/>
        </a:p>
      </dsp:txBody>
      <dsp:txXfrm>
        <a:off x="1339618" y="2288"/>
        <a:ext cx="5024605" cy="1159843"/>
      </dsp:txXfrm>
    </dsp:sp>
    <dsp:sp modelId="{2CECE142-A347-4E34-9FED-73EEEFE4E973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032CF-CB8F-4707-B512-EF910B164370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01614-3113-4B47-8753-20501B87006C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Strong delivery ⇒ clearer message, higher credibility</a:t>
          </a:r>
          <a:endParaRPr lang="en-US" sz="2200" kern="1200"/>
        </a:p>
      </dsp:txBody>
      <dsp:txXfrm>
        <a:off x="1339618" y="1452092"/>
        <a:ext cx="5024605" cy="1159843"/>
      </dsp:txXfrm>
    </dsp:sp>
    <dsp:sp modelId="{4D1F7B4B-4AD4-4523-A032-5782D56BAC5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9F0C2-B19F-4D19-A8EC-A909B2E15CD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63EF-C65B-4D78-93B5-FC9A802BC40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Professional follow‑up ⇒ lasting relationships, action taken</a:t>
          </a:r>
          <a:endParaRPr lang="en-US" sz="2200" kern="1200"/>
        </a:p>
      </dsp:txBody>
      <dsp:txXfrm>
        <a:off x="1339618" y="2901896"/>
        <a:ext cx="5024605" cy="1159843"/>
      </dsp:txXfrm>
    </dsp:sp>
    <dsp:sp modelId="{C9FB62F8-6AEA-4CD1-AB3D-3FF807CD3CE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389E3-EF1D-4F53-8A1B-38D7664010F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F7001-8C6B-4346-B5A2-821E131DB194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Competitive differentiator in academic &amp; workplace settings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E7808-7533-4643-8C5E-508545EE6D00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48F97-006C-494B-92EB-C8F15209489D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4C4B-39AD-49D3-80DE-906E1B57ED06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Subject line: clear &amp; action‑oriented (“Thanks + Next Steps”)</a:t>
          </a:r>
          <a:endParaRPr lang="en-US" sz="1900" kern="1200"/>
        </a:p>
      </dsp:txBody>
      <dsp:txXfrm>
        <a:off x="849970" y="1727"/>
        <a:ext cx="5801282" cy="735904"/>
      </dsp:txXfrm>
    </dsp:sp>
    <dsp:sp modelId="{D67EF72E-5C74-446F-9C31-69139053422D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15F3A-DCA5-4007-9554-869C9EC43B1D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EE294-DFFE-4E9C-83BB-54E4417B50F4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Thank audience for time &amp; engagement</a:t>
          </a:r>
          <a:endParaRPr lang="en-US" sz="1900" kern="1200"/>
        </a:p>
      </dsp:txBody>
      <dsp:txXfrm>
        <a:off x="849970" y="921608"/>
        <a:ext cx="5801282" cy="735904"/>
      </dsp:txXfrm>
    </dsp:sp>
    <dsp:sp modelId="{851CD1C6-0E29-404E-B44D-8849523D9778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EB345-3A86-40AC-86ED-18162B438D70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7214-12C0-4CA2-9B16-882BE6091D2A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takeaways in bullet form</a:t>
          </a:r>
          <a:endParaRPr lang="en-US" sz="1900" kern="1200"/>
        </a:p>
      </dsp:txBody>
      <dsp:txXfrm>
        <a:off x="849970" y="1841489"/>
        <a:ext cx="5801282" cy="735904"/>
      </dsp:txXfrm>
    </dsp:sp>
    <dsp:sp modelId="{48A7553C-AF0C-44B2-9FBF-4EB25CF5F60D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143ED-EF22-4421-B7F8-AEC8E0778D8B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F112-5A7F-424B-8A06-950C633E5E68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Attach slide deck/handouts/link to recording</a:t>
          </a:r>
          <a:endParaRPr lang="en-US" sz="1900" kern="1200"/>
        </a:p>
      </dsp:txBody>
      <dsp:txXfrm>
        <a:off x="849970" y="2761370"/>
        <a:ext cx="5801282" cy="735904"/>
      </dsp:txXfrm>
    </dsp:sp>
    <dsp:sp modelId="{C53DA6FD-5D12-4A5D-B22F-B64A0DCB8DBE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12A17-6B54-4C00-B757-856FE2DFBCE8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8BB33-BF2C-41AE-B4A9-087FBBFEAD31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Explicit calls to action (deadlines, contacts)</a:t>
          </a:r>
          <a:endParaRPr lang="en-US" sz="1900" kern="1200"/>
        </a:p>
      </dsp:txBody>
      <dsp:txXfrm>
        <a:off x="849970" y="3681251"/>
        <a:ext cx="5801282" cy="735904"/>
      </dsp:txXfrm>
    </dsp:sp>
    <dsp:sp modelId="{16E42BC9-D53E-43BD-A209-2EB4E36FE7CE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8BCFB-AC2D-48F1-BFE5-B8F731C9C83F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7629-D71C-411F-A6AA-F0AB3F6815A2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Invite questions or feedback</a:t>
          </a:r>
          <a:endParaRPr lang="en-US" sz="1900" kern="1200"/>
        </a:p>
      </dsp:txBody>
      <dsp:txXfrm>
        <a:off x="849970" y="4601132"/>
        <a:ext cx="5801282" cy="7359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3306E-902C-425A-92CC-BBD6BB5934D0}">
      <dsp:nvSpPr>
        <dsp:cNvPr id="0" name=""/>
        <dsp:cNvSpPr/>
      </dsp:nvSpPr>
      <dsp:spPr>
        <a:xfrm>
          <a:off x="437256" y="144150"/>
          <a:ext cx="1190477" cy="11904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E8D64-036D-43D1-9E9D-4168AAF1AF71}">
      <dsp:nvSpPr>
        <dsp:cNvPr id="0" name=""/>
        <dsp:cNvSpPr/>
      </dsp:nvSpPr>
      <dsp:spPr>
        <a:xfrm>
          <a:off x="690964" y="397858"/>
          <a:ext cx="683060" cy="683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172FE-80FF-489F-80DF-9977E352F238}">
      <dsp:nvSpPr>
        <dsp:cNvPr id="0" name=""/>
        <dsp:cNvSpPr/>
      </dsp:nvSpPr>
      <dsp:spPr>
        <a:xfrm>
          <a:off x="56693" y="1705431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Note what worked: timing, engagement, questions asked</a:t>
          </a:r>
          <a:endParaRPr lang="en-US" sz="1200" kern="1200"/>
        </a:p>
      </dsp:txBody>
      <dsp:txXfrm>
        <a:off x="56693" y="1705431"/>
        <a:ext cx="1951601" cy="720000"/>
      </dsp:txXfrm>
    </dsp:sp>
    <dsp:sp modelId="{5118D3E3-3BF5-4727-AB7C-5DEDF1B3B952}">
      <dsp:nvSpPr>
        <dsp:cNvPr id="0" name=""/>
        <dsp:cNvSpPr/>
      </dsp:nvSpPr>
      <dsp:spPr>
        <a:xfrm>
          <a:off x="2730387" y="144150"/>
          <a:ext cx="1190477" cy="11904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92009-2205-4987-A155-983035311B38}">
      <dsp:nvSpPr>
        <dsp:cNvPr id="0" name=""/>
        <dsp:cNvSpPr/>
      </dsp:nvSpPr>
      <dsp:spPr>
        <a:xfrm>
          <a:off x="2984096" y="397858"/>
          <a:ext cx="683060" cy="683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790E2-8B42-4D7A-BE6F-8528438FA2B5}">
      <dsp:nvSpPr>
        <dsp:cNvPr id="0" name=""/>
        <dsp:cNvSpPr/>
      </dsp:nvSpPr>
      <dsp:spPr>
        <a:xfrm>
          <a:off x="2349825" y="1705431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Survey or informal feedback (QR code, Google Form)</a:t>
          </a:r>
          <a:endParaRPr lang="en-US" sz="1200" kern="1200"/>
        </a:p>
      </dsp:txBody>
      <dsp:txXfrm>
        <a:off x="2349825" y="1705431"/>
        <a:ext cx="1951601" cy="720000"/>
      </dsp:txXfrm>
    </dsp:sp>
    <dsp:sp modelId="{CE2FECDE-5667-424C-80CD-A05D0EAC9B64}">
      <dsp:nvSpPr>
        <dsp:cNvPr id="0" name=""/>
        <dsp:cNvSpPr/>
      </dsp:nvSpPr>
      <dsp:spPr>
        <a:xfrm>
          <a:off x="5023519" y="144150"/>
          <a:ext cx="1190477" cy="11904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F7578-4BA5-490A-9EF5-A97D0C657FA0}">
      <dsp:nvSpPr>
        <dsp:cNvPr id="0" name=""/>
        <dsp:cNvSpPr/>
      </dsp:nvSpPr>
      <dsp:spPr>
        <a:xfrm>
          <a:off x="5277228" y="397858"/>
          <a:ext cx="683060" cy="683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C2D86-403C-48F4-8585-8372737BA5CB}">
      <dsp:nvSpPr>
        <dsp:cNvPr id="0" name=""/>
        <dsp:cNvSpPr/>
      </dsp:nvSpPr>
      <dsp:spPr>
        <a:xfrm>
          <a:off x="4642957" y="1705431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Review recording to spot delivery tweaks</a:t>
          </a:r>
          <a:endParaRPr lang="en-US" sz="1200" kern="1200"/>
        </a:p>
      </dsp:txBody>
      <dsp:txXfrm>
        <a:off x="4642957" y="1705431"/>
        <a:ext cx="1951601" cy="720000"/>
      </dsp:txXfrm>
    </dsp:sp>
    <dsp:sp modelId="{0C041B5D-F2D0-46D7-BC57-E050CEE12753}">
      <dsp:nvSpPr>
        <dsp:cNvPr id="0" name=""/>
        <dsp:cNvSpPr/>
      </dsp:nvSpPr>
      <dsp:spPr>
        <a:xfrm>
          <a:off x="1583822" y="2913332"/>
          <a:ext cx="1190477" cy="11904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7C697-7024-4520-94E4-A6E2331AC3C4}">
      <dsp:nvSpPr>
        <dsp:cNvPr id="0" name=""/>
        <dsp:cNvSpPr/>
      </dsp:nvSpPr>
      <dsp:spPr>
        <a:xfrm>
          <a:off x="1837530" y="3167040"/>
          <a:ext cx="683060" cy="683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72F10-746E-452F-86C2-1CAA6F072D98}">
      <dsp:nvSpPr>
        <dsp:cNvPr id="0" name=""/>
        <dsp:cNvSpPr/>
      </dsp:nvSpPr>
      <dsp:spPr>
        <a:xfrm>
          <a:off x="1203259" y="4474613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Document lessons learned for next presentation</a:t>
          </a:r>
          <a:endParaRPr lang="en-US" sz="1200" kern="1200"/>
        </a:p>
      </dsp:txBody>
      <dsp:txXfrm>
        <a:off x="1203259" y="4474613"/>
        <a:ext cx="1951601" cy="720000"/>
      </dsp:txXfrm>
    </dsp:sp>
    <dsp:sp modelId="{949034B2-DABD-41EB-B51B-48BF994FFDB9}">
      <dsp:nvSpPr>
        <dsp:cNvPr id="0" name=""/>
        <dsp:cNvSpPr/>
      </dsp:nvSpPr>
      <dsp:spPr>
        <a:xfrm>
          <a:off x="3876953" y="2913332"/>
          <a:ext cx="1190477" cy="11904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263AB-E646-455C-B1BB-AADA48F6FF0D}">
      <dsp:nvSpPr>
        <dsp:cNvPr id="0" name=""/>
        <dsp:cNvSpPr/>
      </dsp:nvSpPr>
      <dsp:spPr>
        <a:xfrm>
          <a:off x="4130662" y="3167040"/>
          <a:ext cx="683060" cy="683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03FCE-F1A5-4FC6-9A2F-E80C3846E704}">
      <dsp:nvSpPr>
        <dsp:cNvPr id="0" name=""/>
        <dsp:cNvSpPr/>
      </dsp:nvSpPr>
      <dsp:spPr>
        <a:xfrm>
          <a:off x="3496391" y="4474613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Set personal improvement targets (e.g., reduce fillers by 50 %)</a:t>
          </a:r>
          <a:endParaRPr lang="en-US" sz="1200" kern="1200"/>
        </a:p>
      </dsp:txBody>
      <dsp:txXfrm>
        <a:off x="3496391" y="4474613"/>
        <a:ext cx="1951601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D05E8-8F96-4F31-B24C-9A1E604C9FB7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F621-6AD7-4B7D-B0B0-BF8CDADAAD8C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0D2AF-2D19-48F5-8D89-73119C40BB4A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Clarify audience &amp; core message</a:t>
          </a:r>
          <a:endParaRPr lang="en-US" sz="1900" kern="1200"/>
        </a:p>
      </dsp:txBody>
      <dsp:txXfrm>
        <a:off x="1026106" y="4170"/>
        <a:ext cx="5625146" cy="888403"/>
      </dsp:txXfrm>
    </dsp:sp>
    <dsp:sp modelId="{6BB85990-0559-426F-B222-8D0950BA9F77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E159B-3A4A-4C98-9EF2-B1A5C107B6D0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0412-9D0A-49D6-B956-60CF22433218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Build a clear, story‑driven structure</a:t>
          </a:r>
          <a:endParaRPr lang="en-US" sz="1900" kern="1200"/>
        </a:p>
      </dsp:txBody>
      <dsp:txXfrm>
        <a:off x="1026106" y="1114675"/>
        <a:ext cx="5625146" cy="888403"/>
      </dsp:txXfrm>
    </dsp:sp>
    <dsp:sp modelId="{AECA6BE2-FC9C-4862-89E5-02B39F49D7CB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ABAAB-181F-4139-BE4C-02389D4BB7C4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BEDD0-A053-45B3-89FC-7BD814A5644E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Rehearse—video, peer, live environment</a:t>
          </a:r>
          <a:endParaRPr lang="en-US" sz="1900" kern="1200"/>
        </a:p>
      </dsp:txBody>
      <dsp:txXfrm>
        <a:off x="1026106" y="2225180"/>
        <a:ext cx="5625146" cy="888403"/>
      </dsp:txXfrm>
    </dsp:sp>
    <dsp:sp modelId="{246FF6FA-2B0D-41C4-B0F5-A64C1241301D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B3F7-A1F6-46AD-BA3B-08ADF294B26A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C388F-32BA-4198-8E39-6CDEBFCA71E4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Deliver with confident voice &amp; body language</a:t>
          </a:r>
          <a:endParaRPr lang="en-US" sz="1900" kern="1200"/>
        </a:p>
      </dsp:txBody>
      <dsp:txXfrm>
        <a:off x="1026106" y="3335684"/>
        <a:ext cx="5625146" cy="888403"/>
      </dsp:txXfrm>
    </dsp:sp>
    <dsp:sp modelId="{495D91B8-1B9D-44E9-BF80-D74E4AD93071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00561-60B1-4043-9A94-079347628C59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C1EBA-4765-46B6-AADF-79AA892ACBF0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Send a concise, value‑adding follow‑up within 24 h</a:t>
          </a:r>
          <a:endParaRPr lang="en-US" sz="1900" kern="1200"/>
        </a:p>
      </dsp:txBody>
      <dsp:txXfrm>
        <a:off x="1026106" y="4446189"/>
        <a:ext cx="5625146" cy="888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4021F-A65E-412C-B61F-41D66944B4D9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Who are they? (background, needs, expectations)</a:t>
          </a:r>
          <a:endParaRPr lang="en-US" sz="3200" kern="1200"/>
        </a:p>
      </dsp:txBody>
      <dsp:txXfrm>
        <a:off x="62141" y="134897"/>
        <a:ext cx="6239942" cy="1148678"/>
      </dsp:txXfrm>
    </dsp:sp>
    <dsp:sp modelId="{B96BEB2F-10FF-4B0B-936D-0375B9290D83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What do they need to do/feel/remember?</a:t>
          </a:r>
          <a:endParaRPr lang="en-US" sz="3200" kern="1200"/>
        </a:p>
      </dsp:txBody>
      <dsp:txXfrm>
        <a:off x="62141" y="1500017"/>
        <a:ext cx="6239942" cy="1148678"/>
      </dsp:txXfrm>
    </dsp:sp>
    <dsp:sp modelId="{1BF7A06A-813D-4BB6-9FDC-5456FA2DCAAD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Align tone, depth, and examples accordingly</a:t>
          </a:r>
          <a:endParaRPr lang="en-US" sz="3200" kern="1200"/>
        </a:p>
      </dsp:txBody>
      <dsp:txXfrm>
        <a:off x="62141" y="2865137"/>
        <a:ext cx="6239942" cy="1148678"/>
      </dsp:txXfrm>
    </dsp:sp>
    <dsp:sp modelId="{09EB5A50-05E3-430C-BA18-C8669B280516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Craft a single‑sentence “core message” as a compass</a:t>
          </a:r>
          <a:endParaRPr lang="en-US" sz="3200" kern="1200"/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60408-9652-4DC5-85DD-D099C2C3225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Hook → Agenda → Content Blocks → Recap → Call to Action</a:t>
          </a:r>
          <a:endParaRPr lang="en-US" sz="2000" kern="1200"/>
        </a:p>
      </dsp:txBody>
      <dsp:txXfrm>
        <a:off x="3080" y="1765067"/>
        <a:ext cx="2444055" cy="2053006"/>
      </dsp:txXfrm>
    </dsp:sp>
    <dsp:sp modelId="{4520F13C-E069-4E49-AA62-8736A77E85B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0A9BA0A3-C057-4B2F-BA50-6D4E3AF3FE18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55AA60-DDCF-4870-A8C9-EEE7E72369A3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 the “Rule of 3” for major points</a:t>
          </a:r>
          <a:endParaRPr lang="en-US" sz="2000" kern="1200"/>
        </a:p>
      </dsp:txBody>
      <dsp:txXfrm>
        <a:off x="2691541" y="1765067"/>
        <a:ext cx="2444055" cy="2053006"/>
      </dsp:txXfrm>
    </dsp:sp>
    <dsp:sp modelId="{C364F065-6DE0-444F-A4F4-7ABB717BCB3F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B80A8BA2-403C-4968-92A5-6BCAD5C0858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1EA008-5DEB-49D0-81A2-04367EAE3326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Signpost transitions (“First…”, “Next…”, “Finally…”)</a:t>
          </a:r>
          <a:endParaRPr lang="en-US" sz="2000" kern="1200"/>
        </a:p>
      </dsp:txBody>
      <dsp:txXfrm>
        <a:off x="5380002" y="1765067"/>
        <a:ext cx="2444055" cy="2053006"/>
      </dsp:txXfrm>
    </dsp:sp>
    <dsp:sp modelId="{E9DFC611-8F07-43A7-B160-6CE47CC508EA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C3B7952C-4B82-409E-905E-7DA5271F33A3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F7EEE7-2203-4183-8D7D-939579AA995F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Build stories: problem → tension → resolution</a:t>
          </a:r>
          <a:endParaRPr lang="en-US" sz="2000" kern="1200"/>
        </a:p>
      </dsp:txBody>
      <dsp:txXfrm>
        <a:off x="8068463" y="1765067"/>
        <a:ext cx="2444055" cy="2053006"/>
      </dsp:txXfrm>
    </dsp:sp>
    <dsp:sp modelId="{52C29E33-A341-4207-8C55-84796125DBFD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D7097E31-09A3-484C-9B8F-60F8F2B78848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2ADC4-CD0F-44AD-BD35-E69568972E31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Moderate pace (≈140–160 wpm)</a:t>
          </a:r>
          <a:endParaRPr lang="en-US" sz="3200" kern="1200"/>
        </a:p>
      </dsp:txBody>
      <dsp:txXfrm>
        <a:off x="38381" y="64129"/>
        <a:ext cx="10438838" cy="709478"/>
      </dsp:txXfrm>
    </dsp:sp>
    <dsp:sp modelId="{5B9420D3-AD95-4288-A047-847370E602FD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Vary pitch &amp; volume to stress key terms</a:t>
          </a:r>
          <a:endParaRPr lang="en-US" sz="3200" kern="1200"/>
        </a:p>
      </dsp:txBody>
      <dsp:txXfrm>
        <a:off x="38381" y="942529"/>
        <a:ext cx="10438838" cy="709478"/>
      </dsp:txXfrm>
    </dsp:sp>
    <dsp:sp modelId="{F065D87D-6091-4E5C-942A-E09FBB357E62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Strategic pauses for emphasis &amp; audience processing</a:t>
          </a:r>
          <a:endParaRPr lang="en-US" sz="3200" kern="1200"/>
        </a:p>
      </dsp:txBody>
      <dsp:txXfrm>
        <a:off x="38381" y="1820930"/>
        <a:ext cx="10438838" cy="709478"/>
      </dsp:txXfrm>
    </dsp:sp>
    <dsp:sp modelId="{DB5D742E-8177-415D-BD3F-EC4A89D6A40F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Clear articulation—watch filler words (“um”, “like”)</a:t>
          </a:r>
          <a:endParaRPr lang="en-US" sz="3200" kern="1200"/>
        </a:p>
      </dsp:txBody>
      <dsp:txXfrm>
        <a:off x="38381" y="2699330"/>
        <a:ext cx="10438838" cy="709478"/>
      </dsp:txXfrm>
    </dsp:sp>
    <dsp:sp modelId="{2E465271-341B-469F-B170-4EDD59213D26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Conversational, not read verbatim</a:t>
          </a:r>
          <a:endParaRPr lang="en-US" sz="3200" kern="1200"/>
        </a:p>
      </dsp:txBody>
      <dsp:txXfrm>
        <a:off x="38381" y="3577730"/>
        <a:ext cx="10438838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34120-073A-4171-BEC8-8CFF25FBA9F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602C9-0487-4669-8D44-478F32B246DC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Open posture, relaxed shoulders</a:t>
          </a:r>
          <a:endParaRPr lang="en-US" sz="3900" kern="1200"/>
        </a:p>
      </dsp:txBody>
      <dsp:txXfrm>
        <a:off x="0" y="531"/>
        <a:ext cx="10515600" cy="870055"/>
      </dsp:txXfrm>
    </dsp:sp>
    <dsp:sp modelId="{D02AD5F4-3133-473F-8907-6B881E3C5FC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129BD-51A3-4DD0-9A2E-7B4DB89A5221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Purposeful gestures that match points</a:t>
          </a:r>
          <a:endParaRPr lang="en-US" sz="3900" kern="1200"/>
        </a:p>
      </dsp:txBody>
      <dsp:txXfrm>
        <a:off x="0" y="870586"/>
        <a:ext cx="10515600" cy="870055"/>
      </dsp:txXfrm>
    </dsp:sp>
    <dsp:sp modelId="{6B5507E8-72A1-4BD0-A0AC-B9235DD4BB51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17DE1-10C1-43E3-BCAE-443A96D6FC1A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Maintain natural eye contact (3‑second rule)</a:t>
          </a:r>
          <a:endParaRPr lang="en-US" sz="3900" kern="1200"/>
        </a:p>
      </dsp:txBody>
      <dsp:txXfrm>
        <a:off x="0" y="1740641"/>
        <a:ext cx="10515600" cy="870055"/>
      </dsp:txXfrm>
    </dsp:sp>
    <dsp:sp modelId="{F3805C4F-C0E4-4699-8E12-262BF0BC0F9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0FA43-B9C0-4AE7-89A6-E75AEEAF8CF6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Facial expressions aligned with message tone</a:t>
          </a:r>
          <a:endParaRPr lang="en-US" sz="3900" kern="1200"/>
        </a:p>
      </dsp:txBody>
      <dsp:txXfrm>
        <a:off x="0" y="2610696"/>
        <a:ext cx="10515600" cy="870055"/>
      </dsp:txXfrm>
    </dsp:sp>
    <dsp:sp modelId="{44D2CD7A-BFDC-4E60-9AA7-E889DA4246B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1E21-B107-46BD-8A69-531827B42AD5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Movement: own the space, don’t pace aimlessly</a:t>
          </a:r>
          <a:endParaRPr lang="en-US" sz="3900" kern="1200"/>
        </a:p>
      </dsp:txBody>
      <dsp:txXfrm>
        <a:off x="0" y="3480751"/>
        <a:ext cx="10515600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262C4-E2AC-4F01-8FC3-914C524D32FD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606EC-76A7-4CE9-9D50-DF02EEE36737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365AC-68E4-4491-B090-10A0C1F8AFF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One idea per slide</a:t>
          </a:r>
          <a:endParaRPr lang="en-US" sz="1900" kern="1200"/>
        </a:p>
      </dsp:txBody>
      <dsp:txXfrm>
        <a:off x="836323" y="3399"/>
        <a:ext cx="9679276" cy="724089"/>
      </dsp:txXfrm>
    </dsp:sp>
    <dsp:sp modelId="{A59A7ED3-E380-4058-9BFD-FF7EE07F7D90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894DC-B427-4CBB-B02E-23BF26940FEE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FEEBE-B64E-402A-85EB-7DD791C6E7B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Large fonts, high contrast, minimal text</a:t>
          </a:r>
          <a:endParaRPr lang="en-US" sz="1900" kern="1200"/>
        </a:p>
      </dsp:txBody>
      <dsp:txXfrm>
        <a:off x="836323" y="908511"/>
        <a:ext cx="9679276" cy="724089"/>
      </dsp:txXfrm>
    </dsp:sp>
    <dsp:sp modelId="{C6931238-5EF3-4C41-A9C9-32CA0D87941D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AB8D6-7CA3-4203-9A62-9D58FE904E3E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3B49F-3499-4525-93F6-CF89FC70C6E2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 diagrams, icons, images over paragraphs</a:t>
          </a:r>
          <a:endParaRPr lang="en-US" sz="1900" kern="1200"/>
        </a:p>
      </dsp:txBody>
      <dsp:txXfrm>
        <a:off x="836323" y="1813624"/>
        <a:ext cx="9679276" cy="724089"/>
      </dsp:txXfrm>
    </dsp:sp>
    <dsp:sp modelId="{34A2DC75-120D-4E52-AA6F-AA2AC33B84A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21F35-27CD-49C6-A792-D1096C70850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48BC5-EEE9-4E69-AECA-BEBF965CBFEA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Consistent style &amp; color palette</a:t>
          </a:r>
          <a:endParaRPr lang="en-US" sz="1900" kern="1200"/>
        </a:p>
      </dsp:txBody>
      <dsp:txXfrm>
        <a:off x="836323" y="2718736"/>
        <a:ext cx="9679276" cy="724089"/>
      </dsp:txXfrm>
    </dsp:sp>
    <dsp:sp modelId="{8B554F08-22D7-4F40-867E-A49655794341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D1A49-BD1F-4936-9AE0-97E3FCC069B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DC36E-B302-4537-B4EF-ABD5269CA8A0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Practice with presenter‑view notes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4C15C-5C4B-4520-8922-2A688CF83788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EDCF-7F9E-42C7-8D93-CD059774A194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59EFC-2F79-4884-8DC7-EFE8F7F76E2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Solo: mirror, camera, or empty room</a:t>
          </a:r>
          <a:endParaRPr lang="en-US" sz="2200" kern="1200"/>
        </a:p>
      </dsp:txBody>
      <dsp:txXfrm>
        <a:off x="1339618" y="2288"/>
        <a:ext cx="5024605" cy="1159843"/>
      </dsp:txXfrm>
    </dsp:sp>
    <dsp:sp modelId="{85C3CA0E-343F-4D0F-890E-BE88DAE17E0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CF14F-FFD9-4E4D-976D-0D5D23202DC2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F0313-C48A-4A76-B5DE-A8808BACC498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Peer review: 2–3 colleagues for timing &amp; clarity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77C1A2A-B615-4C2B-8F46-69DA202C8ABC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8519B-9389-4057-B4A3-F81F404950F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1186F-98D7-447A-BC99-D04A22710D3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Tweak based on feedback; iterate fast</a:t>
          </a:r>
          <a:endParaRPr lang="en-US" sz="2200" kern="1200"/>
        </a:p>
      </dsp:txBody>
      <dsp:txXfrm>
        <a:off x="1339618" y="2901896"/>
        <a:ext cx="5024605" cy="1159843"/>
      </dsp:txXfrm>
    </dsp:sp>
    <dsp:sp modelId="{2BBF3881-09E5-4284-9B25-4264B676250A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FDAA5-F45D-43B0-AEA7-E72B17EBFDC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109D-466A-4F6F-8863-A2E26040E81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Final run‑through under real conditions (room, tech, lighting)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B6EF-724B-418D-BBB7-BF6F1F5FCA75}">
      <dsp:nvSpPr>
        <dsp:cNvPr id="0" name=""/>
        <dsp:cNvSpPr/>
      </dsp:nvSpPr>
      <dsp:spPr>
        <a:xfrm>
          <a:off x="0" y="11949"/>
          <a:ext cx="6364224" cy="10380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Anticipate FAQs; prepare concise answers</a:t>
          </a:r>
          <a:endParaRPr lang="en-US" sz="2600" kern="1200"/>
        </a:p>
      </dsp:txBody>
      <dsp:txXfrm>
        <a:off x="50675" y="62624"/>
        <a:ext cx="6262874" cy="936732"/>
      </dsp:txXfrm>
    </dsp:sp>
    <dsp:sp modelId="{1F72D505-0C8F-4E83-BEA7-1DB077DCB355}">
      <dsp:nvSpPr>
        <dsp:cNvPr id="0" name=""/>
        <dsp:cNvSpPr/>
      </dsp:nvSpPr>
      <dsp:spPr>
        <a:xfrm>
          <a:off x="0" y="1124912"/>
          <a:ext cx="6364224" cy="1038082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Listen fully, pause, then respond</a:t>
          </a:r>
          <a:endParaRPr lang="en-US" sz="2600" kern="1200"/>
        </a:p>
      </dsp:txBody>
      <dsp:txXfrm>
        <a:off x="50675" y="1175587"/>
        <a:ext cx="6262874" cy="936732"/>
      </dsp:txXfrm>
    </dsp:sp>
    <dsp:sp modelId="{CCE39BF5-46E2-402A-807B-E4C1E0DA94B8}">
      <dsp:nvSpPr>
        <dsp:cNvPr id="0" name=""/>
        <dsp:cNvSpPr/>
      </dsp:nvSpPr>
      <dsp:spPr>
        <a:xfrm>
          <a:off x="0" y="2237874"/>
          <a:ext cx="6364224" cy="1038082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If stumped: “Great question—let me follow up after checking X.”</a:t>
          </a:r>
          <a:endParaRPr lang="en-US" sz="2600" kern="1200"/>
        </a:p>
      </dsp:txBody>
      <dsp:txXfrm>
        <a:off x="50675" y="2288549"/>
        <a:ext cx="6262874" cy="936732"/>
      </dsp:txXfrm>
    </dsp:sp>
    <dsp:sp modelId="{3091E81B-20FC-45EC-B55A-04D0A3DF212E}">
      <dsp:nvSpPr>
        <dsp:cNvPr id="0" name=""/>
        <dsp:cNvSpPr/>
      </dsp:nvSpPr>
      <dsp:spPr>
        <a:xfrm>
          <a:off x="0" y="3350837"/>
          <a:ext cx="6364224" cy="1038082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Bridge back to core message</a:t>
          </a:r>
          <a:endParaRPr lang="en-US" sz="2600" kern="1200"/>
        </a:p>
      </dsp:txBody>
      <dsp:txXfrm>
        <a:off x="50675" y="3401512"/>
        <a:ext cx="6262874" cy="936732"/>
      </dsp:txXfrm>
    </dsp:sp>
    <dsp:sp modelId="{FFE30082-8E7F-46E6-BF53-7A7B155D37E5}">
      <dsp:nvSpPr>
        <dsp:cNvPr id="0" name=""/>
        <dsp:cNvSpPr/>
      </dsp:nvSpPr>
      <dsp:spPr>
        <a:xfrm>
          <a:off x="0" y="4463799"/>
          <a:ext cx="6364224" cy="1038082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Keep composure; manage time politely</a:t>
          </a:r>
          <a:endParaRPr lang="en-US" sz="2600" kern="1200"/>
        </a:p>
      </dsp:txBody>
      <dsp:txXfrm>
        <a:off x="50675" y="4514474"/>
        <a:ext cx="6262874" cy="936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E4793-67B5-4266-8D93-10F1AA1CA2A0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Reinforces key points while memory is fresh</a:t>
          </a:r>
          <a:endParaRPr lang="en-US" sz="3200" kern="1200"/>
        </a:p>
      </dsp:txBody>
      <dsp:txXfrm>
        <a:off x="62141" y="134897"/>
        <a:ext cx="6239942" cy="1148678"/>
      </dsp:txXfrm>
    </dsp:sp>
    <dsp:sp modelId="{DF5BAAA0-D7B4-4517-B309-8E8A858EE88C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Provides supplementary resources promised</a:t>
          </a:r>
          <a:endParaRPr lang="en-US" sz="3200" kern="1200"/>
        </a:p>
      </dsp:txBody>
      <dsp:txXfrm>
        <a:off x="62141" y="1500017"/>
        <a:ext cx="6239942" cy="1148678"/>
      </dsp:txXfrm>
    </dsp:sp>
    <dsp:sp modelId="{D18A007A-AB75-454B-B363-E4095465C57F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Captures next‑step commitments</a:t>
          </a:r>
          <a:endParaRPr lang="en-US" sz="3200" kern="1200"/>
        </a:p>
      </dsp:txBody>
      <dsp:txXfrm>
        <a:off x="62141" y="2865137"/>
        <a:ext cx="6239942" cy="1148678"/>
      </dsp:txXfrm>
    </dsp:sp>
    <dsp:sp modelId="{CDD3FD69-7766-4B5C-A731-3320E26780AC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Shows professionalism &amp; respect for attendees’ time</a:t>
          </a:r>
          <a:endParaRPr lang="en-US" sz="3200" kern="1200"/>
        </a:p>
      </dsp:txBody>
      <dsp:txXfrm>
        <a:off x="62141" y="4230257"/>
        <a:ext cx="6239942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C189-4AD8-5930-60A7-CDECD117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71A8-BBC0-787A-6C39-882EE2E65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4B8B-511A-CA65-E1A2-C5E1F60E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76F6-41B2-BC56-935E-17764781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4770-CEA8-C5DA-B2F5-02036348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4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128B-E982-68B8-0960-65DE196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D6894-890C-8977-653C-45C84AE0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E151-7F00-AFE1-B028-D181CB4D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7A6C-CA7B-C317-38C8-B4E1EA4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F1D-B178-0145-FCCB-57C0BC24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7D892-04E7-30C1-883A-E2D2DB1C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017B5-0419-F976-FA83-B5D99C1B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7415-752F-D86F-FCC9-D55A7B07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DCEF-9602-3315-8E6B-ADA0FE57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6B7B-D585-2B78-520B-6D7B6ECF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F15A-0951-FD6E-56DC-DDE0A072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FE48-368B-16F7-7A73-D2290FF5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B845-F953-982B-C3CA-710E913C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2256-2847-8D69-DDBD-631D65CC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5DB7-A5EB-4E87-8C89-9FA8654D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6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683-23FF-FD9A-0122-18520ABA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02F5F-0ABF-2389-280F-B9CD505C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F5EC-D07B-6218-3E2B-D195721A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C684-EED9-4C02-BA10-F7FD753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7168-C7B2-614D-7816-DBCF3DBD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DEA9-4423-E458-4453-76550927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A8CD-26B0-B95B-AB3E-AC382F173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BA68-8174-6143-A96D-1EE48ACC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0852B-75B5-A980-4DCA-93604BA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8F2A-670E-E15F-04CB-7F0F2236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0112-9939-A0C4-C86C-B5B1F985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25C2-A574-E44D-4395-04AA94C6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18B8F-6476-9582-B2AF-5C0A7D02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CA5A-1003-2107-1A7F-597AA270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DF134-289E-8F94-95AF-916FB4BE8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8A577-A7A2-3767-448F-48C447AC8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0D865-E2F1-3FC9-8F86-48595007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BD6EA-AE5F-9A8B-CD7A-0F744365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163CD-A6E3-82BC-9B63-70DA6CAC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7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600C-2273-7D47-665C-D20FD40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F4D9-4FDC-BF89-EF50-A8028D97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80F54-030D-7BC3-84F7-C41E57C6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71B7B-EC5A-B1A9-6FCC-1029AFA8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D104C-1B97-1E01-068F-4BA6AE6A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AF75D-E6EE-DDFF-54A6-3C8B00B5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F2D2-D328-3E6D-7A09-A3537A44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9C08-3464-BD52-13DA-68BC03C4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8B5E-3321-8501-B6AA-F6277E2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A120-714D-593F-2957-45D7F31C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1AD7-37C8-CC73-B3D9-4232FFDB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4F3A-AE92-D5C0-3496-323532A1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E115-2343-58A6-A0A4-541B2B75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04A2-C93C-4F91-60AB-065EDBE5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751F4-2FE8-3FE6-C835-F31506975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2B0F-A04B-4212-3A36-3FF23F12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7A80-A346-6575-5262-22E1BCC2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D2D3-32C3-5D7A-EA5C-A2615C36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7E97-4E31-28C2-2077-BA2E63DD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2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83573-3493-6B33-907B-5AD9DE13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D519-8253-89C1-221B-0B5532D0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3930-4B43-2717-B87A-5539ED0D9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1957B-F55D-44F8-B78B-EDC977CB8A9C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86C6-5164-AAA8-5DB9-DE45A2D5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A716A-204C-F2D8-3244-5399F90DD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EDF3A-03C8-49F5-B5E1-3CA783D09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874F-04BB-BEB8-DDB9-81D44B7DD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rgbClr val="FFFFFF"/>
                </a:solidFill>
              </a:rPr>
              <a:t>Polishing Your Delivery and Following 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1E2BE-485B-E9B2-4309-20C59C2D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GB" sz="1300">
                <a:solidFill>
                  <a:srgbClr val="FFFFFF"/>
                </a:solidFill>
              </a:rPr>
              <a:t>Made By:</a:t>
            </a:r>
          </a:p>
          <a:p>
            <a:r>
              <a:rPr lang="en-GB" sz="1300">
                <a:solidFill>
                  <a:srgbClr val="FFFFFF"/>
                </a:solidFill>
              </a:rPr>
              <a:t>Aliyan Ahmed Cheema FA22-BCE-028</a:t>
            </a:r>
          </a:p>
          <a:p>
            <a:r>
              <a:rPr lang="en-GB" sz="1300">
                <a:solidFill>
                  <a:srgbClr val="FFFFFF"/>
                </a:solidFill>
              </a:rPr>
              <a:t>Faizan FA22-BCE-077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DCD96-3159-CCE7-1ECD-81424CE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Why Follow‑Up Is Crucial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5A4A3-7912-F78A-16B9-344DCDC90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2516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AF6C8-823D-6FF5-CE26-0B2AE4FD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/>
              <a:t>Crafting an Effective Follow‑Up Message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E6F1F-59D7-4830-BAD3-DB213C13D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08336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07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E69D9-89F5-EAE1-7077-9F9108A3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/>
              <a:t>Tracking &amp; Continuous 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76F955-74F1-E91F-5E31-5F02E212F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6610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14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18BBB-30F1-C736-04ED-4ADF8FBC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/>
              <a:t>Take‑Home Checklist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12C55-A77D-320B-343D-1954625E1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223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28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BD00D-9DDF-EFD6-223D-7E4B1A53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Why It Matters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F3AD4-908C-96D9-76FE-FD74DCE90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2608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54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842C5-BA3D-48E1-A6E5-00F5D735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Know Your Audience &amp; Purpose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343E00-A75F-3CDA-75E3-426F2D049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12308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2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30DFB1-1EF0-0FAA-2A9F-5557C64E54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5B60B-7E55-F8DD-063B-55CA07C2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Structure for Clarity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FB6414-EA02-8D66-9612-45311260A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1583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96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D8C293-7EF0-53D6-D5F4-C76CD2BF39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C12E-442D-CBCD-D154-91FE8FAF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Verbal Delivery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CDC24E-45D2-E4F2-C32E-EA6FE36F1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79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52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E94B5A-5DDC-B63C-4222-A31C6263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07" b="712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5511E-4D5D-3914-5084-B2E1F7D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Non‑Verbal Delivery Techniques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B3A38-58E8-F4FA-5031-C1ECB6515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4192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808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3DB-A655-6103-ADCA-4F03C6F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 That Reinforce, Not Distract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050796-C2F7-E389-097E-D2C8262284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19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132BC-42FE-5FC4-854C-4C0578BE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Rehearsal &amp; Feedback Loops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BB509-B301-51DF-25E1-222EE8C46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092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19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4BF7B-5795-18CC-3774-7AAB368F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Handling Q&amp;A Smoothly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3FBD9-D83B-2F94-68B1-85A0DB4B4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8461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8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534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Polishing Your Delivery and Following Up</vt:lpstr>
      <vt:lpstr>Why It Matters</vt:lpstr>
      <vt:lpstr>Know Your Audience &amp; Purpose</vt:lpstr>
      <vt:lpstr>Structure for Clarity</vt:lpstr>
      <vt:lpstr>Verbal Delivery Techniques</vt:lpstr>
      <vt:lpstr>Non‑Verbal Delivery Techniques</vt:lpstr>
      <vt:lpstr>Visuals That Reinforce, Not Distract</vt:lpstr>
      <vt:lpstr>Rehearsal &amp; Feedback Loops</vt:lpstr>
      <vt:lpstr>Handling Q&amp;A Smoothly</vt:lpstr>
      <vt:lpstr>Why Follow‑Up Is Crucial</vt:lpstr>
      <vt:lpstr>Crafting an Effective Follow‑Up Message</vt:lpstr>
      <vt:lpstr>Tracking &amp; Continuous Improvement</vt:lpstr>
      <vt:lpstr>Take‑Home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Aliyan Ahmed Cheema</dc:creator>
  <cp:lastModifiedBy>Aliyan Ahmed Cheema</cp:lastModifiedBy>
  <cp:revision>1</cp:revision>
  <dcterms:created xsi:type="dcterms:W3CDTF">2025-06-17T02:20:43Z</dcterms:created>
  <dcterms:modified xsi:type="dcterms:W3CDTF">2025-06-17T02:34:21Z</dcterms:modified>
</cp:coreProperties>
</file>