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A066-945C-420B-B486-5022754A4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2EF4B-5E59-4B16-9F85-521B74D27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B56B-A34F-4F93-AE7F-3144CD12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018-146F-4233-98B1-FE21DE7CC75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57798-5C1A-43B4-8C3E-C73AA49E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3D3DC-770F-42DA-9709-A75040C5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083D-B6ED-4D5D-886D-A4D28C45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0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F282-C592-4D2B-B5B2-F7FFB014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31271-B41E-454B-8338-ECD0CFF3C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862B6-5674-4E87-987A-527425FD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018-146F-4233-98B1-FE21DE7CC75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0D46D-648B-4650-890F-32A9F6AB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0829-A05B-41A5-B914-26BAE037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083D-B6ED-4D5D-886D-A4D28C45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7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D8F0D-529F-42D6-AFD7-7CEB38369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D74A3-5CF2-41BB-AFC6-9982E4C5B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81238-58B3-4262-A5E3-28109CF7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018-146F-4233-98B1-FE21DE7CC75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6194D-2431-4BB7-BB2D-67E792A5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411E0-23CB-47E5-B9CD-0AF7E03A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083D-B6ED-4D5D-886D-A4D28C45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6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172F-7327-43C7-9411-32E00637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8130-0A97-48D1-8FFA-BE4DFCF0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DFD9-E51C-4949-A029-EDEAA90E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018-146F-4233-98B1-FE21DE7CC75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9134-ECA0-4F8E-810F-6F319394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922A9-C6F3-4DC1-9CC8-4E8875B8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083D-B6ED-4D5D-886D-A4D28C45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6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5920-C07B-4166-A2FF-CBE54895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F5FAC-E115-4D76-8355-B17435AB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AC335-2539-4B6D-8557-54628347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018-146F-4233-98B1-FE21DE7CC75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7180F-6604-4083-B34A-3BBE17DF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ADFC1-E993-46F9-B34F-B92B322F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083D-B6ED-4D5D-886D-A4D28C45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1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0E2D-19B5-487A-8D39-60347BC1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8A7A-E253-4BC4-9541-41B5D5BAF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68B42-98CE-4E61-957E-C76E3C57B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9AED3-A2F0-4B5B-A3C2-F7064701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018-146F-4233-98B1-FE21DE7CC75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806A0-CB8F-480E-A509-C1DFDA74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DC110-9DEE-47D5-B062-AD2B14FA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083D-B6ED-4D5D-886D-A4D28C45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5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8691-1204-435C-A958-9941538B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2831E-3936-4D6B-B93B-01D0BC8A1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E0FEC-5EF1-4FD7-9154-E29DFA529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7FCFD-CEC4-4989-A736-E4DCBFF05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5655E-3684-4957-AA5E-6BA07AEAE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732EC-23D1-4A04-A334-E3E18C9A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018-146F-4233-98B1-FE21DE7CC75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FE2DF-8700-4B6B-9780-CE4C610B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CF3FA-749D-4F45-A032-CC0EEBE5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083D-B6ED-4D5D-886D-A4D28C45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0E30-D930-49F8-B907-E9E27242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90E8F-7585-4C6D-9E3D-FC41AA21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018-146F-4233-98B1-FE21DE7CC75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F4965-8968-4431-80E6-4F996B91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73805-FEE8-426A-9294-7A269E1F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083D-B6ED-4D5D-886D-A4D28C45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2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80960-EAE4-4568-BC10-055A1B41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018-146F-4233-98B1-FE21DE7CC75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F57D1-A778-454C-9C4F-21352081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C3CAC-EB23-4904-AC1C-86C71D9C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083D-B6ED-4D5D-886D-A4D28C45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7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9FA8-86E2-4218-B991-9CA8EC48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4C87-109F-40AE-BA1F-23012C58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07814-E3A1-4AC0-A6C1-91E0B3E73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4F0ED-98CE-4EB9-9032-E75B5E38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018-146F-4233-98B1-FE21DE7CC75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670D2-FE0D-4ED8-AE61-CEA5A2A4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A38B7-53B1-4C54-ADDC-B7EF60D1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083D-B6ED-4D5D-886D-A4D28C45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8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D382-FCC7-4FAA-8D6E-3A429AD9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711ED-EABA-47A6-BD5C-FD0A28559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7179E-F80A-489D-8162-A540BC53C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CBFDB-EF29-4424-9287-62D173CB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018-146F-4233-98B1-FE21DE7CC75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F99C6-9CA3-4011-9750-23FF63C0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C5893-DE74-485A-BE8F-81C64B80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083D-B6ED-4D5D-886D-A4D28C45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7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464A6-DB90-48A4-B22B-6A15E871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900F1-7B93-4A9C-94F2-70D6ACD8B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1D5D-8BBA-44B5-8043-71FF4639D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8018-146F-4233-98B1-FE21DE7CC75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857E-3E74-4951-A84B-5309E5E97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D25F-2E62-49E5-9341-37E68F6FC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083D-B6ED-4D5D-886D-A4D28C45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8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102C-05D4-4436-B807-C7DC47E5D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#1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2C0D4-417C-49BD-9AF7-043DD948E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115597-F6C1-4D53-A532-C7444BC4E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693998" cy="538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6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31586F-C003-4091-963B-6B2F83D90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23" y="786240"/>
            <a:ext cx="7532483" cy="461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9484CD-E96F-4C4A-93B2-37CFB7DF3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72" y="1620930"/>
            <a:ext cx="9720798" cy="1808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3623AD-D61B-47D6-A802-60CA45394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71" y="3525832"/>
            <a:ext cx="7110119" cy="5522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EEDF69-D66F-4BF3-BA4E-943ABDAF1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523" y="4174925"/>
            <a:ext cx="8987599" cy="9669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0188BB-25BD-45AA-B3A0-89204CB41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178" y="5237070"/>
            <a:ext cx="7749766" cy="97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2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60A7F-CEE2-4737-93F5-29B70AD22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9017251" cy="27358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8B7DE5-FDBE-465A-BF9E-6866B347E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455" y="3429000"/>
            <a:ext cx="1019893" cy="527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204815-88D4-4E85-BD81-5C7490B3F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455" y="3853381"/>
            <a:ext cx="785815" cy="86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3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B36B53-F053-4FAF-A176-C4ABA8DD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3" y="569844"/>
            <a:ext cx="10840278" cy="34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7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3546-E477-4A3B-8EB9-F5C78215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8AB9-F928-49A0-BA4B-841F6E98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798737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a) Consider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givend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data:R1 = 500 kbps, R2 = 2 Mbps, and R3 = 1 Mbps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The throughput for the file transfer=min{R1,R2,R3}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                                                 =min{500 kbps, 2 Mbps, 1 Mbps}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                                   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            =500 kbps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rgbClr val="333333"/>
                </a:solidFill>
                <a:latin typeface="Verdana" panose="020B0604030504040204" pitchFamily="34" charset="0"/>
              </a:rPr>
              <a:t>b)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The file size= 4 million bytes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Convert million bytes to bits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                =32000000 bits.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From (a), Throughput for the file transfer=500 Kbps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                                                          =500000 bps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Dividing the file size by the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throughput,roughly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how long will it take to transfer the file to Host B: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=file size/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hroughput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for the file transfer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=32000000 bits/500000 bps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=64 seconds</a:t>
            </a:r>
          </a:p>
          <a:p>
            <a:pPr marL="0" indent="0" algn="just">
              <a:buNone/>
            </a:pPr>
            <a:endParaRPr lang="en-US" sz="16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6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2D76-FE79-4D3C-BD02-8CFA459A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85CBC4-0C9D-43EF-BBDB-DADF6F21F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9"/>
            <a:ext cx="10346634" cy="3772740"/>
          </a:xfrm>
        </p:spPr>
      </p:pic>
    </p:spTree>
    <p:extLst>
      <p:ext uri="{BB962C8B-B14F-4D97-AF65-F5344CB8AC3E}">
        <p14:creationId xmlns:p14="http://schemas.microsoft.com/office/powerpoint/2010/main" val="89205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F27A-2627-45E7-BB92-C03C1E4E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572BF3-3807-47CC-8D30-165BBBF93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0748"/>
            <a:ext cx="10280374" cy="27740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E2DD3A-D68F-4E82-A377-5BB6350618BB}"/>
              </a:ext>
            </a:extLst>
          </p:cNvPr>
          <p:cNvSpPr txBox="1"/>
          <p:nvPr/>
        </p:nvSpPr>
        <p:spPr>
          <a:xfrm>
            <a:off x="838200" y="470092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answer the second question, we simply plug the values into the equation to get 6 + 6 + 6 + 20+16 + 4 + 3 + 3 = 64 msec.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6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341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Verdana</vt:lpstr>
      <vt:lpstr>Office Theme</vt:lpstr>
      <vt:lpstr>Chapter #1 Problems</vt:lpstr>
      <vt:lpstr>PowerPoint Presentation</vt:lpstr>
      <vt:lpstr>PowerPoint Presentation</vt:lpstr>
      <vt:lpstr>PowerPoint Presentation</vt:lpstr>
      <vt:lpstr>PowerPoint Presentation</vt:lpstr>
      <vt:lpstr>Solution</vt:lpstr>
      <vt:lpstr>Exercise 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#1 Problems</dc:title>
  <dc:creator>AHMAD MUDASSIR</dc:creator>
  <cp:lastModifiedBy>AHMAD MUDASSIR</cp:lastModifiedBy>
  <cp:revision>7</cp:revision>
  <dcterms:created xsi:type="dcterms:W3CDTF">2021-10-06T01:44:28Z</dcterms:created>
  <dcterms:modified xsi:type="dcterms:W3CDTF">2021-10-06T04:50:11Z</dcterms:modified>
</cp:coreProperties>
</file>