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56" r:id="rId2"/>
    <p:sldId id="1025" r:id="rId3"/>
    <p:sldId id="1026" r:id="rId4"/>
    <p:sldId id="1027" r:id="rId5"/>
    <p:sldId id="1028" r:id="rId6"/>
    <p:sldId id="1029" r:id="rId7"/>
    <p:sldId id="1208" r:id="rId8"/>
    <p:sldId id="1209" r:id="rId9"/>
    <p:sldId id="1216" r:id="rId10"/>
    <p:sldId id="1212" r:id="rId11"/>
    <p:sldId id="1030" r:id="rId12"/>
    <p:sldId id="1037" r:id="rId13"/>
    <p:sldId id="1040" r:id="rId14"/>
    <p:sldId id="1039" r:id="rId15"/>
    <p:sldId id="12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93135" autoAdjust="0"/>
  </p:normalViewPr>
  <p:slideViewPr>
    <p:cSldViewPr snapToGrid="0" snapToObjects="1">
      <p:cViewPr varScale="1">
        <p:scale>
          <a:sx n="67" d="100"/>
          <a:sy n="67" d="100"/>
        </p:scale>
        <p:origin x="432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46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latin typeface="+mj-lt"/>
                <a:cs typeface="Calibri" panose="020F0502020204030204" pitchFamily="34" charset="0"/>
              </a:rPr>
              <a:t>Lecture </a:t>
            </a:r>
            <a:r>
              <a:rPr lang="en-US" altLang="en-US">
                <a:latin typeface="+mj-lt"/>
                <a:cs typeface="Calibri" panose="020F0502020204030204" pitchFamily="34" charset="0"/>
              </a:rPr>
              <a:t># 5: </a:t>
            </a:r>
            <a:endParaRPr lang="en-US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422888"/>
            <a:ext cx="5994400" cy="47990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Overview/roadmap: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hosts, access network, physical media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117475" indent="0" eaLnBrk="1" hangingPunct="1">
              <a:spcBef>
                <a:spcPts val="800"/>
              </a:spcBef>
              <a:buNone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C9899-CF33-4245-AEC6-C2021BC9A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Lecture Goal:</a:t>
            </a:r>
          </a:p>
          <a:p>
            <a:pPr marL="130175" indent="0">
              <a:buNone/>
            </a:pPr>
            <a:r>
              <a:rPr lang="en-US" dirty="0"/>
              <a:t> Protocol Layers</a:t>
            </a:r>
            <a:r>
              <a:rPr lang="en-US"/>
              <a:t>, Service Models</a:t>
            </a:r>
          </a:p>
        </p:txBody>
      </p:sp>
    </p:spTree>
    <p:extLst>
      <p:ext uri="{BB962C8B-B14F-4D97-AF65-F5344CB8AC3E}">
        <p14:creationId xmlns:p14="http://schemas.microsoft.com/office/powerpoint/2010/main" val="17723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models</a:t>
            </a:r>
          </a:p>
          <a:p>
            <a:pPr marL="66675" indent="0">
              <a:lnSpc>
                <a:spcPct val="8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FD8-11E2-458B-83A1-F1B1BBCF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975D-9443-45C7-ABCB-E0975A30C9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Wireshark is the world's leading network traffic analyzer.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essential tool for any security professional or systems administrator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lets you put your network traffic under a microscope, and </a:t>
            </a:r>
            <a:r>
              <a:rPr 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provides tools to filter and drill down into that traffic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zooming in on the root cause of the problem.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65381-2CDA-4276-980E-F05E5EBE49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F5005-D4B2-4347-8CF9-8A181A31D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9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7012</TotalTime>
  <Words>1044</Words>
  <Application>Microsoft Office PowerPoint</Application>
  <PresentationFormat>Widescreen</PresentationFormat>
  <Paragraphs>337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Lecture # 5: 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Summary</vt:lpstr>
      <vt:lpstr>ISO/OSI reference model</vt:lpstr>
      <vt:lpstr>Wireshark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183</cp:revision>
  <dcterms:created xsi:type="dcterms:W3CDTF">2020-01-18T07:24:59Z</dcterms:created>
  <dcterms:modified xsi:type="dcterms:W3CDTF">2021-09-29T04:55:16Z</dcterms:modified>
</cp:coreProperties>
</file>