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956" r:id="rId2"/>
    <p:sldId id="1003" r:id="rId3"/>
    <p:sldId id="1004" r:id="rId4"/>
    <p:sldId id="1005" r:id="rId5"/>
    <p:sldId id="1006" r:id="rId6"/>
    <p:sldId id="1007" r:id="rId7"/>
    <p:sldId id="1008" r:id="rId8"/>
    <p:sldId id="1009" r:id="rId9"/>
    <p:sldId id="1010" r:id="rId10"/>
    <p:sldId id="1011" r:id="rId11"/>
    <p:sldId id="1012" r:id="rId12"/>
    <p:sldId id="1013" r:id="rId13"/>
    <p:sldId id="10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93135" autoAdjust="0"/>
  </p:normalViewPr>
  <p:slideViewPr>
    <p:cSldViewPr snapToGrid="0" snapToObjects="1">
      <p:cViewPr varScale="1">
        <p:scale>
          <a:sx n="67" d="100"/>
          <a:sy n="67" d="100"/>
        </p:scale>
        <p:origin x="432" y="84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95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latin typeface="+mj-lt"/>
                <a:cs typeface="Calibri" panose="020F0502020204030204" pitchFamily="34" charset="0"/>
              </a:rPr>
              <a:t>Lecture </a:t>
            </a:r>
            <a:r>
              <a:rPr lang="en-US" altLang="en-US">
                <a:latin typeface="+mj-lt"/>
                <a:cs typeface="Calibri" panose="020F0502020204030204" pitchFamily="34" charset="0"/>
              </a:rPr>
              <a:t># 6: 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16" y="1375384"/>
            <a:ext cx="9728784" cy="4351338"/>
          </a:xfrm>
        </p:spPr>
        <p:txBody>
          <a:bodyPr>
            <a:noAutofit/>
          </a:bodyPr>
          <a:lstStyle/>
          <a:p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US" altLang="en-US" sz="4400" i="1" dirty="0">
                <a:latin typeface="Calibri" panose="020F0502020204030204" pitchFamily="34" charset="0"/>
                <a:cs typeface="Calibri" panose="020F0502020204030204" pitchFamily="34" charset="0"/>
              </a:rPr>
              <a:t>Loss, delay, Throughput</a:t>
            </a:r>
          </a:p>
          <a:p>
            <a:pPr>
              <a:buNone/>
            </a:pPr>
            <a:endParaRPr lang="en-US" altLang="en-US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4675" lvl="1" indent="0">
              <a:spcBef>
                <a:spcPts val="600"/>
              </a:spcBef>
              <a:buNone/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ttp://gaia.cs.umass.edu/kurose_ross/</a:t>
              </a:r>
            </a:p>
          </p:txBody>
        </p:sp>
      </p:grp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1 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F89E173-FF75-8A40-9D32-9F66CEC7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CC7459C-C116-164E-B088-1D243F2D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B25BBF9C-F6B7-D74C-8D2F-80041D20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cs-gw (128.119.240.254)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cht-vbns.gw.umass.edu (128.119.3.130)  6 ms 5 ms 5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ms 11 ms 13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ms 18 ms 18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abilene-vbns.abilene.ucaid.edu (198.32.11.9)  22 ms  18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nycm-wash.abilene.ucaid.edu (198.32.8.46)  22 ms  22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ms 109 ms 106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ms 102 ms 104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ms 121 ms 114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ms  114 ms  112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ms  114 ms  116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nice.cssi.renater.fr (195.220.98.102)  123 ms  125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ms  126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ms  128 ms  133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ms  128 ms  126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fantasia.eurecom.fr (193.55.113.142)  132 ms  128 ms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gaia.cs.umass.edu to www.eurecom.fr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464209" y="5464534"/>
            <a:ext cx="7293694" cy="400110"/>
            <a:chOff x="2464209" y="5464534"/>
            <a:chExt cx="7293694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403" y="5464534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209" y="5590849"/>
              <a:ext cx="10071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1915886" y="1596610"/>
            <a:ext cx="9454526" cy="899847"/>
            <a:chOff x="1915886" y="1596610"/>
            <a:chExt cx="9454526" cy="899847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162" y="1596610"/>
              <a:ext cx="5937250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 from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gaia.cs.umass.edu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cs-gw.cs.umass.edu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508" y="1909915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258" y="1898803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195" y="1908328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020" y="1908328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0459DB-9FBC-AA43-AD0D-E4EC703C0CD5}"/>
                </a:ext>
              </a:extLst>
            </p:cNvPr>
            <p:cNvSpPr/>
            <p:nvPr/>
          </p:nvSpPr>
          <p:spPr>
            <a:xfrm>
              <a:off x="1915886" y="2307771"/>
              <a:ext cx="638628" cy="18868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8766B-8BD7-5447-A58F-0580BF2517D6}"/>
              </a:ext>
            </a:extLst>
          </p:cNvPr>
          <p:cNvGrpSpPr/>
          <p:nvPr/>
        </p:nvGrpSpPr>
        <p:grpSpPr>
          <a:xfrm>
            <a:off x="1959429" y="2305498"/>
            <a:ext cx="10306229" cy="617861"/>
            <a:chOff x="1959429" y="2305498"/>
            <a:chExt cx="10306229" cy="617861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3C3101AA-04AC-604D-B1DD-586ADCDA2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566" y="2305498"/>
              <a:ext cx="4086092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border1-rt-fa5-1-0.gw.umass.edu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44341-821E-C445-8967-E53F584FFF2F}"/>
                </a:ext>
              </a:extLst>
            </p:cNvPr>
            <p:cNvCxnSpPr/>
            <p:nvPr/>
          </p:nvCxnSpPr>
          <p:spPr>
            <a:xfrm flipH="1">
              <a:off x="8136140" y="2591761"/>
              <a:ext cx="7389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106E5-CEC9-5B4C-9D96-768239ACF3F9}"/>
                </a:ext>
              </a:extLst>
            </p:cNvPr>
            <p:cNvSpPr/>
            <p:nvPr/>
          </p:nvSpPr>
          <p:spPr>
            <a:xfrm>
              <a:off x="1959429" y="2525486"/>
              <a:ext cx="2975428" cy="1596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7046686" y="4088438"/>
            <a:ext cx="4427559" cy="617861"/>
            <a:chOff x="7046686" y="4088438"/>
            <a:chExt cx="4427559" cy="617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1045" y="4088438"/>
                <a:ext cx="2743200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looks like delays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decrease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8136140" y="4381712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7402286" y="4223657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422DF4-E50E-8C4F-8EDF-EA4A3399E21E}"/>
                </a:ext>
              </a:extLst>
            </p:cNvPr>
            <p:cNvSpPr/>
            <p:nvPr/>
          </p:nvSpPr>
          <p:spPr>
            <a:xfrm>
              <a:off x="7046686" y="4419600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6E80E2-2107-5945-8AA3-407451B7E60F}"/>
              </a:ext>
            </a:extLst>
          </p:cNvPr>
          <p:cNvGrpSpPr/>
          <p:nvPr/>
        </p:nvGrpSpPr>
        <p:grpSpPr>
          <a:xfrm>
            <a:off x="1937658" y="3381528"/>
            <a:ext cx="8901587" cy="508300"/>
            <a:chOff x="1937658" y="3381528"/>
            <a:chExt cx="8901587" cy="50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BE253E-6EA1-BB4E-8BF0-19C339C404C1}"/>
                </a:ext>
              </a:extLst>
            </p:cNvPr>
            <p:cNvGrpSpPr/>
            <p:nvPr/>
          </p:nvGrpSpPr>
          <p:grpSpPr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D3347813-BBD3-9B4D-B4C4-CAF563726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470" y="3595840"/>
                <a:ext cx="1012825" cy="246063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36225CEE-E8B5-D342-87EF-CF5AADE6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6045" y="3381528"/>
                <a:ext cx="2743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trans-oceanic link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EDFBE5-9FAF-5841-909F-D0F941024CFF}"/>
                  </a:ext>
                </a:extLst>
              </p:cNvPr>
              <p:cNvSpPr/>
              <p:nvPr/>
            </p:nvSpPr>
            <p:spPr>
              <a:xfrm>
                <a:off x="1937658" y="3519717"/>
                <a:ext cx="2750456" cy="12337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AAD3ED-1CE9-2F41-9A86-B86A45BB3764}"/>
                  </a:ext>
                </a:extLst>
              </p:cNvPr>
              <p:cNvSpPr/>
              <p:nvPr/>
            </p:nvSpPr>
            <p:spPr>
              <a:xfrm>
                <a:off x="2002973" y="3686630"/>
                <a:ext cx="1306284" cy="145141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12C0CA-EC0F-6646-B05E-6CF824061878}"/>
                </a:ext>
              </a:extLst>
            </p:cNvPr>
            <p:cNvSpPr/>
            <p:nvPr/>
          </p:nvSpPr>
          <p:spPr>
            <a:xfrm>
              <a:off x="7315200" y="3468914"/>
              <a:ext cx="667657" cy="2032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B3651B-4FF4-7D4B-9806-691B5A2E72B0}"/>
                </a:ext>
              </a:extLst>
            </p:cNvPr>
            <p:cNvSpPr/>
            <p:nvPr/>
          </p:nvSpPr>
          <p:spPr>
            <a:xfrm>
              <a:off x="6320972" y="3679371"/>
              <a:ext cx="776514" cy="2104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55A976FD-BCA0-3B40-B7FA-0498D9E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1350</Words>
  <Application>Microsoft Office PowerPoint</Application>
  <PresentationFormat>Widescreen</PresentationFormat>
  <Paragraphs>240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Lecture # 6: </vt:lpstr>
      <vt:lpstr>How do packet delay and loss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183</cp:revision>
  <dcterms:created xsi:type="dcterms:W3CDTF">2020-01-18T07:24:59Z</dcterms:created>
  <dcterms:modified xsi:type="dcterms:W3CDTF">2021-03-07T10:31:31Z</dcterms:modified>
</cp:coreProperties>
</file>