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1129" r:id="rId2"/>
    <p:sldId id="964" r:id="rId3"/>
    <p:sldId id="1047" r:id="rId4"/>
    <p:sldId id="1130" r:id="rId5"/>
    <p:sldId id="1131" r:id="rId6"/>
    <p:sldId id="1132" r:id="rId7"/>
    <p:sldId id="1133" r:id="rId8"/>
    <p:sldId id="1134" r:id="rId9"/>
    <p:sldId id="1135" r:id="rId10"/>
    <p:sldId id="1136" r:id="rId11"/>
    <p:sldId id="1137" r:id="rId12"/>
    <p:sldId id="1168" r:id="rId13"/>
    <p:sldId id="1169" r:id="rId14"/>
    <p:sldId id="11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E0FA"/>
    <a:srgbClr val="0000A8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72202"/>
  </p:normalViewPr>
  <p:slideViewPr>
    <p:cSldViewPr snapToGrid="0" snapToObjects="1">
      <p:cViewPr varScale="1">
        <p:scale>
          <a:sx n="52" d="100"/>
          <a:sy n="52" d="100"/>
        </p:scale>
        <p:origin x="648" y="66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20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590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03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407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70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662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09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827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148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Link layer and LANs: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understand principles behind link layer services: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error detection, correction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sharing a broadcast channel: multiple access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link layer addressing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local area networks: Ethernet, VLANs</a:t>
            </a:r>
          </a:p>
          <a:p>
            <a:pPr marL="130175" indent="0">
              <a:buNone/>
              <a:defRPr/>
            </a:pPr>
            <a:endParaRPr lang="en-US" sz="3200" dirty="0"/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4934" y="1602070"/>
            <a:ext cx="5584371" cy="4351338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endParaRPr lang="en-US" sz="2800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B01662C-0D2B-C547-B59B-BA568A5A2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111">
            <a:extLst>
              <a:ext uri="{FF2B5EF4-FFF2-40B4-BE49-F238E27FC236}">
                <a16:creationId xmlns:a16="http://schemas.microsoft.com/office/drawing/2014/main" id="{7F51B7E6-A68F-BE4A-979C-15563FEEBA73}"/>
              </a:ext>
            </a:extLst>
          </p:cNvPr>
          <p:cNvSpPr/>
          <p:nvPr/>
        </p:nvSpPr>
        <p:spPr>
          <a:xfrm>
            <a:off x="2093843" y="2862471"/>
            <a:ext cx="596348" cy="2902226"/>
          </a:xfrm>
          <a:custGeom>
            <a:avLst/>
            <a:gdLst>
              <a:gd name="connsiteX0" fmla="*/ 0 w 596348"/>
              <a:gd name="connsiteY0" fmla="*/ 0 h 2796209"/>
              <a:gd name="connsiteX1" fmla="*/ 0 w 596348"/>
              <a:gd name="connsiteY1" fmla="*/ 2796209 h 2796209"/>
              <a:gd name="connsiteX2" fmla="*/ 596348 w 596348"/>
              <a:gd name="connsiteY2" fmla="*/ 2796209 h 279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2796209">
                <a:moveTo>
                  <a:pt x="0" y="0"/>
                </a:moveTo>
                <a:lnTo>
                  <a:pt x="0" y="2796209"/>
                </a:lnTo>
                <a:lnTo>
                  <a:pt x="596348" y="2796209"/>
                </a:lnTo>
              </a:path>
            </a:pathLst>
          </a:custGeom>
          <a:noFill/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D6B27-2D57-4249-8EF3-5AC82165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Error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65236-D727-2A42-B351-4D64035A9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317981B-FC40-9845-ACEA-8C6C14F5C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990" y="1538149"/>
            <a:ext cx="98695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latin typeface="+mn-lt"/>
                <a:cs typeface="+mn-cs"/>
              </a:rPr>
              <a:t>EDC: error detection and correction bits (e.g., redundancy)</a:t>
            </a:r>
          </a:p>
          <a:p>
            <a:pPr>
              <a:defRPr/>
            </a:pPr>
            <a:r>
              <a:rPr lang="en-US" sz="2800" i="0" dirty="0">
                <a:latin typeface="+mn-lt"/>
                <a:cs typeface="+mn-cs"/>
              </a:rPr>
              <a:t>D:  data protected by error checking, may include header fields 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81B18EEE-2CFF-5B46-9EEA-5C1698303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513" y="3028121"/>
            <a:ext cx="344887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0" dirty="0">
                <a:latin typeface="+mn-lt"/>
                <a:cs typeface="+mn-cs"/>
              </a:rPr>
              <a:t>Error detection not 100% reliable!</a:t>
            </a:r>
          </a:p>
          <a:p>
            <a:pPr marL="404813" lvl="1" indent="-287338"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400" i="0" dirty="0">
                <a:latin typeface="+mn-lt"/>
                <a:cs typeface="+mn-cs"/>
              </a:rPr>
              <a:t>protocol may miss some errors, but rarely</a:t>
            </a:r>
          </a:p>
          <a:p>
            <a:pPr marL="404813" lvl="1" indent="-287338"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400" i="0" dirty="0">
                <a:latin typeface="+mn-lt"/>
                <a:cs typeface="+mn-cs"/>
              </a:rPr>
              <a:t>larger EDC field yields better detection and correction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7F3614-B8B3-7B47-811B-B113DE71CD9C}"/>
              </a:ext>
            </a:extLst>
          </p:cNvPr>
          <p:cNvGrpSpPr/>
          <p:nvPr/>
        </p:nvGrpSpPr>
        <p:grpSpPr>
          <a:xfrm>
            <a:off x="1550505" y="3048001"/>
            <a:ext cx="1656522" cy="400110"/>
            <a:chOff x="437322" y="2637183"/>
            <a:chExt cx="1656522" cy="4001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25B757-9F36-8547-AD5E-F5695EE4E0A3}"/>
                </a:ext>
              </a:extLst>
            </p:cNvPr>
            <p:cNvSpPr/>
            <p:nvPr/>
          </p:nvSpPr>
          <p:spPr>
            <a:xfrm>
              <a:off x="437322" y="2690191"/>
              <a:ext cx="1656522" cy="291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86D0A8-FCC7-6B4C-9159-12132B3971BD}"/>
                </a:ext>
              </a:extLst>
            </p:cNvPr>
            <p:cNvSpPr txBox="1"/>
            <p:nvPr/>
          </p:nvSpPr>
          <p:spPr>
            <a:xfrm>
              <a:off x="675860" y="2637183"/>
              <a:ext cx="1180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datagram</a:t>
              </a:r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2561F8A-1D0B-DE40-8B84-1CA6B5491E56}"/>
              </a:ext>
            </a:extLst>
          </p:cNvPr>
          <p:cNvGrpSpPr/>
          <p:nvPr/>
        </p:nvGrpSpPr>
        <p:grpSpPr>
          <a:xfrm>
            <a:off x="1567043" y="4446000"/>
            <a:ext cx="2325599" cy="862266"/>
            <a:chOff x="1567043" y="4446000"/>
            <a:chExt cx="2325599" cy="86226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1423F0-A1BA-FF4F-A8D3-75659E8A0BA4}"/>
                </a:ext>
              </a:extLst>
            </p:cNvPr>
            <p:cNvGrpSpPr/>
            <p:nvPr/>
          </p:nvGrpSpPr>
          <p:grpSpPr>
            <a:xfrm>
              <a:off x="1567043" y="4905756"/>
              <a:ext cx="2325599" cy="402510"/>
              <a:chOff x="1904400" y="5169547"/>
              <a:chExt cx="2325599" cy="4025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04CD8F-DCEE-174F-9DDC-16378D58D91B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02CF49-30A4-064E-AFB1-FC182192C60C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1317C-4216-4C43-B388-15C367B65BB8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6030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EDC</a:t>
                </a:r>
                <a:endParaRPr lang="en-US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ABCC57A-846B-9445-8EC5-198834858081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373B4EB-E4C9-6D47-8A33-AAF8C5FB5BC5}"/>
                </a:ext>
              </a:extLst>
            </p:cNvPr>
            <p:cNvGrpSpPr/>
            <p:nvPr/>
          </p:nvGrpSpPr>
          <p:grpSpPr>
            <a:xfrm>
              <a:off x="1571947" y="4446000"/>
              <a:ext cx="1645200" cy="400110"/>
              <a:chOff x="1897200" y="4446000"/>
              <a:chExt cx="1645200" cy="40011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0EFBDBE-EA98-A040-A650-F657EBD89B49}"/>
                  </a:ext>
                </a:extLst>
              </p:cNvPr>
              <p:cNvCxnSpPr/>
              <p:nvPr/>
            </p:nvCxnSpPr>
            <p:spPr>
              <a:xfrm>
                <a:off x="1897200" y="4665600"/>
                <a:ext cx="1638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EEAD09-901F-734E-87E5-21A3AC7FEB6F}"/>
                  </a:ext>
                </a:extLst>
              </p:cNvPr>
              <p:cNvSpPr/>
              <p:nvPr/>
            </p:nvSpPr>
            <p:spPr>
              <a:xfrm>
                <a:off x="2098800" y="4636800"/>
                <a:ext cx="12456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39C20D-EAD3-2B47-9B8D-073C1688C2E3}"/>
                  </a:ext>
                </a:extLst>
              </p:cNvPr>
              <p:cNvSpPr txBox="1"/>
              <p:nvPr/>
            </p:nvSpPr>
            <p:spPr>
              <a:xfrm>
                <a:off x="2088000" y="4446000"/>
                <a:ext cx="127881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 data bits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A25F4C-C4F2-1145-882F-8365320D7B57}"/>
                  </a:ext>
                </a:extLst>
              </p:cNvPr>
              <p:cNvCxnSpPr/>
              <p:nvPr/>
            </p:nvCxnSpPr>
            <p:spPr>
              <a:xfrm>
                <a:off x="3542400" y="45720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53742D6-A287-9242-A316-ACB86B5DE59A}"/>
                  </a:ext>
                </a:extLst>
              </p:cNvPr>
              <p:cNvCxnSpPr/>
              <p:nvPr/>
            </p:nvCxnSpPr>
            <p:spPr>
              <a:xfrm>
                <a:off x="1902000" y="45696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EAA84A3-6E3A-7849-BCAA-4977D967CF20}"/>
              </a:ext>
            </a:extLst>
          </p:cNvPr>
          <p:cNvGrpSpPr/>
          <p:nvPr/>
        </p:nvGrpSpPr>
        <p:grpSpPr>
          <a:xfrm>
            <a:off x="2714378" y="5528580"/>
            <a:ext cx="2679258" cy="434898"/>
            <a:chOff x="3244465" y="6071919"/>
            <a:chExt cx="2679258" cy="434898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9E3893F-ACB5-AD40-A8E9-EAFB99935222}"/>
                </a:ext>
              </a:extLst>
            </p:cNvPr>
            <p:cNvGrpSpPr/>
            <p:nvPr/>
          </p:nvGrpSpPr>
          <p:grpSpPr>
            <a:xfrm>
              <a:off x="3244465" y="6071919"/>
              <a:ext cx="2679258" cy="434898"/>
              <a:chOff x="3244464" y="6071919"/>
              <a:chExt cx="2864787" cy="43489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08EC3E2-ECED-4F4A-AA94-8EC7D14E1C96}"/>
                  </a:ext>
                </a:extLst>
              </p:cNvPr>
              <p:cNvSpPr/>
              <p:nvPr/>
            </p:nvSpPr>
            <p:spPr>
              <a:xfrm>
                <a:off x="3320909" y="6071919"/>
                <a:ext cx="2711898" cy="43489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D0958D5-2A1C-BB4F-9037-EF68A07E340F}"/>
                  </a:ext>
                </a:extLst>
              </p:cNvPr>
              <p:cNvSpPr/>
              <p:nvPr/>
            </p:nvSpPr>
            <p:spPr>
              <a:xfrm>
                <a:off x="3244464" y="6071919"/>
                <a:ext cx="152890" cy="434896"/>
              </a:xfrm>
              <a:prstGeom prst="ellipse">
                <a:avLst/>
              </a:prstGeom>
              <a:solidFill>
                <a:srgbClr val="7ACCF4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8D02393-68D8-2B41-B21C-E454A7B124E0}"/>
                  </a:ext>
                </a:extLst>
              </p:cNvPr>
              <p:cNvSpPr/>
              <p:nvPr/>
            </p:nvSpPr>
            <p:spPr>
              <a:xfrm>
                <a:off x="5956361" y="6071919"/>
                <a:ext cx="152890" cy="4348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0000">
                    <a:srgbClr val="7ACCF4"/>
                  </a:gs>
                </a:gsLst>
                <a:lin ang="16200000" scaled="0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898BB2-AD26-6D40-9691-3F368167B652}"/>
                  </a:ext>
                </a:extLst>
              </p:cNvPr>
              <p:cNvSpPr/>
              <p:nvPr/>
            </p:nvSpPr>
            <p:spPr>
              <a:xfrm>
                <a:off x="5752507" y="6071919"/>
                <a:ext cx="280299" cy="434896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503C8C1-772E-0A43-A380-E4B70DBD5FAE}"/>
                </a:ext>
              </a:extLst>
            </p:cNvPr>
            <p:cNvSpPr txBox="1"/>
            <p:nvPr/>
          </p:nvSpPr>
          <p:spPr>
            <a:xfrm>
              <a:off x="3568996" y="6078283"/>
              <a:ext cx="213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i="1" dirty="0">
                  <a:latin typeface="Calibri" panose="020F0502020204030204"/>
                </a:rPr>
                <a:t>b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it-error prone link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6C5B5BB-AE5C-774A-A52D-9FA9A80A5C3B}"/>
              </a:ext>
            </a:extLst>
          </p:cNvPr>
          <p:cNvGrpSpPr/>
          <p:nvPr/>
        </p:nvGrpSpPr>
        <p:grpSpPr>
          <a:xfrm>
            <a:off x="4661425" y="4717774"/>
            <a:ext cx="2325599" cy="1033670"/>
            <a:chOff x="4661425" y="4717774"/>
            <a:chExt cx="2325599" cy="1033670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F835B0D2-C006-D94E-8669-286F102B1A07}"/>
                </a:ext>
              </a:extLst>
            </p:cNvPr>
            <p:cNvSpPr/>
            <p:nvPr/>
          </p:nvSpPr>
          <p:spPr>
            <a:xfrm>
              <a:off x="5486400" y="4717774"/>
              <a:ext cx="238539" cy="1033670"/>
            </a:xfrm>
            <a:custGeom>
              <a:avLst/>
              <a:gdLst>
                <a:gd name="connsiteX0" fmla="*/ 0 w 238539"/>
                <a:gd name="connsiteY0" fmla="*/ 1033670 h 1033670"/>
                <a:gd name="connsiteX1" fmla="*/ 238539 w 238539"/>
                <a:gd name="connsiteY1" fmla="*/ 1033670 h 1033670"/>
                <a:gd name="connsiteX2" fmla="*/ 238539 w 238539"/>
                <a:gd name="connsiteY2" fmla="*/ 0 h 103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539" h="1033670">
                  <a:moveTo>
                    <a:pt x="0" y="1033670"/>
                  </a:moveTo>
                  <a:lnTo>
                    <a:pt x="238539" y="1033670"/>
                  </a:lnTo>
                  <a:lnTo>
                    <a:pt x="238539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6E86C6F-6BC6-244B-8ECE-6E6E56AD43C2}"/>
                </a:ext>
              </a:extLst>
            </p:cNvPr>
            <p:cNvGrpSpPr/>
            <p:nvPr/>
          </p:nvGrpSpPr>
          <p:grpSpPr>
            <a:xfrm>
              <a:off x="4661425" y="4890052"/>
              <a:ext cx="2325599" cy="402510"/>
              <a:chOff x="1904400" y="5169547"/>
              <a:chExt cx="2325599" cy="40251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4A7AA7B-0175-DB46-B3C6-ACC0A348568C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3B62150-9929-094D-8252-E74930AA6ADF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4062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D’</a:t>
                </a:r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04AB006-6F9E-2C4F-8C02-58009DF0B39D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6783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EDC’</a:t>
                </a:r>
                <a:endParaRPr lang="en-US" dirty="0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B0DF45A-EDEF-A04A-AC62-14DB9CE04992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7477719-8F6B-0B49-9CE6-E154E3E98AC3}"/>
              </a:ext>
            </a:extLst>
          </p:cNvPr>
          <p:cNvGrpSpPr/>
          <p:nvPr/>
        </p:nvGrpSpPr>
        <p:grpSpPr>
          <a:xfrm>
            <a:off x="4996068" y="3670851"/>
            <a:ext cx="2457775" cy="1037317"/>
            <a:chOff x="4996068" y="3670851"/>
            <a:chExt cx="2457775" cy="103731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CD2F859-5B67-AD47-A017-0D9D677086AC}"/>
                </a:ext>
              </a:extLst>
            </p:cNvPr>
            <p:cNvGrpSpPr/>
            <p:nvPr/>
          </p:nvGrpSpPr>
          <p:grpSpPr>
            <a:xfrm>
              <a:off x="4996068" y="3670851"/>
              <a:ext cx="1431235" cy="1037317"/>
              <a:chOff x="6718851" y="5632173"/>
              <a:chExt cx="1431235" cy="1037317"/>
            </a:xfrm>
          </p:grpSpPr>
          <p:sp>
            <p:nvSpPr>
              <p:cNvPr id="122" name="Diamond 121">
                <a:extLst>
                  <a:ext uri="{FF2B5EF4-FFF2-40B4-BE49-F238E27FC236}">
                    <a16:creationId xmlns:a16="http://schemas.microsoft.com/office/drawing/2014/main" id="{77C3078E-D70D-1947-AB61-5F3F5BA57ECC}"/>
                  </a:ext>
                </a:extLst>
              </p:cNvPr>
              <p:cNvSpPr/>
              <p:nvPr/>
            </p:nvSpPr>
            <p:spPr>
              <a:xfrm>
                <a:off x="6718851" y="5632173"/>
                <a:ext cx="1431235" cy="993913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9534033-F306-E14B-A719-79E2267ED6B6}"/>
                  </a:ext>
                </a:extLst>
              </p:cNvPr>
              <p:cNvSpPr txBox="1"/>
              <p:nvPr/>
            </p:nvSpPr>
            <p:spPr>
              <a:xfrm>
                <a:off x="6932490" y="5737183"/>
                <a:ext cx="1007327" cy="932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dirty="0"/>
                  <a:t>all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/>
                  <a:t>bits in D’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/>
                  <a:t>OK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/>
                  <a:t>?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021AD68-3E2D-D64B-A328-B57D61FCD5C4}"/>
                </a:ext>
              </a:extLst>
            </p:cNvPr>
            <p:cNvSpPr txBox="1"/>
            <p:nvPr/>
          </p:nvSpPr>
          <p:spPr>
            <a:xfrm>
              <a:off x="6440556" y="3843131"/>
              <a:ext cx="349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  <a:endParaRPr 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B0E09AF-3DA9-004F-B45F-5B25A613D13D}"/>
                </a:ext>
              </a:extLst>
            </p:cNvPr>
            <p:cNvSpPr txBox="1"/>
            <p:nvPr/>
          </p:nvSpPr>
          <p:spPr>
            <a:xfrm>
              <a:off x="6380921" y="4207566"/>
              <a:ext cx="1072922" cy="492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dirty="0"/>
                <a:t>detected </a:t>
              </a:r>
            </a:p>
            <a:p>
              <a:pPr>
                <a:lnSpc>
                  <a:spcPct val="70000"/>
                </a:lnSpc>
              </a:pPr>
              <a:r>
                <a:rPr lang="en-US" dirty="0"/>
                <a:t>error</a:t>
              </a:r>
              <a:endParaRPr lang="en-US" sz="1600" dirty="0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01D339A-38B5-234B-AAEE-DB7358965F0D}"/>
                </a:ext>
              </a:extLst>
            </p:cNvPr>
            <p:cNvCxnSpPr/>
            <p:nvPr/>
          </p:nvCxnSpPr>
          <p:spPr>
            <a:xfrm>
              <a:off x="6440557" y="4161183"/>
              <a:ext cx="715618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7A71D88-0E4D-8640-B2F7-F9EA635D4AEB}"/>
              </a:ext>
            </a:extLst>
          </p:cNvPr>
          <p:cNvGrpSpPr/>
          <p:nvPr/>
        </p:nvGrpSpPr>
        <p:grpSpPr>
          <a:xfrm>
            <a:off x="4684642" y="2888974"/>
            <a:ext cx="1656522" cy="845626"/>
            <a:chOff x="4658138" y="2928730"/>
            <a:chExt cx="1656522" cy="845626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464D525-07D1-0C4E-9322-3E346C68F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808" y="3492294"/>
              <a:ext cx="176213" cy="193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E07FFAD-256D-DD4C-A8F2-98E5BA8111F5}"/>
                </a:ext>
              </a:extLst>
            </p:cNvPr>
            <p:cNvCxnSpPr/>
            <p:nvPr/>
          </p:nvCxnSpPr>
          <p:spPr>
            <a:xfrm flipV="1">
              <a:off x="5685182" y="2928730"/>
              <a:ext cx="0" cy="7288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7ACBF32-D0BC-034B-96C6-CAF273BAE74C}"/>
                </a:ext>
              </a:extLst>
            </p:cNvPr>
            <p:cNvSpPr txBox="1"/>
            <p:nvPr/>
          </p:nvSpPr>
          <p:spPr>
            <a:xfrm>
              <a:off x="4696239" y="3498575"/>
              <a:ext cx="1022524" cy="27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/>
                <a:t>otherwise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8FC1D4C-50F1-EC40-9F28-B36E987206D4}"/>
                </a:ext>
              </a:extLst>
            </p:cNvPr>
            <p:cNvGrpSpPr/>
            <p:nvPr/>
          </p:nvGrpSpPr>
          <p:grpSpPr>
            <a:xfrm>
              <a:off x="4658138" y="3028123"/>
              <a:ext cx="1656522" cy="400110"/>
              <a:chOff x="437322" y="2637183"/>
              <a:chExt cx="1656522" cy="40011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FD95C2-2A13-AB48-A445-E8C6B69B2D0C}"/>
                  </a:ext>
                </a:extLst>
              </p:cNvPr>
              <p:cNvSpPr/>
              <p:nvPr/>
            </p:nvSpPr>
            <p:spPr>
              <a:xfrm>
                <a:off x="437322" y="2690191"/>
                <a:ext cx="1656522" cy="29154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D69FDB-BEE6-4247-8A0A-7662AB11262C}"/>
                  </a:ext>
                </a:extLst>
              </p:cNvPr>
              <p:cNvSpPr txBox="1"/>
              <p:nvPr/>
            </p:nvSpPr>
            <p:spPr>
              <a:xfrm>
                <a:off x="675860" y="2637183"/>
                <a:ext cx="11805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datagram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42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6B27-2D57-4249-8EF3-5AC82165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Parity checking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65236-D727-2A42-B351-4D64035A9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1" name="Text Box 4">
            <a:extLst>
              <a:ext uri="{FF2B5EF4-FFF2-40B4-BE49-F238E27FC236}">
                <a16:creationId xmlns:a16="http://schemas.microsoft.com/office/drawing/2014/main" id="{9E977DCF-A5D5-D941-A85F-41D595E7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030" y="1654589"/>
            <a:ext cx="336667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00000"/>
                </a:solidFill>
                <a:latin typeface="+mn-lt"/>
                <a:cs typeface="+mn-cs"/>
              </a:rPr>
              <a:t>single bit parity</a:t>
            </a:r>
            <a:r>
              <a:rPr lang="en-US" sz="2800" i="0" dirty="0">
                <a:solidFill>
                  <a:srgbClr val="CC0000"/>
                </a:solidFill>
                <a:latin typeface="+mn-lt"/>
                <a:cs typeface="+mn-cs"/>
              </a:rPr>
              <a:t>:</a:t>
            </a:r>
            <a:r>
              <a:rPr lang="en-US" sz="2800" b="1" i="0" dirty="0">
                <a:solidFill>
                  <a:srgbClr val="CC0000"/>
                </a:solidFill>
                <a:latin typeface="+mn-lt"/>
                <a:cs typeface="+mn-cs"/>
              </a:rPr>
              <a:t> </a:t>
            </a:r>
          </a:p>
          <a:p>
            <a:pPr marL="342900" indent="-225425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  <a:cs typeface="+mn-cs"/>
              </a:rPr>
              <a:t>detect single bit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A8807-E53F-544F-951E-4EEC55AED5AF}"/>
              </a:ext>
            </a:extLst>
          </p:cNvPr>
          <p:cNvSpPr/>
          <p:nvPr/>
        </p:nvSpPr>
        <p:spPr>
          <a:xfrm>
            <a:off x="1022592" y="2663833"/>
            <a:ext cx="2407444" cy="382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3EB88-53EC-9343-A0EB-51B17E90A4BE}"/>
              </a:ext>
            </a:extLst>
          </p:cNvPr>
          <p:cNvSpPr txBox="1"/>
          <p:nvPr/>
        </p:nvSpPr>
        <p:spPr>
          <a:xfrm>
            <a:off x="1061882" y="2670977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0111000110101011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6C8C67-D55F-4949-8CB8-AA48957614DA}"/>
              </a:ext>
            </a:extLst>
          </p:cNvPr>
          <p:cNvCxnSpPr>
            <a:cxnSpLocks/>
          </p:cNvCxnSpPr>
          <p:nvPr/>
        </p:nvCxnSpPr>
        <p:spPr>
          <a:xfrm>
            <a:off x="1002103" y="3282809"/>
            <a:ext cx="207761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1496D49-E042-0042-963F-F4D7F6508310}"/>
              </a:ext>
            </a:extLst>
          </p:cNvPr>
          <p:cNvCxnSpPr/>
          <p:nvPr/>
        </p:nvCxnSpPr>
        <p:spPr>
          <a:xfrm>
            <a:off x="3089495" y="3189209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B9B26C-C48D-D541-B0C4-CE8674EAC315}"/>
              </a:ext>
            </a:extLst>
          </p:cNvPr>
          <p:cNvCxnSpPr/>
          <p:nvPr/>
        </p:nvCxnSpPr>
        <p:spPr>
          <a:xfrm>
            <a:off x="1008149" y="3186809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6E17DF6-8FA0-3248-ACFA-3B0441E6E0F7}"/>
              </a:ext>
            </a:extLst>
          </p:cNvPr>
          <p:cNvGrpSpPr/>
          <p:nvPr/>
        </p:nvGrpSpPr>
        <p:grpSpPr>
          <a:xfrm>
            <a:off x="2978479" y="2669786"/>
            <a:ext cx="1354981" cy="1448181"/>
            <a:chOff x="2978479" y="2669786"/>
            <a:chExt cx="1354981" cy="144818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7D1C61-D575-204F-B00C-8AF81CED2FA8}"/>
                </a:ext>
              </a:extLst>
            </p:cNvPr>
            <p:cNvSpPr txBox="1"/>
            <p:nvPr/>
          </p:nvSpPr>
          <p:spPr>
            <a:xfrm>
              <a:off x="3093089" y="26697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3440E5-B865-5441-BB06-030B90DDD147}"/>
                </a:ext>
              </a:extLst>
            </p:cNvPr>
            <p:cNvSpPr txBox="1"/>
            <p:nvPr/>
          </p:nvSpPr>
          <p:spPr>
            <a:xfrm>
              <a:off x="2978479" y="3527036"/>
              <a:ext cx="1354981" cy="5909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/>
                <a:t>parity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/>
                <a:t>bit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8AC37A-7C69-2A4B-A29F-A98AFD09B784}"/>
                </a:ext>
              </a:extLst>
            </p:cNvPr>
            <p:cNvCxnSpPr/>
            <p:nvPr/>
          </p:nvCxnSpPr>
          <p:spPr>
            <a:xfrm>
              <a:off x="3244610" y="3167702"/>
              <a:ext cx="0" cy="4247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71D3D2-CCCB-5845-A95B-3738A1C04862}"/>
              </a:ext>
            </a:extLst>
          </p:cNvPr>
          <p:cNvCxnSpPr>
            <a:cxnSpLocks/>
          </p:cNvCxnSpPr>
          <p:nvPr/>
        </p:nvCxnSpPr>
        <p:spPr>
          <a:xfrm>
            <a:off x="3092210" y="2665531"/>
            <a:ext cx="0" cy="387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42BAE3-D3AC-CD49-9147-12EDA7BFAFE5}"/>
              </a:ext>
            </a:extLst>
          </p:cNvPr>
          <p:cNvSpPr txBox="1"/>
          <p:nvPr/>
        </p:nvSpPr>
        <p:spPr>
          <a:xfrm>
            <a:off x="1434601" y="3122845"/>
            <a:ext cx="1354981" cy="344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d data bits</a:t>
            </a:r>
          </a:p>
        </p:txBody>
      </p:sp>
      <p:sp>
        <p:nvSpPr>
          <p:cNvPr id="77" name="Text Box 6">
            <a:extLst>
              <a:ext uri="{FF2B5EF4-FFF2-40B4-BE49-F238E27FC236}">
                <a16:creationId xmlns:a16="http://schemas.microsoft.com/office/drawing/2014/main" id="{51CC5DA7-C934-BA4D-AD2C-59DF1BDF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4123" y="1651081"/>
            <a:ext cx="490615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00000"/>
                </a:solidFill>
                <a:latin typeface="+mn-lt"/>
                <a:cs typeface="+mn-cs"/>
              </a:rPr>
              <a:t>two-dimensional bit parity:</a:t>
            </a:r>
          </a:p>
          <a:p>
            <a:pPr marL="287338" indent="-169863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  <a:cs typeface="+mn-cs"/>
              </a:rPr>
              <a:t> detect </a:t>
            </a:r>
            <a:r>
              <a:rPr lang="en-US" sz="2400" dirty="0">
                <a:solidFill>
                  <a:srgbClr val="0000A8"/>
                </a:solidFill>
                <a:latin typeface="+mn-lt"/>
                <a:cs typeface="+mn-cs"/>
              </a:rPr>
              <a:t>and correct </a:t>
            </a:r>
            <a:r>
              <a:rPr lang="en-US" sz="2400" i="0" dirty="0">
                <a:latin typeface="+mn-lt"/>
                <a:cs typeface="+mn-cs"/>
              </a:rPr>
              <a:t>single bit errors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8C37ED-BA12-F647-B652-095F6C8D89DE}"/>
              </a:ext>
            </a:extLst>
          </p:cNvPr>
          <p:cNvGrpSpPr/>
          <p:nvPr/>
        </p:nvGrpSpPr>
        <p:grpSpPr>
          <a:xfrm>
            <a:off x="5486401" y="2521227"/>
            <a:ext cx="3683372" cy="2054406"/>
            <a:chOff x="7427845" y="2584175"/>
            <a:chExt cx="3683372" cy="205440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DE48D5F-A407-C04B-A9C2-E5D98B0C44D3}"/>
                </a:ext>
              </a:extLst>
            </p:cNvPr>
            <p:cNvGrpSpPr/>
            <p:nvPr/>
          </p:nvGrpSpPr>
          <p:grpSpPr>
            <a:xfrm>
              <a:off x="8263305" y="2908577"/>
              <a:ext cx="697811" cy="1261499"/>
              <a:chOff x="6586330" y="2915478"/>
              <a:chExt cx="697811" cy="126149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44698D-E6CC-C449-A789-8924D0498FBB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5357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1,1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D039C23-D73F-5448-A103-2F2CF92B8164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2,1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A2BF1DC-83F3-C249-9145-C7CA5434E98C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i,1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D22450-166D-9C48-8C6B-D1175FAF9404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 . .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CBE1618-E8B9-6748-BC30-FB0ED8C27B44}"/>
                </a:ext>
              </a:extLst>
            </p:cNvPr>
            <p:cNvGrpSpPr/>
            <p:nvPr/>
          </p:nvGrpSpPr>
          <p:grpSpPr>
            <a:xfrm>
              <a:off x="10324987" y="2929914"/>
              <a:ext cx="697811" cy="1261499"/>
              <a:chOff x="6586330" y="2915478"/>
              <a:chExt cx="697811" cy="126149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40664BB-FF10-8E40-9786-2DB15D82D03E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6623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1,j+1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757CDDD-B6F5-CB41-9A45-7536B85F31BC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2,j+1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09D6BC-B9C0-F343-90A3-B758C9CDE995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i,j+1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9B942-1521-4148-92A1-4DF98667A5C4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 . .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237B252-F326-3D41-A273-920CA835FE83}"/>
                </a:ext>
              </a:extLst>
            </p:cNvPr>
            <p:cNvSpPr txBox="1"/>
            <p:nvPr/>
          </p:nvSpPr>
          <p:spPr>
            <a:xfrm>
              <a:off x="9118145" y="4177312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71CB392-B504-9D4B-B190-2D8CE6EC381B}"/>
                </a:ext>
              </a:extLst>
            </p:cNvPr>
            <p:cNvGrpSpPr/>
            <p:nvPr/>
          </p:nvGrpSpPr>
          <p:grpSpPr>
            <a:xfrm>
              <a:off x="9722377" y="2910339"/>
              <a:ext cx="697811" cy="1261499"/>
              <a:chOff x="6586330" y="2915478"/>
              <a:chExt cx="697811" cy="1261499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13C2A54-86CC-EE45-930A-2F1B5F76F1C6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4908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1,j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D2317C2-620E-B441-B816-82ABFCA865CE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2,j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E4A7B0-DEC7-9840-9098-E16CFD3E48DB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d</a:t>
                </a:r>
                <a:r>
                  <a:rPr lang="en-US" sz="2000" baseline="-25000" dirty="0" err="1"/>
                  <a:t>i,j</a:t>
                </a:r>
                <a:endParaRPr lang="en-US" sz="2000" baseline="-250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AD0FFBC-3E5D-B747-A2D9-8C7CCF8AF033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 . .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8299630-3B5D-FA41-BE50-0635687D6C07}"/>
                </a:ext>
              </a:extLst>
            </p:cNvPr>
            <p:cNvGrpSpPr/>
            <p:nvPr/>
          </p:nvGrpSpPr>
          <p:grpSpPr>
            <a:xfrm>
              <a:off x="8262620" y="4202830"/>
              <a:ext cx="2848597" cy="435751"/>
              <a:chOff x="8262620" y="4431427"/>
              <a:chExt cx="2848597" cy="435751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9FC4B06-FE86-0241-A54D-2E39511522A6}"/>
                  </a:ext>
                </a:extLst>
              </p:cNvPr>
              <p:cNvSpPr txBox="1"/>
              <p:nvPr/>
            </p:nvSpPr>
            <p:spPr>
              <a:xfrm>
                <a:off x="8262620" y="4431427"/>
                <a:ext cx="681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i+1,1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81BBA99-E820-A847-ADAB-D0C1352EF8AF}"/>
                  </a:ext>
                </a:extLst>
              </p:cNvPr>
              <p:cNvSpPr txBox="1"/>
              <p:nvPr/>
            </p:nvSpPr>
            <p:spPr>
              <a:xfrm>
                <a:off x="10329998" y="4467068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i+1,j+1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3A70BE1-4344-514A-9FD8-EEDB3D90BE1F}"/>
                  </a:ext>
                </a:extLst>
              </p:cNvPr>
              <p:cNvSpPr txBox="1"/>
              <p:nvPr/>
            </p:nvSpPr>
            <p:spPr>
              <a:xfrm>
                <a:off x="9727388" y="4447493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i+1,j</a:t>
                </a: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A192B66-3D53-C344-8E15-4A113F550BCC}"/>
                </a:ext>
              </a:extLst>
            </p:cNvPr>
            <p:cNvCxnSpPr>
              <a:cxnSpLocks/>
            </p:cNvCxnSpPr>
            <p:nvPr/>
          </p:nvCxnSpPr>
          <p:spPr>
            <a:xfrm>
              <a:off x="8343900" y="4214192"/>
              <a:ext cx="20872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3EDC64F-75DF-3544-940A-FF23612E6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5100" y="3064566"/>
              <a:ext cx="0" cy="1288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B65393-F205-D44E-859B-6DDFD00A54AB}"/>
                </a:ext>
              </a:extLst>
            </p:cNvPr>
            <p:cNvSpPr txBox="1"/>
            <p:nvPr/>
          </p:nvSpPr>
          <p:spPr>
            <a:xfrm>
              <a:off x="9111519" y="3792998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F246479-82B6-CC42-AA75-38590A7183FB}"/>
                </a:ext>
              </a:extLst>
            </p:cNvPr>
            <p:cNvSpPr txBox="1"/>
            <p:nvPr/>
          </p:nvSpPr>
          <p:spPr>
            <a:xfrm>
              <a:off x="9104893" y="3478259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8E25CB-A5E5-7746-A6CE-70F20EABDD13}"/>
                </a:ext>
              </a:extLst>
            </p:cNvPr>
            <p:cNvSpPr txBox="1"/>
            <p:nvPr/>
          </p:nvSpPr>
          <p:spPr>
            <a:xfrm>
              <a:off x="9108206" y="3183395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1623188-ECD3-CD45-9B38-1810F9AC34B4}"/>
                </a:ext>
              </a:extLst>
            </p:cNvPr>
            <p:cNvSpPr txBox="1"/>
            <p:nvPr/>
          </p:nvSpPr>
          <p:spPr>
            <a:xfrm>
              <a:off x="9111519" y="2878596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5C454A-9055-274C-8AE9-BC10FD110ACF}"/>
                </a:ext>
              </a:extLst>
            </p:cNvPr>
            <p:cNvSpPr txBox="1"/>
            <p:nvPr/>
          </p:nvSpPr>
          <p:spPr>
            <a:xfrm>
              <a:off x="9670775" y="2584175"/>
              <a:ext cx="1041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row parity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6F66526-ADFA-E742-BBA6-59931424B985}"/>
                </a:ext>
              </a:extLst>
            </p:cNvPr>
            <p:cNvSpPr txBox="1"/>
            <p:nvPr/>
          </p:nvSpPr>
          <p:spPr>
            <a:xfrm>
              <a:off x="7427845" y="3998845"/>
              <a:ext cx="803297" cy="491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/>
                <a:t>column</a:t>
              </a:r>
            </a:p>
            <a:p>
              <a:pPr algn="r">
                <a:lnSpc>
                  <a:spcPct val="80000"/>
                </a:lnSpc>
              </a:pPr>
              <a:r>
                <a:rPr lang="en-US" sz="1600" dirty="0"/>
                <a:t> parity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1C8D069-C2ED-A44C-9956-17294561F5BD}"/>
                </a:ext>
              </a:extLst>
            </p:cNvPr>
            <p:cNvCxnSpPr/>
            <p:nvPr/>
          </p:nvCxnSpPr>
          <p:spPr>
            <a:xfrm>
              <a:off x="9760226" y="2922104"/>
              <a:ext cx="854766" cy="0"/>
            </a:xfrm>
            <a:prstGeom prst="straightConnector1">
              <a:avLst/>
            </a:prstGeom>
            <a:ln w="22225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0D686DE-0503-804F-B89F-FF5DF77D52F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95591" y="4137991"/>
              <a:ext cx="854766" cy="0"/>
            </a:xfrm>
            <a:prstGeom prst="straightConnector1">
              <a:avLst/>
            </a:prstGeom>
            <a:ln w="22225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F0D65EA-2DEF-EC4A-A451-345D32D5A3CC}"/>
              </a:ext>
            </a:extLst>
          </p:cNvPr>
          <p:cNvGrpSpPr/>
          <p:nvPr/>
        </p:nvGrpSpPr>
        <p:grpSpPr>
          <a:xfrm>
            <a:off x="4150979" y="4938063"/>
            <a:ext cx="2320933" cy="1220735"/>
            <a:chOff x="3800015" y="4868761"/>
            <a:chExt cx="2320933" cy="1220735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DDE17ED-6E8D-F04B-9604-B0A5821E38CF}"/>
                </a:ext>
              </a:extLst>
            </p:cNvPr>
            <p:cNvSpPr txBox="1"/>
            <p:nvPr/>
          </p:nvSpPr>
          <p:spPr>
            <a:xfrm>
              <a:off x="4903522" y="5428507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0 1 1 1 0  1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CF0E5F5-1A73-CD45-BE51-8A71F0B1AF92}"/>
                </a:ext>
              </a:extLst>
            </p:cNvPr>
            <p:cNvGrpSpPr/>
            <p:nvPr/>
          </p:nvGrpSpPr>
          <p:grpSpPr>
            <a:xfrm>
              <a:off x="4910146" y="4875335"/>
              <a:ext cx="1210802" cy="1214161"/>
              <a:chOff x="6394173" y="4840358"/>
              <a:chExt cx="1210802" cy="121416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00D9F1-D52C-844A-BE08-19ADE51A3710}"/>
                  </a:ext>
                </a:extLst>
              </p:cNvPr>
              <p:cNvSpPr txBox="1"/>
              <p:nvPr/>
            </p:nvSpPr>
            <p:spPr>
              <a:xfrm>
                <a:off x="6400799" y="484035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1 0 1 0 1  1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4D5B75B-274E-994B-B768-CAAFF3CC0506}"/>
                  </a:ext>
                </a:extLst>
              </p:cNvPr>
              <p:cNvSpPr txBox="1"/>
              <p:nvPr/>
            </p:nvSpPr>
            <p:spPr>
              <a:xfrm>
                <a:off x="6394173" y="512196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1 1 1 1 0  0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EC65261-0C24-C74C-8E9A-2A56766B1C75}"/>
                  </a:ext>
                </a:extLst>
              </p:cNvPr>
              <p:cNvSpPr txBox="1"/>
              <p:nvPr/>
            </p:nvSpPr>
            <p:spPr>
              <a:xfrm>
                <a:off x="6395912" y="5685187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1 0 1 0 1  0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153A1B6-BE52-3A4D-8CDE-7C98D4727C7E}"/>
                  </a:ext>
                </a:extLst>
              </p:cNvPr>
              <p:cNvCxnSpPr/>
              <p:nvPr/>
            </p:nvCxnSpPr>
            <p:spPr>
              <a:xfrm>
                <a:off x="6480748" y="5751227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F6AD3BF-7B3D-5B44-8D09-3017B18E80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28021" y="5453922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EFFD78-C794-F24E-BE55-B812FA8E6373}"/>
                </a:ext>
              </a:extLst>
            </p:cNvPr>
            <p:cNvSpPr txBox="1"/>
            <p:nvPr/>
          </p:nvSpPr>
          <p:spPr>
            <a:xfrm>
              <a:off x="3800015" y="4868761"/>
              <a:ext cx="110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errors: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F11DFB-A088-D946-95D1-3C03DAB781A8}"/>
              </a:ext>
            </a:extLst>
          </p:cNvPr>
          <p:cNvGrpSpPr/>
          <p:nvPr/>
        </p:nvGrpSpPr>
        <p:grpSpPr>
          <a:xfrm>
            <a:off x="7222435" y="4943606"/>
            <a:ext cx="3312300" cy="1621566"/>
            <a:chOff x="7222435" y="4943606"/>
            <a:chExt cx="3312300" cy="162156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CD17221-4739-6841-AA86-FAC94BED7B08}"/>
                </a:ext>
              </a:extLst>
            </p:cNvPr>
            <p:cNvGrpSpPr/>
            <p:nvPr/>
          </p:nvGrpSpPr>
          <p:grpSpPr>
            <a:xfrm>
              <a:off x="8752840" y="4943606"/>
              <a:ext cx="1781895" cy="1621566"/>
              <a:chOff x="5890374" y="4811085"/>
              <a:chExt cx="1781895" cy="1621566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D5F2AFD-4DA1-594C-BF85-194456577EE9}"/>
                  </a:ext>
                </a:extLst>
              </p:cNvPr>
              <p:cNvGrpSpPr/>
              <p:nvPr/>
            </p:nvGrpSpPr>
            <p:grpSpPr>
              <a:xfrm>
                <a:off x="5890374" y="4812876"/>
                <a:ext cx="1781895" cy="1619775"/>
                <a:chOff x="4903522" y="4875335"/>
                <a:chExt cx="1781895" cy="1619775"/>
              </a:xfrm>
            </p:grpSpPr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89F2045-70A1-F94B-8859-95531C4604F9}"/>
                    </a:ext>
                  </a:extLst>
                </p:cNvPr>
                <p:cNvSpPr txBox="1"/>
                <p:nvPr/>
              </p:nvSpPr>
              <p:spPr>
                <a:xfrm>
                  <a:off x="4903522" y="5428507"/>
                  <a:ext cx="1204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0 1 1 1 0  1</a:t>
                  </a:r>
                </a:p>
              </p:txBody>
            </p: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AC319AFE-17A7-2B4C-8668-7FE48598E0BE}"/>
                    </a:ext>
                  </a:extLst>
                </p:cNvPr>
                <p:cNvGrpSpPr/>
                <p:nvPr/>
              </p:nvGrpSpPr>
              <p:grpSpPr>
                <a:xfrm>
                  <a:off x="4910146" y="4875335"/>
                  <a:ext cx="1210802" cy="1214161"/>
                  <a:chOff x="6394173" y="4840358"/>
                  <a:chExt cx="1210802" cy="1214161"/>
                </a:xfrm>
              </p:grpSpPr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B0E8F038-35AD-0946-9AF8-3B82D62EFAD1}"/>
                      </a:ext>
                    </a:extLst>
                  </p:cNvPr>
                  <p:cNvSpPr txBox="1"/>
                  <p:nvPr/>
                </p:nvSpPr>
                <p:spPr>
                  <a:xfrm>
                    <a:off x="6400799" y="4840358"/>
                    <a:ext cx="12041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1 0 1 0 1  1</a:t>
                    </a: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1B46CC5B-41FC-3046-A483-F2909BFB7D31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173" y="5121968"/>
                    <a:ext cx="12041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 </a:t>
                    </a:r>
                    <a:r>
                      <a:rPr lang="en-US" dirty="0">
                        <a:solidFill>
                          <a:srgbClr val="FF0000"/>
                        </a:solidFill>
                      </a:rPr>
                      <a:t>0</a:t>
                    </a:r>
                    <a:r>
                      <a:rPr lang="en-US" dirty="0"/>
                      <a:t> 1 1 0  0</a:t>
                    </a:r>
                  </a:p>
                </p:txBody>
              </p: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46418A9F-75BF-B047-85AA-68BAE639890F}"/>
                      </a:ext>
                    </a:extLst>
                  </p:cNvPr>
                  <p:cNvSpPr txBox="1"/>
                  <p:nvPr/>
                </p:nvSpPr>
                <p:spPr>
                  <a:xfrm>
                    <a:off x="6395912" y="5685187"/>
                    <a:ext cx="12041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1 0 1 0 1  0</a:t>
                    </a:r>
                  </a:p>
                </p:txBody>
              </p: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A7665A79-628F-EF47-A9DA-75CCD8B6F9D1}"/>
                      </a:ext>
                    </a:extLst>
                  </p:cNvPr>
                  <p:cNvCxnSpPr/>
                  <p:nvPr/>
                </p:nvCxnSpPr>
                <p:spPr>
                  <a:xfrm>
                    <a:off x="6480748" y="5751227"/>
                    <a:ext cx="101933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506629B4-5BDA-B443-9A30-1237824981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828021" y="5453922"/>
                    <a:ext cx="101933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34B127E-41D4-8C49-8FF0-07C5874E8EF9}"/>
                    </a:ext>
                  </a:extLst>
                </p:cNvPr>
                <p:cNvSpPr txBox="1"/>
                <p:nvPr/>
              </p:nvSpPr>
              <p:spPr>
                <a:xfrm>
                  <a:off x="4956746" y="6135973"/>
                  <a:ext cx="546945" cy="359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</a:rPr>
                    <a:t>parity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</a:rPr>
                    <a:t>error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73E8487-5115-ED45-91CD-12473E6CE35C}"/>
                    </a:ext>
                  </a:extLst>
                </p:cNvPr>
                <p:cNvSpPr txBox="1"/>
                <p:nvPr/>
              </p:nvSpPr>
              <p:spPr>
                <a:xfrm>
                  <a:off x="6138472" y="5164111"/>
                  <a:ext cx="546945" cy="359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</a:rPr>
                    <a:t>parity</a:t>
                  </a:r>
                </a:p>
                <a:p>
                  <a:pPr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</a:rPr>
                    <a:t>error</a:t>
                  </a:r>
                </a:p>
              </p:txBody>
            </p:sp>
          </p:grp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6D1057B9-5603-6B48-B071-08FE0B7172F9}"/>
                  </a:ext>
                </a:extLst>
              </p:cNvPr>
              <p:cNvCxnSpPr>
                <a:stCxn id="145" idx="1"/>
              </p:cNvCxnSpPr>
              <p:nvPr/>
            </p:nvCxnSpPr>
            <p:spPr>
              <a:xfrm flipV="1">
                <a:off x="5896998" y="5271541"/>
                <a:ext cx="1303277" cy="7611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CCC6F7F0-B384-914D-A818-618271BAAA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564716" y="5458918"/>
                <a:ext cx="1303277" cy="7611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248BD76-7CB1-F24E-9D14-EBFA827837AC}"/>
                </a:ext>
              </a:extLst>
            </p:cNvPr>
            <p:cNvSpPr txBox="1"/>
            <p:nvPr/>
          </p:nvSpPr>
          <p:spPr>
            <a:xfrm>
              <a:off x="7222435" y="4982817"/>
              <a:ext cx="1411353" cy="1205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detected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and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correctable</a:t>
              </a:r>
            </a:p>
            <a:p>
              <a:pPr algn="r">
                <a:lnSpc>
                  <a:spcPct val="80000"/>
                </a:lnSpc>
              </a:pPr>
              <a:r>
                <a:rPr lang="en-US" dirty="0"/>
                <a:t>single-bit</a:t>
              </a:r>
            </a:p>
            <a:p>
              <a:pPr algn="r">
                <a:lnSpc>
                  <a:spcPct val="80000"/>
                </a:lnSpc>
              </a:pPr>
              <a:r>
                <a:rPr lang="en-US" dirty="0"/>
                <a:t>error: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01A173-DAE6-384F-9E84-A6924D058027}"/>
              </a:ext>
            </a:extLst>
          </p:cNvPr>
          <p:cNvSpPr txBox="1"/>
          <p:nvPr/>
        </p:nvSpPr>
        <p:spPr>
          <a:xfrm>
            <a:off x="967409" y="4258270"/>
            <a:ext cx="2729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A8"/>
                </a:solidFill>
              </a:rPr>
              <a:t>Even parity: </a:t>
            </a:r>
            <a:r>
              <a:rPr lang="en-US" sz="2000" dirty="0"/>
              <a:t>set parity bit so there is an even number of 1’s</a:t>
            </a:r>
          </a:p>
        </p:txBody>
      </p:sp>
      <p:sp>
        <p:nvSpPr>
          <p:cNvPr id="151" name="TextBox 1">
            <a:extLst>
              <a:ext uri="{FF2B5EF4-FFF2-40B4-BE49-F238E27FC236}">
                <a16:creationId xmlns:a16="http://schemas.microsoft.com/office/drawing/2014/main" id="{676B03FA-F97E-8D4F-A163-CA316F4C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401435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 (review)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treat contents of UDP segment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(including UDP header fields and IP addresses)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(one’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complement sum)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 if computed checksum equals checksum field value: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equal - error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equal - no error detected.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later ….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9262EE8-BA51-1D4E-A36D-BDC09C45F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5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830820" y="1239611"/>
            <a:ext cx="10632309" cy="1530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more powerful error-detection coding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D: </a:t>
            </a:r>
            <a:r>
              <a:rPr lang="en-US" dirty="0"/>
              <a:t>data bits </a:t>
            </a:r>
            <a:r>
              <a:rPr lang="en-US" sz="2400" dirty="0"/>
              <a:t>(given, think of these as a binary number)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G: </a:t>
            </a:r>
            <a:r>
              <a:rPr lang="en-US" dirty="0"/>
              <a:t>bit pattern (generator), of </a:t>
            </a:r>
            <a:r>
              <a:rPr lang="en-US" i="1" dirty="0"/>
              <a:t>r+1 </a:t>
            </a:r>
            <a:r>
              <a:rPr lang="en-US" dirty="0"/>
              <a:t>bits </a:t>
            </a:r>
            <a:r>
              <a:rPr lang="en-US" sz="2400" dirty="0"/>
              <a:t>(given)</a:t>
            </a:r>
          </a:p>
          <a:p>
            <a:pPr lvl="2">
              <a:defRPr/>
            </a:pPr>
            <a:endParaRPr lang="en-US" sz="2800" dirty="0"/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59" name="Rectangle 3">
            <a:extLst>
              <a:ext uri="{FF2B5EF4-FFF2-40B4-BE49-F238E27FC236}">
                <a16:creationId xmlns:a16="http://schemas.microsoft.com/office/drawing/2014/main" id="{E85D3352-49EB-A34F-8ADF-7171A325499F}"/>
              </a:ext>
            </a:extLst>
          </p:cNvPr>
          <p:cNvSpPr txBox="1">
            <a:spLocks noChangeArrowheads="1"/>
          </p:cNvSpPr>
          <p:nvPr/>
        </p:nvSpPr>
        <p:spPr>
          <a:xfrm>
            <a:off x="850698" y="4665031"/>
            <a:ext cx="10850971" cy="186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r>
              <a:rPr lang="en-US" i="1" u="sng" dirty="0">
                <a:solidFill>
                  <a:srgbClr val="0000A8"/>
                </a:solidFill>
              </a:rPr>
              <a:t>goal: </a:t>
            </a:r>
            <a:r>
              <a:rPr lang="en-US" dirty="0"/>
              <a:t>choose </a:t>
            </a:r>
            <a:r>
              <a:rPr lang="en-US" i="1" dirty="0"/>
              <a:t>r</a:t>
            </a:r>
            <a:r>
              <a:rPr lang="en-US" dirty="0"/>
              <a:t> CRC bits, </a:t>
            </a:r>
            <a:r>
              <a:rPr lang="en-US" dirty="0">
                <a:solidFill>
                  <a:srgbClr val="CC0000"/>
                </a:solidFill>
              </a:rPr>
              <a:t>R</a:t>
            </a:r>
            <a:r>
              <a:rPr lang="en-US" dirty="0"/>
              <a:t>, such that &lt;D,R&gt; exactly divisible by G (mod 2) </a:t>
            </a:r>
          </a:p>
          <a:p>
            <a:pPr lvl="1">
              <a:defRPr/>
            </a:pPr>
            <a:r>
              <a:rPr lang="en-US" dirty="0"/>
              <a:t>receiver knows G, divides &lt;D,R&gt; by G.  If non-zero remainder: error detected!</a:t>
            </a:r>
          </a:p>
          <a:p>
            <a:pPr lvl="1">
              <a:defRPr/>
            </a:pPr>
            <a:r>
              <a:rPr lang="en-US" dirty="0"/>
              <a:t>can detect all burst errors less than r+1 bits</a:t>
            </a:r>
          </a:p>
          <a:p>
            <a:pPr lvl="1">
              <a:defRPr/>
            </a:pPr>
            <a:r>
              <a:rPr lang="en-US" dirty="0"/>
              <a:t>widely used in practice (Ethernet, 802.11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lvl="2">
              <a:defRPr/>
            </a:pPr>
            <a:endParaRPr lang="en-US" sz="28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01D1EF1-B83E-3146-8980-CE18A11B4B5A}"/>
              </a:ext>
            </a:extLst>
          </p:cNvPr>
          <p:cNvGrpSpPr/>
          <p:nvPr/>
        </p:nvGrpSpPr>
        <p:grpSpPr>
          <a:xfrm>
            <a:off x="3954671" y="2770984"/>
            <a:ext cx="7036657" cy="1611402"/>
            <a:chOff x="3954671" y="2770984"/>
            <a:chExt cx="7036657" cy="16114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9E989F3-EA4C-7E47-801E-2273E78A0D67}"/>
                </a:ext>
              </a:extLst>
            </p:cNvPr>
            <p:cNvGrpSpPr/>
            <p:nvPr/>
          </p:nvGrpSpPr>
          <p:grpSpPr>
            <a:xfrm>
              <a:off x="4243982" y="2770984"/>
              <a:ext cx="2691529" cy="1072438"/>
              <a:chOff x="2335669" y="2731227"/>
              <a:chExt cx="2691529" cy="1072438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9C4AA4F-9EB8-1848-8793-F6CDF1CD0D68}"/>
                  </a:ext>
                </a:extLst>
              </p:cNvPr>
              <p:cNvGrpSpPr/>
              <p:nvPr/>
            </p:nvGrpSpPr>
            <p:grpSpPr>
              <a:xfrm>
                <a:off x="3847708" y="2731227"/>
                <a:ext cx="1179490" cy="644795"/>
                <a:chOff x="2714347" y="4114405"/>
                <a:chExt cx="1179490" cy="644795"/>
              </a:xfrm>
            </p:grpSpPr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E3F5CF1B-09D1-CC47-B116-724072637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3162" y="4665600"/>
                  <a:ext cx="542038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3059E882-1BA5-064B-9CE1-43F225240291}"/>
                    </a:ext>
                  </a:extLst>
                </p:cNvPr>
                <p:cNvSpPr txBox="1"/>
                <p:nvPr/>
              </p:nvSpPr>
              <p:spPr>
                <a:xfrm>
                  <a:off x="2714347" y="4114405"/>
                  <a:ext cx="117949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/>
                    <a:t>r</a:t>
                  </a:r>
                  <a:r>
                    <a:rPr lang="en-US" sz="2000" dirty="0"/>
                    <a:t> CRC bits</a:t>
                  </a:r>
                </a:p>
              </p:txBody>
            </p: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176F67FC-CEC0-E145-8840-3B220D064D41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133DDAB8-AED0-B44C-B8AA-A792E69DA7CC}"/>
                  </a:ext>
                </a:extLst>
              </p:cNvPr>
              <p:cNvGrpSpPr/>
              <p:nvPr/>
            </p:nvGrpSpPr>
            <p:grpSpPr>
              <a:xfrm>
                <a:off x="2491075" y="3061148"/>
                <a:ext cx="1630353" cy="400110"/>
                <a:chOff x="1912047" y="4446000"/>
                <a:chExt cx="1630353" cy="400110"/>
              </a:xfrm>
            </p:grpSpPr>
            <p:cxnSp>
              <p:nvCxnSpPr>
                <p:cNvPr id="290" name="Straight Arrow Connector 289">
                  <a:extLst>
                    <a:ext uri="{FF2B5EF4-FFF2-40B4-BE49-F238E27FC236}">
                      <a16:creationId xmlns:a16="http://schemas.microsoft.com/office/drawing/2014/main" id="{B73F57ED-8511-DE46-AFFF-EB1F2B4DD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638" y="4665600"/>
                  <a:ext cx="1620562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CC71E42-351B-7D48-A76A-31DFD4155837}"/>
                    </a:ext>
                  </a:extLst>
                </p:cNvPr>
                <p:cNvSpPr/>
                <p:nvPr/>
              </p:nvSpPr>
              <p:spPr>
                <a:xfrm>
                  <a:off x="2098800" y="4636800"/>
                  <a:ext cx="1245600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9CB76609-999D-2D49-9C0A-E32FE50AF48D}"/>
                    </a:ext>
                  </a:extLst>
                </p:cNvPr>
                <p:cNvSpPr txBox="1"/>
                <p:nvPr/>
              </p:nvSpPr>
              <p:spPr>
                <a:xfrm>
                  <a:off x="2088000" y="4446000"/>
                  <a:ext cx="1278812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d data bits</a:t>
                  </a:r>
                </a:p>
              </p:txBody>
            </p: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E22D3181-9FAA-B541-A443-8DF2B83F5119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241989A3-AA8F-EB4B-B54B-64685377702A}"/>
                    </a:ext>
                  </a:extLst>
                </p:cNvPr>
                <p:cNvCxnSpPr/>
                <p:nvPr/>
              </p:nvCxnSpPr>
              <p:spPr>
                <a:xfrm>
                  <a:off x="1912047" y="45696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E8DCF7DE-A8C5-3A48-A607-43071E3845EB}"/>
                  </a:ext>
                </a:extLst>
              </p:cNvPr>
              <p:cNvGrpSpPr/>
              <p:nvPr/>
            </p:nvGrpSpPr>
            <p:grpSpPr>
              <a:xfrm>
                <a:off x="2335669" y="3342000"/>
                <a:ext cx="2325599" cy="461665"/>
                <a:chOff x="1904400" y="5143043"/>
                <a:chExt cx="2325599" cy="461665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F9356EE8-B88E-354C-B22C-C3AE0C4CCEC0}"/>
                    </a:ext>
                  </a:extLst>
                </p:cNvPr>
                <p:cNvSpPr/>
                <p:nvPr/>
              </p:nvSpPr>
              <p:spPr>
                <a:xfrm>
                  <a:off x="1904400" y="5221355"/>
                  <a:ext cx="2325599" cy="2915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8C616664-1678-F94A-9D03-7836F153E4E8}"/>
                    </a:ext>
                  </a:extLst>
                </p:cNvPr>
                <p:cNvSpPr txBox="1"/>
                <p:nvPr/>
              </p:nvSpPr>
              <p:spPr>
                <a:xfrm>
                  <a:off x="2617147" y="5171947"/>
                  <a:ext cx="341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D</a:t>
                  </a:r>
                  <a:endParaRPr lang="en-US" dirty="0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8C3ABF98-D5C1-734D-9F57-D1EEEEBAFD1C}"/>
                    </a:ext>
                  </a:extLst>
                </p:cNvPr>
                <p:cNvSpPr txBox="1"/>
                <p:nvPr/>
              </p:nvSpPr>
              <p:spPr>
                <a:xfrm>
                  <a:off x="3708874" y="5143043"/>
                  <a:ext cx="3513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C00000"/>
                      </a:solidFill>
                    </a:rPr>
                    <a:t>R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693A86FD-0E91-F84C-AD1B-5E7BF4B8B76C}"/>
                    </a:ext>
                  </a:extLst>
                </p:cNvPr>
                <p:cNvCxnSpPr/>
                <p:nvPr/>
              </p:nvCxnSpPr>
              <p:spPr>
                <a:xfrm>
                  <a:off x="3531600" y="5223600"/>
                  <a:ext cx="0" cy="2880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D5FE7C0-449C-C24C-94F1-976D8F7F07BD}"/>
                </a:ext>
              </a:extLst>
            </p:cNvPr>
            <p:cNvGrpSpPr/>
            <p:nvPr/>
          </p:nvGrpSpPr>
          <p:grpSpPr>
            <a:xfrm>
              <a:off x="3954671" y="3896138"/>
              <a:ext cx="2934586" cy="486248"/>
              <a:chOff x="8759687" y="3087756"/>
              <a:chExt cx="2934586" cy="48624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2DC7EC-5CAB-E046-AF27-F4F1BE4C8967}"/>
                  </a:ext>
                </a:extLst>
              </p:cNvPr>
              <p:cNvSpPr txBox="1"/>
              <p:nvPr/>
            </p:nvSpPr>
            <p:spPr>
              <a:xfrm>
                <a:off x="8759687" y="3087756"/>
                <a:ext cx="2934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&lt;D,R&gt; = D  2</a:t>
                </a:r>
                <a:r>
                  <a:rPr lang="en-US" sz="2400" baseline="30000" dirty="0"/>
                  <a:t>r</a:t>
                </a:r>
                <a:r>
                  <a:rPr lang="en-US" sz="2400" dirty="0"/>
                  <a:t>   XOR  R  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5679D954-E2CF-FE4F-B7E7-75DBBBD56E8B}"/>
                  </a:ext>
                </a:extLst>
              </p:cNvPr>
              <p:cNvSpPr txBox="1"/>
              <p:nvPr/>
            </p:nvSpPr>
            <p:spPr>
              <a:xfrm>
                <a:off x="9972262" y="317389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*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4CC24E-9903-3249-AB6B-172ECE48D762}"/>
                </a:ext>
              </a:extLst>
            </p:cNvPr>
            <p:cNvGrpSpPr/>
            <p:nvPr/>
          </p:nvGrpSpPr>
          <p:grpSpPr>
            <a:xfrm>
              <a:off x="6791741" y="3405809"/>
              <a:ext cx="4199587" cy="945369"/>
              <a:chOff x="7030279" y="3405809"/>
              <a:chExt cx="4199587" cy="94536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8932362-DCB4-EB40-9B1C-58CF349F31F1}"/>
                  </a:ext>
                </a:extLst>
              </p:cNvPr>
              <p:cNvSpPr txBox="1"/>
              <p:nvPr/>
            </p:nvSpPr>
            <p:spPr>
              <a:xfrm>
                <a:off x="8242853" y="3405809"/>
                <a:ext cx="15158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A8"/>
                    </a:solidFill>
                  </a:rPr>
                  <a:t>bit pattern</a:t>
                </a: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D334B737-73F4-0C4A-860A-265D4A3D7E47}"/>
                  </a:ext>
                </a:extLst>
              </p:cNvPr>
              <p:cNvSpPr txBox="1"/>
              <p:nvPr/>
            </p:nvSpPr>
            <p:spPr>
              <a:xfrm>
                <a:off x="8236226" y="3889513"/>
                <a:ext cx="29936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A8"/>
                    </a:solidFill>
                  </a:rPr>
                  <a:t>formula for bit pattern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13443DA-FCD3-914F-8EC2-A5BA2DA70B77}"/>
                  </a:ext>
                </a:extLst>
              </p:cNvPr>
              <p:cNvCxnSpPr/>
              <p:nvPr/>
            </p:nvCxnSpPr>
            <p:spPr>
              <a:xfrm>
                <a:off x="7050157" y="4134678"/>
                <a:ext cx="1192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B1D8A448-DD38-3A4F-8E01-5FD4EA57EB3C}"/>
                  </a:ext>
                </a:extLst>
              </p:cNvPr>
              <p:cNvCxnSpPr/>
              <p:nvPr/>
            </p:nvCxnSpPr>
            <p:spPr>
              <a:xfrm>
                <a:off x="7030279" y="3637722"/>
                <a:ext cx="1192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FD6E8185-57C7-7740-94E5-A560594E8B00}"/>
              </a:ext>
            </a:extLst>
          </p:cNvPr>
          <p:cNvSpPr/>
          <p:nvPr/>
        </p:nvSpPr>
        <p:spPr>
          <a:xfrm>
            <a:off x="5864088" y="3260035"/>
            <a:ext cx="715617" cy="7156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759CC00-BF06-854E-86A2-B83BD2F0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(CRC): example</a:t>
            </a:r>
            <a:endParaRPr lang="en-US" sz="4400" dirty="0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E9268402-B537-304A-80D7-4F08E8DE947C}"/>
              </a:ext>
            </a:extLst>
          </p:cNvPr>
          <p:cNvSpPr txBox="1">
            <a:spLocks noChangeArrowheads="1"/>
          </p:cNvSpPr>
          <p:nvPr/>
        </p:nvSpPr>
        <p:spPr>
          <a:xfrm>
            <a:off x="753303" y="1408043"/>
            <a:ext cx="4984888" cy="1044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We want:</a:t>
            </a:r>
            <a:endParaRPr lang="en-US" sz="3200" dirty="0">
              <a:solidFill>
                <a:srgbClr val="000099"/>
              </a:solidFill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i="1" dirty="0"/>
              <a:t>D</a:t>
            </a:r>
            <a:r>
              <a:rPr lang="en-US" sz="2800" i="1" baseline="26000" dirty="0"/>
              <a:t>.</a:t>
            </a:r>
            <a:r>
              <a:rPr lang="en-US" sz="2800" i="1" dirty="0"/>
              <a:t>2</a:t>
            </a:r>
            <a:r>
              <a:rPr lang="en-US" sz="2800" i="1" baseline="30000" dirty="0"/>
              <a:t>r</a:t>
            </a:r>
            <a:r>
              <a:rPr lang="en-US" sz="2800" i="1" dirty="0"/>
              <a:t>  XOR  R = </a:t>
            </a:r>
            <a:r>
              <a:rPr lang="en-US" sz="2800" i="1" dirty="0" err="1"/>
              <a:t>nG</a:t>
            </a:r>
            <a:endParaRPr lang="en-US" sz="2800" i="1" dirty="0"/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5F06603C-08A5-9845-B758-7BDABC3CA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52" y="6357788"/>
            <a:ext cx="95330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9F3C04-8A75-924D-8CE9-D51AC0954E3F}"/>
              </a:ext>
            </a:extLst>
          </p:cNvPr>
          <p:cNvGrpSpPr/>
          <p:nvPr/>
        </p:nvGrpSpPr>
        <p:grpSpPr>
          <a:xfrm>
            <a:off x="1783729" y="4359275"/>
            <a:ext cx="2788271" cy="822325"/>
            <a:chOff x="1783729" y="4359275"/>
            <a:chExt cx="2788271" cy="822325"/>
          </a:xfrm>
        </p:grpSpPr>
        <p:sp>
          <p:nvSpPr>
            <p:cNvPr id="37" name="Text Box 6">
              <a:extLst>
                <a:ext uri="{FF2B5EF4-FFF2-40B4-BE49-F238E27FC236}">
                  <a16:creationId xmlns:a16="http://schemas.microsoft.com/office/drawing/2014/main" id="{0D2B5DE6-30BC-384D-967C-0752A15E6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939" y="4359275"/>
              <a:ext cx="1336675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+mn-cs"/>
                </a:rPr>
                <a:t>D</a:t>
              </a:r>
              <a:r>
                <a:rPr lang="en-US" sz="2400" baseline="26000" dirty="0">
                  <a:latin typeface="Arial" charset="0"/>
                  <a:cs typeface="+mn-cs"/>
                </a:rPr>
                <a:t>.</a:t>
              </a:r>
              <a:r>
                <a:rPr lang="en-US" sz="2400" dirty="0">
                  <a:latin typeface="Arial" charset="0"/>
                  <a:cs typeface="+mn-cs"/>
                </a:rPr>
                <a:t>2</a:t>
              </a:r>
              <a:r>
                <a:rPr lang="en-US" sz="2400" baseline="30000" dirty="0">
                  <a:latin typeface="Arial" charset="0"/>
                  <a:cs typeface="+mn-cs"/>
                </a:rPr>
                <a:t>r</a:t>
              </a:r>
            </a:p>
            <a:p>
              <a:pPr algn="ctr">
                <a:defRPr/>
              </a:pPr>
              <a:r>
                <a:rPr lang="en-US" sz="2400" dirty="0">
                  <a:latin typeface="Arial" charset="0"/>
                  <a:cs typeface="+mn-cs"/>
                </a:rPr>
                <a:t>G</a:t>
              </a:r>
            </a:p>
          </p:txBody>
        </p:sp>
        <p:sp>
          <p:nvSpPr>
            <p:cNvPr id="38" name="Line 7">
              <a:extLst>
                <a:ext uri="{FF2B5EF4-FFF2-40B4-BE49-F238E27FC236}">
                  <a16:creationId xmlns:a16="http://schemas.microsoft.com/office/drawing/2014/main" id="{7EDB71CD-D11F-5D42-AAAF-99C7646A0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7839" y="4775200"/>
              <a:ext cx="631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727CD607-1F6A-FE44-BD7A-6D2EAB93B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729" y="4504911"/>
              <a:ext cx="2788271" cy="47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Arial" charset="0"/>
                  <a:cs typeface="+mn-cs"/>
                </a:rPr>
                <a:t>R</a:t>
              </a:r>
              <a:r>
                <a:rPr lang="en-US" dirty="0">
                  <a:latin typeface="Arial" charset="0"/>
                  <a:cs typeface="+mn-cs"/>
                </a:rPr>
                <a:t> = remainder </a:t>
              </a:r>
              <a:r>
                <a:rPr lang="en-US" sz="2400" dirty="0">
                  <a:latin typeface="Arial" charset="0"/>
                  <a:cs typeface="+mn-cs"/>
                </a:rPr>
                <a:t>[</a:t>
              </a:r>
              <a:r>
                <a:rPr lang="en-US" dirty="0">
                  <a:latin typeface="Arial" charset="0"/>
                  <a:cs typeface="+mn-cs"/>
                </a:rPr>
                <a:t>           </a:t>
              </a:r>
              <a:r>
                <a:rPr lang="en-US" sz="2400" dirty="0">
                  <a:latin typeface="Arial" charset="0"/>
                  <a:cs typeface="+mn-cs"/>
                </a:rPr>
                <a:t>]</a:t>
              </a:r>
              <a:endParaRPr lang="en-US" dirty="0">
                <a:latin typeface="Arial" charset="0"/>
                <a:cs typeface="+mn-cs"/>
              </a:endParaRPr>
            </a:p>
          </p:txBody>
        </p:sp>
      </p:grpSp>
      <p:sp>
        <p:nvSpPr>
          <p:cNvPr id="101" name="Rectangle 4">
            <a:extLst>
              <a:ext uri="{FF2B5EF4-FFF2-40B4-BE49-F238E27FC236}">
                <a16:creationId xmlns:a16="http://schemas.microsoft.com/office/drawing/2014/main" id="{0277089F-1489-B940-903E-43BA205BCEA6}"/>
              </a:ext>
            </a:extLst>
          </p:cNvPr>
          <p:cNvSpPr txBox="1">
            <a:spLocks noChangeArrowheads="1"/>
          </p:cNvSpPr>
          <p:nvPr/>
        </p:nvSpPr>
        <p:spPr>
          <a:xfrm>
            <a:off x="767158" y="2253170"/>
            <a:ext cx="4984888" cy="877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17475"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or equivalently:</a:t>
            </a:r>
            <a:endParaRPr lang="en-US" sz="3200" dirty="0">
              <a:solidFill>
                <a:srgbClr val="000099"/>
              </a:solidFill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i="1" dirty="0"/>
              <a:t>D</a:t>
            </a:r>
            <a:r>
              <a:rPr lang="en-US" sz="2800" i="1" baseline="26000" dirty="0"/>
              <a:t>.</a:t>
            </a:r>
            <a:r>
              <a:rPr lang="en-US" sz="2800" i="1" dirty="0"/>
              <a:t>2</a:t>
            </a:r>
            <a:r>
              <a:rPr lang="en-US" sz="2800" i="1" baseline="30000" dirty="0"/>
              <a:t>r</a:t>
            </a:r>
            <a:r>
              <a:rPr lang="en-US" sz="2800" i="1" dirty="0"/>
              <a:t> = </a:t>
            </a:r>
            <a:r>
              <a:rPr lang="en-US" sz="2800" i="1" dirty="0" err="1"/>
              <a:t>nG</a:t>
            </a:r>
            <a:r>
              <a:rPr lang="en-US" sz="2800" i="1" dirty="0"/>
              <a:t>  XOR  R </a:t>
            </a:r>
          </a:p>
        </p:txBody>
      </p:sp>
      <p:sp>
        <p:nvSpPr>
          <p:cNvPr id="102" name="Rectangle 4">
            <a:extLst>
              <a:ext uri="{FF2B5EF4-FFF2-40B4-BE49-F238E27FC236}">
                <a16:creationId xmlns:a16="http://schemas.microsoft.com/office/drawing/2014/main" id="{2D27A16A-ED66-A64E-999A-8DE379B7B5C0}"/>
              </a:ext>
            </a:extLst>
          </p:cNvPr>
          <p:cNvSpPr txBox="1">
            <a:spLocks noChangeArrowheads="1"/>
          </p:cNvSpPr>
          <p:nvPr/>
        </p:nvSpPr>
        <p:spPr>
          <a:xfrm>
            <a:off x="725595" y="3126008"/>
            <a:ext cx="4984888" cy="1252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17475"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or equivalently:</a:t>
            </a:r>
            <a:r>
              <a:rPr lang="en-US" dirty="0"/>
              <a:t>  </a:t>
            </a: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/>
              <a:t>   if we divide D</a:t>
            </a:r>
            <a:r>
              <a:rPr lang="en-US" baseline="26000" dirty="0"/>
              <a:t>.</a:t>
            </a:r>
            <a:r>
              <a:rPr lang="en-US" dirty="0"/>
              <a:t>2</a:t>
            </a:r>
            <a:r>
              <a:rPr lang="en-US" baseline="30000" dirty="0"/>
              <a:t>r</a:t>
            </a:r>
            <a:r>
              <a:rPr lang="en-US" dirty="0"/>
              <a:t> by G, want remainder R to satisfy:</a:t>
            </a:r>
            <a:endParaRPr lang="en-US" sz="3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09EF1B-AB47-6D41-949D-2E4338243C54}"/>
              </a:ext>
            </a:extLst>
          </p:cNvPr>
          <p:cNvSpPr txBox="1"/>
          <p:nvPr/>
        </p:nvSpPr>
        <p:spPr>
          <a:xfrm>
            <a:off x="7679634" y="2146851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1  0  0  1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5AA9A8-6F10-FC46-8C63-1F24C136BDC7}"/>
              </a:ext>
            </a:extLst>
          </p:cNvPr>
          <p:cNvSpPr txBox="1"/>
          <p:nvPr/>
        </p:nvSpPr>
        <p:spPr>
          <a:xfrm>
            <a:off x="8249478" y="3041373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1  0  1  0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EA0B225-9161-C044-9CCB-C8A2548A0D0E}"/>
              </a:ext>
            </a:extLst>
          </p:cNvPr>
          <p:cNvSpPr txBox="1"/>
          <p:nvPr/>
        </p:nvSpPr>
        <p:spPr>
          <a:xfrm>
            <a:off x="8249479" y="2451654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1  0  1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89F494-99AA-074F-8182-D3D7196530B7}"/>
              </a:ext>
            </a:extLst>
          </p:cNvPr>
          <p:cNvSpPr txBox="1"/>
          <p:nvPr/>
        </p:nvSpPr>
        <p:spPr>
          <a:xfrm>
            <a:off x="8262729" y="275645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0  0  0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DFD980A-60DC-134A-A8B3-E03AA7433300}"/>
              </a:ext>
            </a:extLst>
          </p:cNvPr>
          <p:cNvSpPr txBox="1"/>
          <p:nvPr/>
        </p:nvSpPr>
        <p:spPr>
          <a:xfrm>
            <a:off x="8256103" y="3339547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1  0  0  1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BFAC571-4E2C-784B-9D01-75A389FD3D84}"/>
              </a:ext>
            </a:extLst>
          </p:cNvPr>
          <p:cNvGrpSpPr/>
          <p:nvPr/>
        </p:nvGrpSpPr>
        <p:grpSpPr>
          <a:xfrm>
            <a:off x="8825948" y="3664228"/>
            <a:ext cx="1505129" cy="2259494"/>
            <a:chOff x="8825948" y="3664228"/>
            <a:chExt cx="1505129" cy="2259494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889B67E-A072-AB41-A01A-7F865D34C541}"/>
                </a:ext>
              </a:extLst>
            </p:cNvPr>
            <p:cNvSpPr txBox="1"/>
            <p:nvPr/>
          </p:nvSpPr>
          <p:spPr>
            <a:xfrm>
              <a:off x="8832573" y="4558747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1  0  0  1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771E71D-3FEA-E24D-A9F2-3C6E914C90B6}"/>
                </a:ext>
              </a:extLst>
            </p:cNvPr>
            <p:cNvSpPr txBox="1"/>
            <p:nvPr/>
          </p:nvSpPr>
          <p:spPr>
            <a:xfrm>
              <a:off x="9110869" y="5155096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1  0  0  1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DDCBC3-5B80-7048-9A15-D7F72168F895}"/>
                </a:ext>
              </a:extLst>
            </p:cNvPr>
            <p:cNvSpPr txBox="1"/>
            <p:nvPr/>
          </p:nvSpPr>
          <p:spPr>
            <a:xfrm>
              <a:off x="8845821" y="3962406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0  0  0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83236F-E8E8-3543-B2CA-BFEC7F79BEE0}"/>
                </a:ext>
              </a:extLst>
            </p:cNvPr>
            <p:cNvSpPr txBox="1"/>
            <p:nvPr/>
          </p:nvSpPr>
          <p:spPr>
            <a:xfrm>
              <a:off x="8825949" y="3664228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1  1  0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20BB746-0ABB-D447-AF3A-94FD526E5ED6}"/>
                </a:ext>
              </a:extLst>
            </p:cNvPr>
            <p:cNvSpPr txBox="1"/>
            <p:nvPr/>
          </p:nvSpPr>
          <p:spPr>
            <a:xfrm>
              <a:off x="8825948" y="4253947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1  1  0  0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EB22599-A868-F240-9967-17E8EF7F998A}"/>
                </a:ext>
              </a:extLst>
            </p:cNvPr>
            <p:cNvSpPr txBox="1"/>
            <p:nvPr/>
          </p:nvSpPr>
          <p:spPr>
            <a:xfrm>
              <a:off x="9110871" y="4856920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1  0  1  0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9F6BC8-86AC-5D4D-BE74-BC8DA0EAD36F}"/>
                </a:ext>
              </a:extLst>
            </p:cNvPr>
            <p:cNvSpPr txBox="1"/>
            <p:nvPr/>
          </p:nvSpPr>
          <p:spPr>
            <a:xfrm>
              <a:off x="9395794" y="5462057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0  1  1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CE2820A-3665-2B4D-A5CA-35AFC4BC3720}"/>
              </a:ext>
            </a:extLst>
          </p:cNvPr>
          <p:cNvSpPr txBox="1"/>
          <p:nvPr/>
        </p:nvSpPr>
        <p:spPr>
          <a:xfrm>
            <a:off x="9262887" y="1451109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0  1  1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3B34AB-8291-AF4C-95AB-CD958EF54DB2}"/>
              </a:ext>
            </a:extLst>
          </p:cNvPr>
          <p:cNvSpPr txBox="1"/>
          <p:nvPr/>
        </p:nvSpPr>
        <p:spPr>
          <a:xfrm>
            <a:off x="9998764" y="253779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DA620B-908B-B44C-9BDF-C09E9B5A8569}"/>
              </a:ext>
            </a:extLst>
          </p:cNvPr>
          <p:cNvSpPr txBox="1"/>
          <p:nvPr/>
        </p:nvSpPr>
        <p:spPr>
          <a:xfrm>
            <a:off x="9700589" y="5963477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A8D7C83E-1AF7-554B-AEBC-D0B417EC78D6}"/>
              </a:ext>
            </a:extLst>
          </p:cNvPr>
          <p:cNvSpPr/>
          <p:nvPr/>
        </p:nvSpPr>
        <p:spPr>
          <a:xfrm rot="5400000">
            <a:off x="9749390" y="5609878"/>
            <a:ext cx="185531" cy="680698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A387E02-0869-A343-8D42-E08DDDF8DF68}"/>
              </a:ext>
            </a:extLst>
          </p:cNvPr>
          <p:cNvGrpSpPr/>
          <p:nvPr/>
        </p:nvGrpSpPr>
        <p:grpSpPr>
          <a:xfrm>
            <a:off x="6367670" y="1219201"/>
            <a:ext cx="1220206" cy="1064637"/>
            <a:chOff x="6367670" y="1219201"/>
            <a:chExt cx="1220206" cy="106463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F6FA86E-8575-FE41-8A7D-57A1A6D3671A}"/>
                </a:ext>
              </a:extLst>
            </p:cNvPr>
            <p:cNvSpPr txBox="1"/>
            <p:nvPr/>
          </p:nvSpPr>
          <p:spPr>
            <a:xfrm>
              <a:off x="6367670" y="1822173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1  0  0  1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C2439F-EA3A-1744-8F2A-DE51769C22B5}"/>
                </a:ext>
              </a:extLst>
            </p:cNvPr>
            <p:cNvSpPr txBox="1"/>
            <p:nvPr/>
          </p:nvSpPr>
          <p:spPr>
            <a:xfrm>
              <a:off x="6745358" y="1219201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G</a:t>
              </a:r>
            </a:p>
          </p:txBody>
        </p:sp>
        <p:sp>
          <p:nvSpPr>
            <p:cNvPr id="123" name="Right Brace 122">
              <a:extLst>
                <a:ext uri="{FF2B5EF4-FFF2-40B4-BE49-F238E27FC236}">
                  <a16:creationId xmlns:a16="http://schemas.microsoft.com/office/drawing/2014/main" id="{30F89C6E-5B55-814C-A678-DF151635B08C}"/>
                </a:ext>
              </a:extLst>
            </p:cNvPr>
            <p:cNvSpPr/>
            <p:nvPr/>
          </p:nvSpPr>
          <p:spPr>
            <a:xfrm rot="16200000">
              <a:off x="6831499" y="1265579"/>
              <a:ext cx="231910" cy="1000543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7599B5-1DC7-7B44-87F1-7FFE1BEE027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8839200" y="2199861"/>
            <a:ext cx="1159564" cy="5995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6D67B0D-4D6B-8A46-B8C0-A7A1E67CD0AE}"/>
              </a:ext>
            </a:extLst>
          </p:cNvPr>
          <p:cNvGrpSpPr/>
          <p:nvPr/>
        </p:nvGrpSpPr>
        <p:grpSpPr>
          <a:xfrm>
            <a:off x="7550151" y="1873802"/>
            <a:ext cx="2658302" cy="323298"/>
            <a:chOff x="7550151" y="1873802"/>
            <a:chExt cx="2658302" cy="32329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B3616B2-31C8-0340-A40E-1391DD88EC4E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8901261-BA86-0940-AD87-917B05B4E106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Pie 128">
                <a:extLst>
                  <a:ext uri="{FF2B5EF4-FFF2-40B4-BE49-F238E27FC236}">
                    <a16:creationId xmlns:a16="http://schemas.microsoft.com/office/drawing/2014/main" id="{00815B2F-6609-A742-801E-A82E23AA6B2C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601E522-EFA7-8343-9D8C-C4CE6F34EE10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FDA5430-A6B0-834B-BE48-437D3487D1C3}"/>
              </a:ext>
            </a:extLst>
          </p:cNvPr>
          <p:cNvSpPr txBox="1"/>
          <p:nvPr/>
        </p:nvSpPr>
        <p:spPr>
          <a:xfrm>
            <a:off x="9406127" y="1822173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0  0  0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AA5CF5C-1769-FD4E-892C-DE8A33C74C01}"/>
              </a:ext>
            </a:extLst>
          </p:cNvPr>
          <p:cNvSpPr txBox="1"/>
          <p:nvPr/>
        </p:nvSpPr>
        <p:spPr>
          <a:xfrm>
            <a:off x="7673008" y="1828798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1  0  1  1  1  0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A5C44807-2247-784F-B540-295D00EBEC83}"/>
              </a:ext>
            </a:extLst>
          </p:cNvPr>
          <p:cNvSpPr/>
          <p:nvPr/>
        </p:nvSpPr>
        <p:spPr>
          <a:xfrm>
            <a:off x="7712766" y="1881809"/>
            <a:ext cx="2597426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583F49F-5180-5D4F-8B8E-E8B400A05296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9720469" y="2219739"/>
            <a:ext cx="278295" cy="57966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EA7DEF7-E301-BD4B-9C57-DFAFB6204A6F}"/>
              </a:ext>
            </a:extLst>
          </p:cNvPr>
          <p:cNvSpPr txBox="1"/>
          <p:nvPr/>
        </p:nvSpPr>
        <p:spPr>
          <a:xfrm>
            <a:off x="10376447" y="2544418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2</a:t>
            </a:r>
            <a:r>
              <a:rPr lang="en-US" sz="2800" baseline="30000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53CD48-3690-8946-A52D-ED09BA2D0443}"/>
              </a:ext>
            </a:extLst>
          </p:cNvPr>
          <p:cNvSpPr txBox="1"/>
          <p:nvPr/>
        </p:nvSpPr>
        <p:spPr>
          <a:xfrm>
            <a:off x="10227366" y="263718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C69377-C795-514D-9135-191092B5D840}"/>
              </a:ext>
            </a:extLst>
          </p:cNvPr>
          <p:cNvSpPr txBox="1"/>
          <p:nvPr/>
        </p:nvSpPr>
        <p:spPr>
          <a:xfrm>
            <a:off x="8523844" y="1441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0DE5684-3F65-874B-8116-C643C79124D1}"/>
              </a:ext>
            </a:extLst>
          </p:cNvPr>
          <p:cNvSpPr txBox="1"/>
          <p:nvPr/>
        </p:nvSpPr>
        <p:spPr>
          <a:xfrm>
            <a:off x="8810715" y="14506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86DF09-4CAB-0A49-B8FB-6B0C7333B9BC}"/>
              </a:ext>
            </a:extLst>
          </p:cNvPr>
          <p:cNvSpPr txBox="1"/>
          <p:nvPr/>
        </p:nvSpPr>
        <p:spPr>
          <a:xfrm>
            <a:off x="9097586" y="1441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179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16" grpId="0"/>
      <p:bldP spid="117" grpId="0"/>
      <p:bldP spid="118" grpId="0"/>
      <p:bldP spid="119" grpId="0" animBg="1"/>
      <p:bldP spid="130" grpId="0"/>
      <p:bldP spid="131" grpId="0"/>
      <p:bldP spid="132" grpId="0" animBg="1"/>
      <p:bldP spid="132" grpId="1" animBg="1"/>
      <p:bldP spid="134" grpId="0"/>
      <p:bldP spid="135" grpId="0"/>
      <p:bldP spid="136" grpId="0"/>
      <p:bldP spid="137" grpId="0"/>
      <p:bldP spid="1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80265" y="1388119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11112" indent="0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90A139B-CE82-0E4E-86EB-4685C7EA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introduction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1104900" y="1257300"/>
            <a:ext cx="5622601" cy="4153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lvl="0" indent="0">
              <a:buNone/>
              <a:defRPr/>
            </a:pP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terminology:</a:t>
            </a:r>
          </a:p>
          <a:p>
            <a:pPr marL="404813" lvl="0" indent="-274638">
              <a:defRPr/>
            </a:pP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hosts and routers: nodes</a:t>
            </a:r>
          </a:p>
          <a:p>
            <a:pPr marL="404813" lvl="0" indent="-274638">
              <a:defRPr/>
            </a:pP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communication channels that connect adjacent nodes along communication path: links</a:t>
            </a:r>
          </a:p>
          <a:p>
            <a:pPr marL="747713" lvl="1" indent="-274638">
              <a:defRPr/>
            </a:pPr>
            <a:r>
              <a:rPr lang="en-US" altLang="en-US" sz="26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wired </a:t>
            </a:r>
          </a:p>
          <a:p>
            <a:pPr marL="747713" lvl="1" indent="-274638">
              <a:defRPr/>
            </a:pPr>
            <a:r>
              <a:rPr lang="en-US" altLang="en-US" sz="26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wireless </a:t>
            </a:r>
          </a:p>
          <a:p>
            <a:pPr marL="747713" lvl="1" indent="-274638">
              <a:defRPr/>
            </a:pPr>
            <a:r>
              <a:rPr lang="en-US" altLang="en-US" sz="26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LANs</a:t>
            </a:r>
          </a:p>
          <a:p>
            <a:pPr marL="404813" lvl="0" indent="-274638">
              <a:defRPr/>
            </a:pP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layer-2 packet: </a:t>
            </a:r>
            <a:r>
              <a:rPr lang="en-US" altLang="en-US" sz="3000" i="1" dirty="0">
                <a:solidFill>
                  <a:srgbClr val="0000A8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frame</a:t>
            </a: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, encapsulates datagram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Line 428">
            <a:extLst>
              <a:ext uri="{FF2B5EF4-FFF2-40B4-BE49-F238E27FC236}">
                <a16:creationId xmlns:a16="http://schemas.microsoft.com/office/drawing/2014/main" id="{16F1973E-A8F0-6E4E-9510-49D75998F4A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789609" y="5251739"/>
            <a:ext cx="388062" cy="756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Line 430">
            <a:extLst>
              <a:ext uri="{FF2B5EF4-FFF2-40B4-BE49-F238E27FC236}">
                <a16:creationId xmlns:a16="http://schemas.microsoft.com/office/drawing/2014/main" id="{CAB72423-2D43-1046-869C-9EDAEA5E40C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0209926" y="5405286"/>
            <a:ext cx="0" cy="11430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Line 431">
            <a:extLst>
              <a:ext uri="{FF2B5EF4-FFF2-40B4-BE49-F238E27FC236}">
                <a16:creationId xmlns:a16="http://schemas.microsoft.com/office/drawing/2014/main" id="{99BD1088-D56F-3A42-8E44-483A32BED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2959" y="4838517"/>
            <a:ext cx="524483" cy="261537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Line 432">
            <a:extLst>
              <a:ext uri="{FF2B5EF4-FFF2-40B4-BE49-F238E27FC236}">
                <a16:creationId xmlns:a16="http://schemas.microsoft.com/office/drawing/2014/main" id="{8A75CF99-7455-B74F-8BAD-3AD43E03F4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0066" y="4838517"/>
            <a:ext cx="569255" cy="246266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Line 433">
            <a:extLst>
              <a:ext uri="{FF2B5EF4-FFF2-40B4-BE49-F238E27FC236}">
                <a16:creationId xmlns:a16="http://schemas.microsoft.com/office/drawing/2014/main" id="{FC542B29-675E-3D46-80C8-75565CBAE2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744" y="5108876"/>
            <a:ext cx="1030502" cy="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Line 435">
            <a:extLst>
              <a:ext uri="{FF2B5EF4-FFF2-40B4-BE49-F238E27FC236}">
                <a16:creationId xmlns:a16="http://schemas.microsoft.com/office/drawing/2014/main" id="{2B974C3D-5280-D849-8D04-7FDDEF66C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07" y="5117334"/>
            <a:ext cx="2268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 436">
            <a:extLst>
              <a:ext uri="{FF2B5EF4-FFF2-40B4-BE49-F238E27FC236}">
                <a16:creationId xmlns:a16="http://schemas.microsoft.com/office/drawing/2014/main" id="{05391238-AE6D-D14C-8C1F-CD07E40328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8367" y="5290470"/>
            <a:ext cx="412750" cy="12700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Line 439">
            <a:extLst>
              <a:ext uri="{FF2B5EF4-FFF2-40B4-BE49-F238E27FC236}">
                <a16:creationId xmlns:a16="http://schemas.microsoft.com/office/drawing/2014/main" id="{F0B33890-F38E-9948-851E-64C7E965F0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73817" y="5282252"/>
            <a:ext cx="68080" cy="29396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Line 440">
            <a:extLst>
              <a:ext uri="{FF2B5EF4-FFF2-40B4-BE49-F238E27FC236}">
                <a16:creationId xmlns:a16="http://schemas.microsoft.com/office/drawing/2014/main" id="{A6F6A7F9-E45C-124D-AC6C-F4101DAE4B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88731" y="5307931"/>
            <a:ext cx="280374" cy="269876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Line 441">
            <a:extLst>
              <a:ext uri="{FF2B5EF4-FFF2-40B4-BE49-F238E27FC236}">
                <a16:creationId xmlns:a16="http://schemas.microsoft.com/office/drawing/2014/main" id="{AD8346D7-6C40-1348-A196-CC99EDB76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8731" y="5258048"/>
            <a:ext cx="914184" cy="46862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Line 443">
            <a:extLst>
              <a:ext uri="{FF2B5EF4-FFF2-40B4-BE49-F238E27FC236}">
                <a16:creationId xmlns:a16="http://schemas.microsoft.com/office/drawing/2014/main" id="{E2DA8AD7-F617-354E-B5AE-47F97541A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7778" y="3829970"/>
            <a:ext cx="0" cy="13176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Line 449">
            <a:extLst>
              <a:ext uri="{FF2B5EF4-FFF2-40B4-BE49-F238E27FC236}">
                <a16:creationId xmlns:a16="http://schemas.microsoft.com/office/drawing/2014/main" id="{E873DD89-2DB7-304C-ADED-170F1F4E1A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6666" y="4041107"/>
            <a:ext cx="168275" cy="317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Line 428">
            <a:extLst>
              <a:ext uri="{FF2B5EF4-FFF2-40B4-BE49-F238E27FC236}">
                <a16:creationId xmlns:a16="http://schemas.microsoft.com/office/drawing/2014/main" id="{56AC483A-3972-5540-9E9F-AE1FE256604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885545" y="5583471"/>
            <a:ext cx="366793" cy="148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Line 440">
            <a:extLst>
              <a:ext uri="{FF2B5EF4-FFF2-40B4-BE49-F238E27FC236}">
                <a16:creationId xmlns:a16="http://schemas.microsoft.com/office/drawing/2014/main" id="{B0224379-0B0C-1343-B0E2-E62DFA482C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9425" y="5036562"/>
            <a:ext cx="404236" cy="207771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DFBDA95-16CE-D146-A4C5-C45EDEC8D34E}"/>
              </a:ext>
            </a:extLst>
          </p:cNvPr>
          <p:cNvCxnSpPr/>
          <p:nvPr/>
        </p:nvCxnSpPr>
        <p:spPr>
          <a:xfrm flipH="1">
            <a:off x="10100635" y="2169432"/>
            <a:ext cx="761467" cy="577355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282E722-916E-234E-AC0B-E2B36A0049E1}"/>
              </a:ext>
            </a:extLst>
          </p:cNvPr>
          <p:cNvCxnSpPr/>
          <p:nvPr/>
        </p:nvCxnSpPr>
        <p:spPr>
          <a:xfrm flipH="1">
            <a:off x="10100635" y="2268313"/>
            <a:ext cx="3970" cy="5184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691F242-AF67-1B42-8D8E-F09C1EB27D39}"/>
              </a:ext>
            </a:extLst>
          </p:cNvPr>
          <p:cNvCxnSpPr/>
          <p:nvPr/>
        </p:nvCxnSpPr>
        <p:spPr>
          <a:xfrm flipH="1">
            <a:off x="10672135" y="2200506"/>
            <a:ext cx="149360" cy="5184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E49F46-6C78-A640-A53B-1F2DCAE49B5E}"/>
              </a:ext>
            </a:extLst>
          </p:cNvPr>
          <p:cNvCxnSpPr/>
          <p:nvPr/>
        </p:nvCxnSpPr>
        <p:spPr>
          <a:xfrm flipH="1">
            <a:off x="10142166" y="2718967"/>
            <a:ext cx="574283" cy="27820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1454C82-BE7E-874F-AA28-09F795395B3E}"/>
              </a:ext>
            </a:extLst>
          </p:cNvPr>
          <p:cNvCxnSpPr/>
          <p:nvPr/>
        </p:nvCxnSpPr>
        <p:spPr>
          <a:xfrm flipH="1">
            <a:off x="10069542" y="2169432"/>
            <a:ext cx="788589" cy="98881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F00AE0-2163-514F-B52E-CFE0592CCF07}"/>
              </a:ext>
            </a:extLst>
          </p:cNvPr>
          <p:cNvCxnSpPr/>
          <p:nvPr/>
        </p:nvCxnSpPr>
        <p:spPr>
          <a:xfrm flipH="1">
            <a:off x="10862103" y="2127325"/>
            <a:ext cx="279002" cy="421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E38317B-7455-F04C-9FB3-A47169171585}"/>
              </a:ext>
            </a:extLst>
          </p:cNvPr>
          <p:cNvCxnSpPr/>
          <p:nvPr/>
        </p:nvCxnSpPr>
        <p:spPr>
          <a:xfrm flipH="1" flipV="1">
            <a:off x="10681994" y="2718967"/>
            <a:ext cx="353541" cy="678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8CD097C-75DA-B84B-B03E-371F3044C3BB}"/>
              </a:ext>
            </a:extLst>
          </p:cNvPr>
          <p:cNvCxnSpPr/>
          <p:nvPr/>
        </p:nvCxnSpPr>
        <p:spPr>
          <a:xfrm flipH="1">
            <a:off x="8769223" y="2268313"/>
            <a:ext cx="1300319" cy="606622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Line 541">
            <a:extLst>
              <a:ext uri="{FF2B5EF4-FFF2-40B4-BE49-F238E27FC236}">
                <a16:creationId xmlns:a16="http://schemas.microsoft.com/office/drawing/2014/main" id="{3EE4D6D5-1F58-604E-926E-B12AF198F9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78705" y="4113379"/>
            <a:ext cx="429324" cy="705603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Line 424">
            <a:extLst>
              <a:ext uri="{FF2B5EF4-FFF2-40B4-BE49-F238E27FC236}">
                <a16:creationId xmlns:a16="http://schemas.microsoft.com/office/drawing/2014/main" id="{69D11C97-9A2A-6F4A-BEC2-192440539B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4554" y="4047456"/>
            <a:ext cx="969051" cy="317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8" name="Picture 778" descr="antenna_radiation_stylized">
            <a:extLst>
              <a:ext uri="{FF2B5EF4-FFF2-40B4-BE49-F238E27FC236}">
                <a16:creationId xmlns:a16="http://schemas.microsoft.com/office/drawing/2014/main" id="{AE641E33-5C90-9C48-B6C0-B2DA38E6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238" y="3813930"/>
            <a:ext cx="506412" cy="10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781" descr="antenna_radiation_stylized">
            <a:extLst>
              <a:ext uri="{FF2B5EF4-FFF2-40B4-BE49-F238E27FC236}">
                <a16:creationId xmlns:a16="http://schemas.microsoft.com/office/drawing/2014/main" id="{58D0D77F-41BF-B141-99CC-744477020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073" y="5480938"/>
            <a:ext cx="452014" cy="9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799" descr="cell_tower_radiation copy">
            <a:extLst>
              <a:ext uri="{FF2B5EF4-FFF2-40B4-BE49-F238E27FC236}">
                <a16:creationId xmlns:a16="http://schemas.microsoft.com/office/drawing/2014/main" id="{B93FCB1A-5588-5743-82CC-8E52ADEA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66" y="2158167"/>
            <a:ext cx="457200" cy="33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Oval 800">
            <a:extLst>
              <a:ext uri="{FF2B5EF4-FFF2-40B4-BE49-F238E27FC236}">
                <a16:creationId xmlns:a16="http://schemas.microsoft.com/office/drawing/2014/main" id="{029C7FDD-ABE9-EB40-A1C5-64FF9B2F9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541" y="2292995"/>
            <a:ext cx="52388" cy="4948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829" y="5180504"/>
            <a:ext cx="309187" cy="167750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150622" y="4159591"/>
              <a:ext cx="426399" cy="451816"/>
              <a:chOff x="5182936" y="2693365"/>
              <a:chExt cx="532434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2936" y="2914214"/>
                <a:ext cx="153344" cy="0"/>
              </a:xfrm>
              <a:prstGeom prst="line">
                <a:avLst/>
              </a:prstGeom>
              <a:ln w="12700">
                <a:solidFill>
                  <a:srgbClr val="E4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rgbClr val="E4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3" name="Group 950">
            <a:extLst>
              <a:ext uri="{FF2B5EF4-FFF2-40B4-BE49-F238E27FC236}">
                <a16:creationId xmlns:a16="http://schemas.microsoft.com/office/drawing/2014/main" id="{BF16D25A-05F2-BD48-8851-FCCC3771B7E8}"/>
              </a:ext>
            </a:extLst>
          </p:cNvPr>
          <p:cNvGrpSpPr>
            <a:grpSpLocks/>
          </p:cNvGrpSpPr>
          <p:nvPr/>
        </p:nvGrpSpPr>
        <p:grpSpPr bwMode="auto">
          <a:xfrm>
            <a:off x="10253990" y="5273951"/>
            <a:ext cx="177192" cy="330833"/>
            <a:chOff x="4140" y="429"/>
            <a:chExt cx="1425" cy="2396"/>
          </a:xfrm>
        </p:grpSpPr>
        <p:sp>
          <p:nvSpPr>
            <p:cNvPr id="324" name="Freeform 951">
              <a:extLst>
                <a:ext uri="{FF2B5EF4-FFF2-40B4-BE49-F238E27FC236}">
                  <a16:creationId xmlns:a16="http://schemas.microsoft.com/office/drawing/2014/main" id="{72C50429-8235-E440-B0F8-ADCFAC748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Rectangle 952">
              <a:extLst>
                <a:ext uri="{FF2B5EF4-FFF2-40B4-BE49-F238E27FC236}">
                  <a16:creationId xmlns:a16="http://schemas.microsoft.com/office/drawing/2014/main" id="{C8289D20-20EF-CE4A-B82D-CC6F98B22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6" name="Freeform 953">
              <a:extLst>
                <a:ext uri="{FF2B5EF4-FFF2-40B4-BE49-F238E27FC236}">
                  <a16:creationId xmlns:a16="http://schemas.microsoft.com/office/drawing/2014/main" id="{512EE24C-2BC1-5A45-B541-28FAD5522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954">
              <a:extLst>
                <a:ext uri="{FF2B5EF4-FFF2-40B4-BE49-F238E27FC236}">
                  <a16:creationId xmlns:a16="http://schemas.microsoft.com/office/drawing/2014/main" id="{CC26DF50-FD02-994D-80F7-4CD21CC31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Rectangle 955">
              <a:extLst>
                <a:ext uri="{FF2B5EF4-FFF2-40B4-BE49-F238E27FC236}">
                  <a16:creationId xmlns:a16="http://schemas.microsoft.com/office/drawing/2014/main" id="{12D5F885-EEB6-EA49-8F16-8E65F7B56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29" name="Group 956">
              <a:extLst>
                <a:ext uri="{FF2B5EF4-FFF2-40B4-BE49-F238E27FC236}">
                  <a16:creationId xmlns:a16="http://schemas.microsoft.com/office/drawing/2014/main" id="{4819CF1A-CAA2-2445-BACA-6333C6770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4" name="AutoShape 957">
                <a:extLst>
                  <a:ext uri="{FF2B5EF4-FFF2-40B4-BE49-F238E27FC236}">
                    <a16:creationId xmlns:a16="http://schemas.microsoft.com/office/drawing/2014/main" id="{F403CAA7-7575-5B45-9B26-74060E67E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5" name="AutoShape 958">
                <a:extLst>
                  <a:ext uri="{FF2B5EF4-FFF2-40B4-BE49-F238E27FC236}">
                    <a16:creationId xmlns:a16="http://schemas.microsoft.com/office/drawing/2014/main" id="{E7C03107-B3D4-E74B-8026-51FC5FB4C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0" name="Rectangle 959">
              <a:extLst>
                <a:ext uri="{FF2B5EF4-FFF2-40B4-BE49-F238E27FC236}">
                  <a16:creationId xmlns:a16="http://schemas.microsoft.com/office/drawing/2014/main" id="{8C82FD14-8B3E-4C45-BA2F-1D536922B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1" name="Group 960">
              <a:extLst>
                <a:ext uri="{FF2B5EF4-FFF2-40B4-BE49-F238E27FC236}">
                  <a16:creationId xmlns:a16="http://schemas.microsoft.com/office/drawing/2014/main" id="{848EC42A-6B0F-D74E-99AF-9287D4319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2" name="AutoShape 961">
                <a:extLst>
                  <a:ext uri="{FF2B5EF4-FFF2-40B4-BE49-F238E27FC236}">
                    <a16:creationId xmlns:a16="http://schemas.microsoft.com/office/drawing/2014/main" id="{5837F05C-C8FD-5D48-B46A-FAF46F8F6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3" name="AutoShape 962">
                <a:extLst>
                  <a:ext uri="{FF2B5EF4-FFF2-40B4-BE49-F238E27FC236}">
                    <a16:creationId xmlns:a16="http://schemas.microsoft.com/office/drawing/2014/main" id="{85884ACD-1556-C049-9208-BBD38D4BC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2" name="Rectangle 963">
              <a:extLst>
                <a:ext uri="{FF2B5EF4-FFF2-40B4-BE49-F238E27FC236}">
                  <a16:creationId xmlns:a16="http://schemas.microsoft.com/office/drawing/2014/main" id="{BB3BDCEC-6ABC-7E44-B9C4-70680B656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3" name="Rectangle 964">
              <a:extLst>
                <a:ext uri="{FF2B5EF4-FFF2-40B4-BE49-F238E27FC236}">
                  <a16:creationId xmlns:a16="http://schemas.microsoft.com/office/drawing/2014/main" id="{BF659529-BF75-D64D-A398-3F5F02E8D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4" name="Group 965">
              <a:extLst>
                <a:ext uri="{FF2B5EF4-FFF2-40B4-BE49-F238E27FC236}">
                  <a16:creationId xmlns:a16="http://schemas.microsoft.com/office/drawing/2014/main" id="{08EED94E-296E-6944-AB01-4E0F74CF6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0" name="AutoShape 966">
                <a:extLst>
                  <a:ext uri="{FF2B5EF4-FFF2-40B4-BE49-F238E27FC236}">
                    <a16:creationId xmlns:a16="http://schemas.microsoft.com/office/drawing/2014/main" id="{E45BC691-EDAB-5043-B974-6931BF4A1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1" name="AutoShape 967">
                <a:extLst>
                  <a:ext uri="{FF2B5EF4-FFF2-40B4-BE49-F238E27FC236}">
                    <a16:creationId xmlns:a16="http://schemas.microsoft.com/office/drawing/2014/main" id="{BC4BCC73-0226-7344-A90F-A319311EB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5" name="Freeform 968">
              <a:extLst>
                <a:ext uri="{FF2B5EF4-FFF2-40B4-BE49-F238E27FC236}">
                  <a16:creationId xmlns:a16="http://schemas.microsoft.com/office/drawing/2014/main" id="{4D3CB3E6-04E9-DD42-A1E2-B9CFDE5F4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6" name="Group 969">
              <a:extLst>
                <a:ext uri="{FF2B5EF4-FFF2-40B4-BE49-F238E27FC236}">
                  <a16:creationId xmlns:a16="http://schemas.microsoft.com/office/drawing/2014/main" id="{D3A85C8F-5C9D-004C-BED1-826FD6B75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8" name="AutoShape 970">
                <a:extLst>
                  <a:ext uri="{FF2B5EF4-FFF2-40B4-BE49-F238E27FC236}">
                    <a16:creationId xmlns:a16="http://schemas.microsoft.com/office/drawing/2014/main" id="{61DC189F-D857-CE49-9706-A99AFD074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9" name="AutoShape 971">
                <a:extLst>
                  <a:ext uri="{FF2B5EF4-FFF2-40B4-BE49-F238E27FC236}">
                    <a16:creationId xmlns:a16="http://schemas.microsoft.com/office/drawing/2014/main" id="{8FED6611-7057-CD45-9474-CA215533C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7" name="Rectangle 972">
              <a:extLst>
                <a:ext uri="{FF2B5EF4-FFF2-40B4-BE49-F238E27FC236}">
                  <a16:creationId xmlns:a16="http://schemas.microsoft.com/office/drawing/2014/main" id="{043E3E2C-723D-CA49-8604-B8FA4FD2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8" name="Freeform 973">
              <a:extLst>
                <a:ext uri="{FF2B5EF4-FFF2-40B4-BE49-F238E27FC236}">
                  <a16:creationId xmlns:a16="http://schemas.microsoft.com/office/drawing/2014/main" id="{A7D59DBF-B240-2743-8F05-CD6652179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Freeform 974">
              <a:extLst>
                <a:ext uri="{FF2B5EF4-FFF2-40B4-BE49-F238E27FC236}">
                  <a16:creationId xmlns:a16="http://schemas.microsoft.com/office/drawing/2014/main" id="{782758E0-5FA1-2541-8957-4820DA26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Oval 975">
              <a:extLst>
                <a:ext uri="{FF2B5EF4-FFF2-40B4-BE49-F238E27FC236}">
                  <a16:creationId xmlns:a16="http://schemas.microsoft.com/office/drawing/2014/main" id="{E43434A9-1771-1841-B10D-00C68B13F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Freeform 976">
              <a:extLst>
                <a:ext uri="{FF2B5EF4-FFF2-40B4-BE49-F238E27FC236}">
                  <a16:creationId xmlns:a16="http://schemas.microsoft.com/office/drawing/2014/main" id="{7F3BC29B-77D4-0345-BC99-5EBDE5178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AutoShape 977">
              <a:extLst>
                <a:ext uri="{FF2B5EF4-FFF2-40B4-BE49-F238E27FC236}">
                  <a16:creationId xmlns:a16="http://schemas.microsoft.com/office/drawing/2014/main" id="{AB8C4D5D-D558-0E48-B735-10A1700F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3" name="AutoShape 978">
              <a:extLst>
                <a:ext uri="{FF2B5EF4-FFF2-40B4-BE49-F238E27FC236}">
                  <a16:creationId xmlns:a16="http://schemas.microsoft.com/office/drawing/2014/main" id="{A52E34C3-2A4E-6E43-AEAD-80E9029E9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Oval 979">
              <a:extLst>
                <a:ext uri="{FF2B5EF4-FFF2-40B4-BE49-F238E27FC236}">
                  <a16:creationId xmlns:a16="http://schemas.microsoft.com/office/drawing/2014/main" id="{CF996EB8-B8AF-1645-81FB-5C4480FC1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5" name="Oval 980">
              <a:extLst>
                <a:ext uri="{FF2B5EF4-FFF2-40B4-BE49-F238E27FC236}">
                  <a16:creationId xmlns:a16="http://schemas.microsoft.com/office/drawing/2014/main" id="{6ABBF416-3D25-A54A-B9CB-9BC7B8D8B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6" name="Oval 981">
              <a:extLst>
                <a:ext uri="{FF2B5EF4-FFF2-40B4-BE49-F238E27FC236}">
                  <a16:creationId xmlns:a16="http://schemas.microsoft.com/office/drawing/2014/main" id="{BEBFB614-43B9-5A4B-8E5D-794244BE1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7" name="Rectangle 982">
              <a:extLst>
                <a:ext uri="{FF2B5EF4-FFF2-40B4-BE49-F238E27FC236}">
                  <a16:creationId xmlns:a16="http://schemas.microsoft.com/office/drawing/2014/main" id="{C5CE1C8E-4047-8540-B7FB-EBAB3DBC6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7" name="Group 850">
            <a:extLst>
              <a:ext uri="{FF2B5EF4-FFF2-40B4-BE49-F238E27FC236}">
                <a16:creationId xmlns:a16="http://schemas.microsoft.com/office/drawing/2014/main" id="{4F552D9E-30F7-A14F-B4D6-B51A5A66BDB8}"/>
              </a:ext>
            </a:extLst>
          </p:cNvPr>
          <p:cNvGrpSpPr>
            <a:grpSpLocks/>
          </p:cNvGrpSpPr>
          <p:nvPr/>
        </p:nvGrpSpPr>
        <p:grpSpPr bwMode="auto">
          <a:xfrm>
            <a:off x="7566349" y="3812814"/>
            <a:ext cx="496588" cy="96676"/>
            <a:chOff x="2199" y="955"/>
            <a:chExt cx="2547" cy="506"/>
          </a:xfrm>
        </p:grpSpPr>
        <p:sp>
          <p:nvSpPr>
            <p:cNvPr id="548" name="Freeform 851">
              <a:extLst>
                <a:ext uri="{FF2B5EF4-FFF2-40B4-BE49-F238E27FC236}">
                  <a16:creationId xmlns:a16="http://schemas.microsoft.com/office/drawing/2014/main" id="{47E21BF6-929B-3A47-8266-F43071DB4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852">
              <a:extLst>
                <a:ext uri="{FF2B5EF4-FFF2-40B4-BE49-F238E27FC236}">
                  <a16:creationId xmlns:a16="http://schemas.microsoft.com/office/drawing/2014/main" id="{977E0CCA-A1C1-F142-8BCA-8B6415F00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853">
              <a:extLst>
                <a:ext uri="{FF2B5EF4-FFF2-40B4-BE49-F238E27FC236}">
                  <a16:creationId xmlns:a16="http://schemas.microsoft.com/office/drawing/2014/main" id="{AFEC8E43-9448-CC47-A12E-E3D3988E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854">
              <a:extLst>
                <a:ext uri="{FF2B5EF4-FFF2-40B4-BE49-F238E27FC236}">
                  <a16:creationId xmlns:a16="http://schemas.microsoft.com/office/drawing/2014/main" id="{9974E21E-DE2A-F14B-9EEA-8E995ACB2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855">
              <a:extLst>
                <a:ext uri="{FF2B5EF4-FFF2-40B4-BE49-F238E27FC236}">
                  <a16:creationId xmlns:a16="http://schemas.microsoft.com/office/drawing/2014/main" id="{526B7E0C-0C34-C149-980C-9D4078DFB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856">
              <a:extLst>
                <a:ext uri="{FF2B5EF4-FFF2-40B4-BE49-F238E27FC236}">
                  <a16:creationId xmlns:a16="http://schemas.microsoft.com/office/drawing/2014/main" id="{8F99464E-957F-4E48-BA20-3C5D8011E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88" name="Group 850">
            <a:extLst>
              <a:ext uri="{FF2B5EF4-FFF2-40B4-BE49-F238E27FC236}">
                <a16:creationId xmlns:a16="http://schemas.microsoft.com/office/drawing/2014/main" id="{29210D43-18C8-0641-B681-3446080C3F9A}"/>
              </a:ext>
            </a:extLst>
          </p:cNvPr>
          <p:cNvGrpSpPr>
            <a:grpSpLocks/>
          </p:cNvGrpSpPr>
          <p:nvPr/>
        </p:nvGrpSpPr>
        <p:grpSpPr bwMode="auto">
          <a:xfrm>
            <a:off x="7801777" y="3327400"/>
            <a:ext cx="269073" cy="46492"/>
            <a:chOff x="2199" y="955"/>
            <a:chExt cx="2547" cy="506"/>
          </a:xfrm>
        </p:grpSpPr>
        <p:sp>
          <p:nvSpPr>
            <p:cNvPr id="597" name="Freeform 851">
              <a:extLst>
                <a:ext uri="{FF2B5EF4-FFF2-40B4-BE49-F238E27FC236}">
                  <a16:creationId xmlns:a16="http://schemas.microsoft.com/office/drawing/2014/main" id="{36DCC3D2-0891-2541-A191-1251BBEF9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852">
              <a:extLst>
                <a:ext uri="{FF2B5EF4-FFF2-40B4-BE49-F238E27FC236}">
                  <a16:creationId xmlns:a16="http://schemas.microsoft.com/office/drawing/2014/main" id="{D5277460-B4E3-524F-9433-384917AEC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853">
              <a:extLst>
                <a:ext uri="{FF2B5EF4-FFF2-40B4-BE49-F238E27FC236}">
                  <a16:creationId xmlns:a16="http://schemas.microsoft.com/office/drawing/2014/main" id="{B805595D-4D0C-7944-A9AD-4D3ADF561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854">
              <a:extLst>
                <a:ext uri="{FF2B5EF4-FFF2-40B4-BE49-F238E27FC236}">
                  <a16:creationId xmlns:a16="http://schemas.microsoft.com/office/drawing/2014/main" id="{E00F00F5-C22C-9E4F-AD64-60E1AB2F4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855">
              <a:extLst>
                <a:ext uri="{FF2B5EF4-FFF2-40B4-BE49-F238E27FC236}">
                  <a16:creationId xmlns:a16="http://schemas.microsoft.com/office/drawing/2014/main" id="{91BD7366-39AE-8B41-B7C8-84255036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856">
              <a:extLst>
                <a:ext uri="{FF2B5EF4-FFF2-40B4-BE49-F238E27FC236}">
                  <a16:creationId xmlns:a16="http://schemas.microsoft.com/office/drawing/2014/main" id="{7FC3F21F-3A7A-BD48-A40A-00C122D9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03" name="Group 850">
            <a:extLst>
              <a:ext uri="{FF2B5EF4-FFF2-40B4-BE49-F238E27FC236}">
                <a16:creationId xmlns:a16="http://schemas.microsoft.com/office/drawing/2014/main" id="{BE7F245F-72C2-A043-82DE-6C0AE3E66523}"/>
              </a:ext>
            </a:extLst>
          </p:cNvPr>
          <p:cNvGrpSpPr>
            <a:grpSpLocks/>
          </p:cNvGrpSpPr>
          <p:nvPr/>
        </p:nvGrpSpPr>
        <p:grpSpPr bwMode="auto">
          <a:xfrm>
            <a:off x="7493802" y="3422650"/>
            <a:ext cx="269073" cy="46492"/>
            <a:chOff x="2199" y="955"/>
            <a:chExt cx="2547" cy="506"/>
          </a:xfrm>
        </p:grpSpPr>
        <p:sp>
          <p:nvSpPr>
            <p:cNvPr id="604" name="Freeform 851">
              <a:extLst>
                <a:ext uri="{FF2B5EF4-FFF2-40B4-BE49-F238E27FC236}">
                  <a16:creationId xmlns:a16="http://schemas.microsoft.com/office/drawing/2014/main" id="{B712963A-1E2A-3643-B5C3-4E552B192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852">
              <a:extLst>
                <a:ext uri="{FF2B5EF4-FFF2-40B4-BE49-F238E27FC236}">
                  <a16:creationId xmlns:a16="http://schemas.microsoft.com/office/drawing/2014/main" id="{470DE5CF-9167-9246-A722-9E8442274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853">
              <a:extLst>
                <a:ext uri="{FF2B5EF4-FFF2-40B4-BE49-F238E27FC236}">
                  <a16:creationId xmlns:a16="http://schemas.microsoft.com/office/drawing/2014/main" id="{BD37A15B-27DE-5640-BDCC-45492602C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854">
              <a:extLst>
                <a:ext uri="{FF2B5EF4-FFF2-40B4-BE49-F238E27FC236}">
                  <a16:creationId xmlns:a16="http://schemas.microsoft.com/office/drawing/2014/main" id="{8F353A5D-F3B9-A24E-A816-361069C5B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855">
              <a:extLst>
                <a:ext uri="{FF2B5EF4-FFF2-40B4-BE49-F238E27FC236}">
                  <a16:creationId xmlns:a16="http://schemas.microsoft.com/office/drawing/2014/main" id="{2A37387A-9AD7-7347-9B59-5E3423DC0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856">
              <a:extLst>
                <a:ext uri="{FF2B5EF4-FFF2-40B4-BE49-F238E27FC236}">
                  <a16:creationId xmlns:a16="http://schemas.microsoft.com/office/drawing/2014/main" id="{EE58E058-DE5E-E74A-88A3-CEE247A6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10" name="Group 850">
            <a:extLst>
              <a:ext uri="{FF2B5EF4-FFF2-40B4-BE49-F238E27FC236}">
                <a16:creationId xmlns:a16="http://schemas.microsoft.com/office/drawing/2014/main" id="{E3F84402-6524-194E-A94B-4A0A73FB3611}"/>
              </a:ext>
            </a:extLst>
          </p:cNvPr>
          <p:cNvGrpSpPr>
            <a:grpSpLocks/>
          </p:cNvGrpSpPr>
          <p:nvPr/>
        </p:nvGrpSpPr>
        <p:grpSpPr bwMode="auto">
          <a:xfrm>
            <a:off x="7439349" y="2355850"/>
            <a:ext cx="399726" cy="74090"/>
            <a:chOff x="2199" y="955"/>
            <a:chExt cx="2547" cy="506"/>
          </a:xfrm>
        </p:grpSpPr>
        <p:sp>
          <p:nvSpPr>
            <p:cNvPr id="611" name="Freeform 851">
              <a:extLst>
                <a:ext uri="{FF2B5EF4-FFF2-40B4-BE49-F238E27FC236}">
                  <a16:creationId xmlns:a16="http://schemas.microsoft.com/office/drawing/2014/main" id="{1E84A0F2-859D-ED43-B462-FB6DCAD4E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852">
              <a:extLst>
                <a:ext uri="{FF2B5EF4-FFF2-40B4-BE49-F238E27FC236}">
                  <a16:creationId xmlns:a16="http://schemas.microsoft.com/office/drawing/2014/main" id="{F5ACD2B7-2AE4-D246-A087-5ECDBCFE3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853">
              <a:extLst>
                <a:ext uri="{FF2B5EF4-FFF2-40B4-BE49-F238E27FC236}">
                  <a16:creationId xmlns:a16="http://schemas.microsoft.com/office/drawing/2014/main" id="{759F9135-879C-BF4F-AFC5-818266E32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854">
              <a:extLst>
                <a:ext uri="{FF2B5EF4-FFF2-40B4-BE49-F238E27FC236}">
                  <a16:creationId xmlns:a16="http://schemas.microsoft.com/office/drawing/2014/main" id="{6CCBF41C-B507-F94D-948A-DE3FCE8B0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855">
              <a:extLst>
                <a:ext uri="{FF2B5EF4-FFF2-40B4-BE49-F238E27FC236}">
                  <a16:creationId xmlns:a16="http://schemas.microsoft.com/office/drawing/2014/main" id="{F49FB24E-6FA4-654E-852C-85E4BB855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856">
              <a:extLst>
                <a:ext uri="{FF2B5EF4-FFF2-40B4-BE49-F238E27FC236}">
                  <a16:creationId xmlns:a16="http://schemas.microsoft.com/office/drawing/2014/main" id="{BC5E9B76-5823-534D-A665-5761962C2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24" name="Group 850">
            <a:extLst>
              <a:ext uri="{FF2B5EF4-FFF2-40B4-BE49-F238E27FC236}">
                <a16:creationId xmlns:a16="http://schemas.microsoft.com/office/drawing/2014/main" id="{D967DD69-1C1F-4942-88FF-DBC278423524}"/>
              </a:ext>
            </a:extLst>
          </p:cNvPr>
          <p:cNvGrpSpPr>
            <a:grpSpLocks/>
          </p:cNvGrpSpPr>
          <p:nvPr/>
        </p:nvGrpSpPr>
        <p:grpSpPr bwMode="auto">
          <a:xfrm>
            <a:off x="7756849" y="1863725"/>
            <a:ext cx="399726" cy="74090"/>
            <a:chOff x="2199" y="955"/>
            <a:chExt cx="2547" cy="506"/>
          </a:xfrm>
        </p:grpSpPr>
        <p:sp>
          <p:nvSpPr>
            <p:cNvPr id="625" name="Freeform 851">
              <a:extLst>
                <a:ext uri="{FF2B5EF4-FFF2-40B4-BE49-F238E27FC236}">
                  <a16:creationId xmlns:a16="http://schemas.microsoft.com/office/drawing/2014/main" id="{C0A1A462-018A-7347-8CBD-7006888DF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852">
              <a:extLst>
                <a:ext uri="{FF2B5EF4-FFF2-40B4-BE49-F238E27FC236}">
                  <a16:creationId xmlns:a16="http://schemas.microsoft.com/office/drawing/2014/main" id="{22F09480-8DE6-5D4E-A19F-5BA801D7A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853">
              <a:extLst>
                <a:ext uri="{FF2B5EF4-FFF2-40B4-BE49-F238E27FC236}">
                  <a16:creationId xmlns:a16="http://schemas.microsoft.com/office/drawing/2014/main" id="{53F1DF53-28BC-264A-BBA0-4D802EB02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854">
              <a:extLst>
                <a:ext uri="{FF2B5EF4-FFF2-40B4-BE49-F238E27FC236}">
                  <a16:creationId xmlns:a16="http://schemas.microsoft.com/office/drawing/2014/main" id="{61608420-02E2-254C-ACD1-27ABB5ED1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855">
              <a:extLst>
                <a:ext uri="{FF2B5EF4-FFF2-40B4-BE49-F238E27FC236}">
                  <a16:creationId xmlns:a16="http://schemas.microsoft.com/office/drawing/2014/main" id="{0670B0D6-0581-E44E-ADBE-91BB69BB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856">
              <a:extLst>
                <a:ext uri="{FF2B5EF4-FFF2-40B4-BE49-F238E27FC236}">
                  <a16:creationId xmlns:a16="http://schemas.microsoft.com/office/drawing/2014/main" id="{AD6F69E6-2C1F-CC46-A5B9-D1AC96F68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31" name="Group 850">
            <a:extLst>
              <a:ext uri="{FF2B5EF4-FFF2-40B4-BE49-F238E27FC236}">
                <a16:creationId xmlns:a16="http://schemas.microsoft.com/office/drawing/2014/main" id="{62F6DC99-EDA6-6948-A435-6A965BBBDC7F}"/>
              </a:ext>
            </a:extLst>
          </p:cNvPr>
          <p:cNvGrpSpPr>
            <a:grpSpLocks/>
          </p:cNvGrpSpPr>
          <p:nvPr/>
        </p:nvGrpSpPr>
        <p:grpSpPr bwMode="auto">
          <a:xfrm>
            <a:off x="8709349" y="2057400"/>
            <a:ext cx="399726" cy="74090"/>
            <a:chOff x="2199" y="955"/>
            <a:chExt cx="2547" cy="506"/>
          </a:xfrm>
        </p:grpSpPr>
        <p:sp>
          <p:nvSpPr>
            <p:cNvPr id="632" name="Freeform 851">
              <a:extLst>
                <a:ext uri="{FF2B5EF4-FFF2-40B4-BE49-F238E27FC236}">
                  <a16:creationId xmlns:a16="http://schemas.microsoft.com/office/drawing/2014/main" id="{9E06E7BD-A2EF-5A4E-A34B-606CF6385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852">
              <a:extLst>
                <a:ext uri="{FF2B5EF4-FFF2-40B4-BE49-F238E27FC236}">
                  <a16:creationId xmlns:a16="http://schemas.microsoft.com/office/drawing/2014/main" id="{A8B52BE3-CB73-904C-84C5-EB4ED3470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853">
              <a:extLst>
                <a:ext uri="{FF2B5EF4-FFF2-40B4-BE49-F238E27FC236}">
                  <a16:creationId xmlns:a16="http://schemas.microsoft.com/office/drawing/2014/main" id="{13C0497F-B26E-6347-8A3D-7B1091C04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854">
              <a:extLst>
                <a:ext uri="{FF2B5EF4-FFF2-40B4-BE49-F238E27FC236}">
                  <a16:creationId xmlns:a16="http://schemas.microsoft.com/office/drawing/2014/main" id="{D5A7D90C-8586-EC4C-B8AE-53ADC2C0E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855">
              <a:extLst>
                <a:ext uri="{FF2B5EF4-FFF2-40B4-BE49-F238E27FC236}">
                  <a16:creationId xmlns:a16="http://schemas.microsoft.com/office/drawing/2014/main" id="{C7871F0A-571C-A942-9C96-20D90FBDB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856">
              <a:extLst>
                <a:ext uri="{FF2B5EF4-FFF2-40B4-BE49-F238E27FC236}">
                  <a16:creationId xmlns:a16="http://schemas.microsoft.com/office/drawing/2014/main" id="{A1A01D86-638D-3644-B20B-066BDFC41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38" name="Group 850">
            <a:extLst>
              <a:ext uri="{FF2B5EF4-FFF2-40B4-BE49-F238E27FC236}">
                <a16:creationId xmlns:a16="http://schemas.microsoft.com/office/drawing/2014/main" id="{C59EF036-7544-CD4B-98C5-190F592891A5}"/>
              </a:ext>
            </a:extLst>
          </p:cNvPr>
          <p:cNvGrpSpPr>
            <a:grpSpLocks/>
          </p:cNvGrpSpPr>
          <p:nvPr/>
        </p:nvGrpSpPr>
        <p:grpSpPr bwMode="auto">
          <a:xfrm>
            <a:off x="8639499" y="2320925"/>
            <a:ext cx="399726" cy="74090"/>
            <a:chOff x="2199" y="955"/>
            <a:chExt cx="2547" cy="506"/>
          </a:xfrm>
        </p:grpSpPr>
        <p:sp>
          <p:nvSpPr>
            <p:cNvPr id="639" name="Freeform 851">
              <a:extLst>
                <a:ext uri="{FF2B5EF4-FFF2-40B4-BE49-F238E27FC236}">
                  <a16:creationId xmlns:a16="http://schemas.microsoft.com/office/drawing/2014/main" id="{F5A6E6AF-D117-5E41-8785-04B0EC2CA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852">
              <a:extLst>
                <a:ext uri="{FF2B5EF4-FFF2-40B4-BE49-F238E27FC236}">
                  <a16:creationId xmlns:a16="http://schemas.microsoft.com/office/drawing/2014/main" id="{8595B388-6685-8E4F-BDEB-FA923F291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853">
              <a:extLst>
                <a:ext uri="{FF2B5EF4-FFF2-40B4-BE49-F238E27FC236}">
                  <a16:creationId xmlns:a16="http://schemas.microsoft.com/office/drawing/2014/main" id="{C4382DCB-82DC-E84A-BABC-A28B22D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854">
              <a:extLst>
                <a:ext uri="{FF2B5EF4-FFF2-40B4-BE49-F238E27FC236}">
                  <a16:creationId xmlns:a16="http://schemas.microsoft.com/office/drawing/2014/main" id="{8582F608-341E-2B44-81DA-A22C72A0D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855">
              <a:extLst>
                <a:ext uri="{FF2B5EF4-FFF2-40B4-BE49-F238E27FC236}">
                  <a16:creationId xmlns:a16="http://schemas.microsoft.com/office/drawing/2014/main" id="{E9219FD5-AC73-0E49-9022-03637106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856">
              <a:extLst>
                <a:ext uri="{FF2B5EF4-FFF2-40B4-BE49-F238E27FC236}">
                  <a16:creationId xmlns:a16="http://schemas.microsoft.com/office/drawing/2014/main" id="{FF2B6185-8996-9D4A-95D8-B325E76BC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45" name="Group 850">
            <a:extLst>
              <a:ext uri="{FF2B5EF4-FFF2-40B4-BE49-F238E27FC236}">
                <a16:creationId xmlns:a16="http://schemas.microsoft.com/office/drawing/2014/main" id="{C8198E09-7653-3F45-A431-F592CB853548}"/>
              </a:ext>
            </a:extLst>
          </p:cNvPr>
          <p:cNvGrpSpPr>
            <a:grpSpLocks/>
          </p:cNvGrpSpPr>
          <p:nvPr/>
        </p:nvGrpSpPr>
        <p:grpSpPr bwMode="auto">
          <a:xfrm>
            <a:off x="9245924" y="5476874"/>
            <a:ext cx="450526" cy="96315"/>
            <a:chOff x="2199" y="955"/>
            <a:chExt cx="2547" cy="506"/>
          </a:xfrm>
        </p:grpSpPr>
        <p:sp>
          <p:nvSpPr>
            <p:cNvPr id="646" name="Freeform 851">
              <a:extLst>
                <a:ext uri="{FF2B5EF4-FFF2-40B4-BE49-F238E27FC236}">
                  <a16:creationId xmlns:a16="http://schemas.microsoft.com/office/drawing/2014/main" id="{6E92E888-DA5C-8D45-96AD-D6A2E1164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852">
              <a:extLst>
                <a:ext uri="{FF2B5EF4-FFF2-40B4-BE49-F238E27FC236}">
                  <a16:creationId xmlns:a16="http://schemas.microsoft.com/office/drawing/2014/main" id="{2754A16A-D74F-2C40-93DA-A9EAC7806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853">
              <a:extLst>
                <a:ext uri="{FF2B5EF4-FFF2-40B4-BE49-F238E27FC236}">
                  <a16:creationId xmlns:a16="http://schemas.microsoft.com/office/drawing/2014/main" id="{B78947A0-D91C-E742-8A54-40B58A0EA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854">
              <a:extLst>
                <a:ext uri="{FF2B5EF4-FFF2-40B4-BE49-F238E27FC236}">
                  <a16:creationId xmlns:a16="http://schemas.microsoft.com/office/drawing/2014/main" id="{A3BC268E-C50E-F64F-A6DD-882908504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855">
              <a:extLst>
                <a:ext uri="{FF2B5EF4-FFF2-40B4-BE49-F238E27FC236}">
                  <a16:creationId xmlns:a16="http://schemas.microsoft.com/office/drawing/2014/main" id="{C609CF41-4A74-014E-A94A-F5C707D31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856">
              <a:extLst>
                <a:ext uri="{FF2B5EF4-FFF2-40B4-BE49-F238E27FC236}">
                  <a16:creationId xmlns:a16="http://schemas.microsoft.com/office/drawing/2014/main" id="{6E8FDB88-4766-E44A-8E83-FA0CEA82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52" name="Group 850">
            <a:extLst>
              <a:ext uri="{FF2B5EF4-FFF2-40B4-BE49-F238E27FC236}">
                <a16:creationId xmlns:a16="http://schemas.microsoft.com/office/drawing/2014/main" id="{D8195E5E-B336-324B-8B0B-ACC4CA2C6E80}"/>
              </a:ext>
            </a:extLst>
          </p:cNvPr>
          <p:cNvGrpSpPr>
            <a:grpSpLocks/>
          </p:cNvGrpSpPr>
          <p:nvPr/>
        </p:nvGrpSpPr>
        <p:grpSpPr bwMode="auto">
          <a:xfrm>
            <a:off x="9195602" y="5857875"/>
            <a:ext cx="230973" cy="45719"/>
            <a:chOff x="2199" y="955"/>
            <a:chExt cx="2547" cy="506"/>
          </a:xfrm>
        </p:grpSpPr>
        <p:sp>
          <p:nvSpPr>
            <p:cNvPr id="653" name="Freeform 851">
              <a:extLst>
                <a:ext uri="{FF2B5EF4-FFF2-40B4-BE49-F238E27FC236}">
                  <a16:creationId xmlns:a16="http://schemas.microsoft.com/office/drawing/2014/main" id="{D70C4FD5-7449-EB41-AE91-674A29E48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852">
              <a:extLst>
                <a:ext uri="{FF2B5EF4-FFF2-40B4-BE49-F238E27FC236}">
                  <a16:creationId xmlns:a16="http://schemas.microsoft.com/office/drawing/2014/main" id="{A43D749A-E763-1A49-ABFC-3F8866DC1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853">
              <a:extLst>
                <a:ext uri="{FF2B5EF4-FFF2-40B4-BE49-F238E27FC236}">
                  <a16:creationId xmlns:a16="http://schemas.microsoft.com/office/drawing/2014/main" id="{1984E37F-68A6-AE44-9F93-DD410B4FB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854">
              <a:extLst>
                <a:ext uri="{FF2B5EF4-FFF2-40B4-BE49-F238E27FC236}">
                  <a16:creationId xmlns:a16="http://schemas.microsoft.com/office/drawing/2014/main" id="{F1E5C680-79A8-FE44-84E3-2153EA20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855">
              <a:extLst>
                <a:ext uri="{FF2B5EF4-FFF2-40B4-BE49-F238E27FC236}">
                  <a16:creationId xmlns:a16="http://schemas.microsoft.com/office/drawing/2014/main" id="{10AB1C0F-439F-734D-9512-EB095894F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856">
              <a:extLst>
                <a:ext uri="{FF2B5EF4-FFF2-40B4-BE49-F238E27FC236}">
                  <a16:creationId xmlns:a16="http://schemas.microsoft.com/office/drawing/2014/main" id="{E674261C-9C74-1045-A006-34903B78C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59" name="Group 850">
            <a:extLst>
              <a:ext uri="{FF2B5EF4-FFF2-40B4-BE49-F238E27FC236}">
                <a16:creationId xmlns:a16="http://schemas.microsoft.com/office/drawing/2014/main" id="{085C02C9-1A7F-0642-B79C-6EDB2FE9C908}"/>
              </a:ext>
            </a:extLst>
          </p:cNvPr>
          <p:cNvGrpSpPr>
            <a:grpSpLocks/>
          </p:cNvGrpSpPr>
          <p:nvPr/>
        </p:nvGrpSpPr>
        <p:grpSpPr bwMode="auto">
          <a:xfrm>
            <a:off x="9538502" y="5794375"/>
            <a:ext cx="230973" cy="45719"/>
            <a:chOff x="2199" y="955"/>
            <a:chExt cx="2547" cy="506"/>
          </a:xfrm>
        </p:grpSpPr>
        <p:sp>
          <p:nvSpPr>
            <p:cNvPr id="660" name="Freeform 851">
              <a:extLst>
                <a:ext uri="{FF2B5EF4-FFF2-40B4-BE49-F238E27FC236}">
                  <a16:creationId xmlns:a16="http://schemas.microsoft.com/office/drawing/2014/main" id="{9C005DC5-E020-664D-90A8-D62468BEA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852">
              <a:extLst>
                <a:ext uri="{FF2B5EF4-FFF2-40B4-BE49-F238E27FC236}">
                  <a16:creationId xmlns:a16="http://schemas.microsoft.com/office/drawing/2014/main" id="{51687CFF-3135-3B4D-B333-BB62A87BF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853">
              <a:extLst>
                <a:ext uri="{FF2B5EF4-FFF2-40B4-BE49-F238E27FC236}">
                  <a16:creationId xmlns:a16="http://schemas.microsoft.com/office/drawing/2014/main" id="{C7F3B199-2EBF-AE46-B38B-543EED8CF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854">
              <a:extLst>
                <a:ext uri="{FF2B5EF4-FFF2-40B4-BE49-F238E27FC236}">
                  <a16:creationId xmlns:a16="http://schemas.microsoft.com/office/drawing/2014/main" id="{1A13A5D2-6717-724F-9FA9-7AE0BB5F6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855">
              <a:extLst>
                <a:ext uri="{FF2B5EF4-FFF2-40B4-BE49-F238E27FC236}">
                  <a16:creationId xmlns:a16="http://schemas.microsoft.com/office/drawing/2014/main" id="{4E9B1CE6-94BA-CB4A-BAA3-20583CDAE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856">
              <a:extLst>
                <a:ext uri="{FF2B5EF4-FFF2-40B4-BE49-F238E27FC236}">
                  <a16:creationId xmlns:a16="http://schemas.microsoft.com/office/drawing/2014/main" id="{F15D2A24-844D-7345-AF84-FEA40BD35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66" name="Group 817">
            <a:extLst>
              <a:ext uri="{FF2B5EF4-FFF2-40B4-BE49-F238E27FC236}">
                <a16:creationId xmlns:a16="http://schemas.microsoft.com/office/drawing/2014/main" id="{5B996586-264C-3643-9E41-3632345BFB87}"/>
              </a:ext>
            </a:extLst>
          </p:cNvPr>
          <p:cNvGrpSpPr>
            <a:grpSpLocks/>
          </p:cNvGrpSpPr>
          <p:nvPr/>
        </p:nvGrpSpPr>
        <p:grpSpPr bwMode="auto">
          <a:xfrm>
            <a:off x="7975063" y="2094561"/>
            <a:ext cx="466245" cy="434369"/>
            <a:chOff x="2920" y="1424"/>
            <a:chExt cx="326" cy="320"/>
          </a:xfrm>
        </p:grpSpPr>
        <p:sp>
          <p:nvSpPr>
            <p:cNvPr id="667" name="Oval 818">
              <a:extLst>
                <a:ext uri="{FF2B5EF4-FFF2-40B4-BE49-F238E27FC236}">
                  <a16:creationId xmlns:a16="http://schemas.microsoft.com/office/drawing/2014/main" id="{AA4661F1-54B8-A146-BC66-9B5A3CD27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68" name="Group 819">
              <a:extLst>
                <a:ext uri="{FF2B5EF4-FFF2-40B4-BE49-F238E27FC236}">
                  <a16:creationId xmlns:a16="http://schemas.microsoft.com/office/drawing/2014/main" id="{1686DBB0-11C0-D34B-972B-2CCF69324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670" name="Oval 820">
                <a:extLst>
                  <a:ext uri="{FF2B5EF4-FFF2-40B4-BE49-F238E27FC236}">
                    <a16:creationId xmlns:a16="http://schemas.microsoft.com/office/drawing/2014/main" id="{65562299-A7B0-E748-8DA9-F125E00B9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1" name="Oval 821">
                <a:extLst>
                  <a:ext uri="{FF2B5EF4-FFF2-40B4-BE49-F238E27FC236}">
                    <a16:creationId xmlns:a16="http://schemas.microsoft.com/office/drawing/2014/main" id="{4C2D7ED2-03EA-DD40-B7CA-8CF81250D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2" name="Oval 822">
                <a:extLst>
                  <a:ext uri="{FF2B5EF4-FFF2-40B4-BE49-F238E27FC236}">
                    <a16:creationId xmlns:a16="http://schemas.microsoft.com/office/drawing/2014/main" id="{52DEB089-EF3D-7E47-9DFD-BCE7FFF4F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3" name="Oval 823">
                <a:extLst>
                  <a:ext uri="{FF2B5EF4-FFF2-40B4-BE49-F238E27FC236}">
                    <a16:creationId xmlns:a16="http://schemas.microsoft.com/office/drawing/2014/main" id="{27812B4C-C2A3-A34E-8C48-C8022BA5C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4" name="Freeform 824">
                <a:extLst>
                  <a:ext uri="{FF2B5EF4-FFF2-40B4-BE49-F238E27FC236}">
                    <a16:creationId xmlns:a16="http://schemas.microsoft.com/office/drawing/2014/main" id="{A83A4BD2-C0FC-0243-9444-4BE1DEF5443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69" name="Freeform 825">
              <a:extLst>
                <a:ext uri="{FF2B5EF4-FFF2-40B4-BE49-F238E27FC236}">
                  <a16:creationId xmlns:a16="http://schemas.microsoft.com/office/drawing/2014/main" id="{88940FE6-2121-E047-B5D1-709EEEA5D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CAA0DAAC-D388-5E4E-8B1F-AA359B358F91}"/>
              </a:ext>
            </a:extLst>
          </p:cNvPr>
          <p:cNvGrpSpPr/>
          <p:nvPr/>
        </p:nvGrpSpPr>
        <p:grpSpPr>
          <a:xfrm>
            <a:off x="9885167" y="5352639"/>
            <a:ext cx="309187" cy="167750"/>
            <a:chOff x="3668110" y="2448910"/>
            <a:chExt cx="3794234" cy="2165130"/>
          </a:xfrm>
        </p:grpSpPr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46F75940-BD62-504A-8C73-FDDA0A3399A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676">
              <a:extLst>
                <a:ext uri="{FF2B5EF4-FFF2-40B4-BE49-F238E27FC236}">
                  <a16:creationId xmlns:a16="http://schemas.microsoft.com/office/drawing/2014/main" id="{B68551CE-211F-A242-AF0E-8E6622E334D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074BFC43-A3A5-964D-8135-081414E76B2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79" name="Freeform 678">
                <a:extLst>
                  <a:ext uri="{FF2B5EF4-FFF2-40B4-BE49-F238E27FC236}">
                    <a16:creationId xmlns:a16="http://schemas.microsoft.com/office/drawing/2014/main" id="{1EEBCE37-5065-464B-A991-2B6D4416248C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0" name="Freeform 679">
                <a:extLst>
                  <a:ext uri="{FF2B5EF4-FFF2-40B4-BE49-F238E27FC236}">
                    <a16:creationId xmlns:a16="http://schemas.microsoft.com/office/drawing/2014/main" id="{1119C91B-532D-914D-A174-D49B02868A2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1" name="Freeform 680">
                <a:extLst>
                  <a:ext uri="{FF2B5EF4-FFF2-40B4-BE49-F238E27FC236}">
                    <a16:creationId xmlns:a16="http://schemas.microsoft.com/office/drawing/2014/main" id="{201345D5-2C2E-D144-AAB9-B54FD240A64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2" name="Freeform 681">
                <a:extLst>
                  <a:ext uri="{FF2B5EF4-FFF2-40B4-BE49-F238E27FC236}">
                    <a16:creationId xmlns:a16="http://schemas.microsoft.com/office/drawing/2014/main" id="{6040CCAF-188D-9140-80B6-CA6A424D689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83" name="Text Box 467">
            <a:extLst>
              <a:ext uri="{FF2B5EF4-FFF2-40B4-BE49-F238E27FC236}">
                <a16:creationId xmlns:a16="http://schemas.microsoft.com/office/drawing/2014/main" id="{1E3B9681-8FF1-EC4D-B168-3EC992789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030" y="5368348"/>
            <a:ext cx="4933787" cy="1036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  <a:cs typeface="+mn-cs"/>
              </a:rPr>
              <a:t>link layer </a:t>
            </a:r>
            <a:r>
              <a:rPr lang="en-US" sz="2400" dirty="0">
                <a:latin typeface="+mn-lt"/>
                <a:cs typeface="+mn-cs"/>
              </a:rPr>
              <a:t>has responsibility of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transferring datagram from one node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to </a:t>
            </a:r>
            <a:r>
              <a:rPr lang="en-US" sz="2400" dirty="0">
                <a:solidFill>
                  <a:srgbClr val="C00000"/>
                </a:solidFill>
                <a:latin typeface="+mn-lt"/>
                <a:cs typeface="+mn-cs"/>
              </a:rPr>
              <a:t>physically adjacent </a:t>
            </a:r>
            <a:r>
              <a:rPr lang="en-US" sz="2400" dirty="0">
                <a:latin typeface="+mn-lt"/>
                <a:cs typeface="+mn-cs"/>
              </a:rPr>
              <a:t>node over a li</a:t>
            </a:r>
            <a:r>
              <a:rPr lang="en-US" sz="2400" i="0" dirty="0">
                <a:latin typeface="+mn-lt"/>
                <a:cs typeface="+mn-cs"/>
              </a:rPr>
              <a:t>nk</a:t>
            </a:r>
            <a:endParaRPr lang="en-US" i="0" dirty="0">
              <a:latin typeface="+mn-lt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D408BE-7166-1A47-AA93-D02ED37AA439}"/>
              </a:ext>
            </a:extLst>
          </p:cNvPr>
          <p:cNvSpPr/>
          <p:nvPr/>
        </p:nvSpPr>
        <p:spPr>
          <a:xfrm>
            <a:off x="1104900" y="5320145"/>
            <a:ext cx="5226627" cy="12330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Slide Number Placeholder 4">
            <a:extLst>
              <a:ext uri="{FF2B5EF4-FFF2-40B4-BE49-F238E27FC236}">
                <a16:creationId xmlns:a16="http://schemas.microsoft.com/office/drawing/2014/main" id="{B8D7466E-52C9-2747-A341-DA3B16D5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context</a:t>
            </a:r>
            <a:endParaRPr lang="en-US" sz="4400" dirty="0"/>
          </a:p>
        </p:txBody>
      </p:sp>
      <p:sp>
        <p:nvSpPr>
          <p:cNvPr id="554" name="Rectangle 3">
            <a:extLst>
              <a:ext uri="{FF2B5EF4-FFF2-40B4-BE49-F238E27FC236}">
                <a16:creationId xmlns:a16="http://schemas.microsoft.com/office/drawing/2014/main" id="{25FAF4B3-8F28-4941-BA8B-94D99D525D15}"/>
              </a:ext>
            </a:extLst>
          </p:cNvPr>
          <p:cNvSpPr txBox="1">
            <a:spLocks noChangeArrowheads="1"/>
          </p:cNvSpPr>
          <p:nvPr/>
        </p:nvSpPr>
        <p:spPr>
          <a:xfrm>
            <a:off x="959573" y="1533959"/>
            <a:ext cx="487319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datagram transferred by different link protocols over different links:</a:t>
            </a:r>
          </a:p>
          <a:p>
            <a:pPr lvl="1">
              <a:defRPr/>
            </a:pPr>
            <a:r>
              <a:rPr lang="en-US" dirty="0"/>
              <a:t>e.g., </a:t>
            </a:r>
            <a:r>
              <a:rPr lang="en-US" dirty="0" err="1"/>
              <a:t>WiFi</a:t>
            </a:r>
            <a:r>
              <a:rPr lang="en-US" dirty="0"/>
              <a:t> on first link, Ethernet on next link</a:t>
            </a:r>
          </a:p>
          <a:p>
            <a:pPr>
              <a:defRPr/>
            </a:pPr>
            <a:r>
              <a:rPr lang="en-US" dirty="0"/>
              <a:t>each  link protocol provides different services</a:t>
            </a:r>
          </a:p>
          <a:p>
            <a:pPr lvl="1">
              <a:defRPr/>
            </a:pPr>
            <a:r>
              <a:rPr lang="en-US" dirty="0"/>
              <a:t>e.g., may or may not provide reliable data transfer over link</a:t>
            </a:r>
          </a:p>
        </p:txBody>
      </p:sp>
      <p:sp>
        <p:nvSpPr>
          <p:cNvPr id="555" name="Rectangle 4">
            <a:extLst>
              <a:ext uri="{FF2B5EF4-FFF2-40B4-BE49-F238E27FC236}">
                <a16:creationId xmlns:a16="http://schemas.microsoft.com/office/drawing/2014/main" id="{83117513-5A75-3E45-AEE9-E64565E223AB}"/>
              </a:ext>
            </a:extLst>
          </p:cNvPr>
          <p:cNvSpPr txBox="1">
            <a:spLocks noChangeArrowheads="1"/>
          </p:cNvSpPr>
          <p:nvPr/>
        </p:nvSpPr>
        <p:spPr>
          <a:xfrm>
            <a:off x="6904038" y="1493405"/>
            <a:ext cx="4664507" cy="4648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transportation analogy:</a:t>
            </a:r>
          </a:p>
          <a:p>
            <a:pPr>
              <a:defRPr/>
            </a:pPr>
            <a:r>
              <a:rPr lang="en-US" sz="2400" dirty="0"/>
              <a:t>trip from Princeton to Lausanne</a:t>
            </a:r>
          </a:p>
          <a:p>
            <a:pPr lvl="1">
              <a:defRPr/>
            </a:pPr>
            <a:r>
              <a:rPr lang="en-US" sz="2000" dirty="0"/>
              <a:t>limo: Princeton to JFK</a:t>
            </a:r>
          </a:p>
          <a:p>
            <a:pPr lvl="1">
              <a:defRPr/>
            </a:pPr>
            <a:r>
              <a:rPr lang="en-US" sz="2000" dirty="0"/>
              <a:t>plane: JFK to Geneva</a:t>
            </a:r>
          </a:p>
          <a:p>
            <a:pPr lvl="1">
              <a:defRPr/>
            </a:pPr>
            <a:r>
              <a:rPr lang="en-US" sz="2000" dirty="0"/>
              <a:t>train: Geneva to Lausanne</a:t>
            </a:r>
          </a:p>
          <a:p>
            <a:pPr>
              <a:defRPr/>
            </a:pPr>
            <a:r>
              <a:rPr lang="en-US" sz="2400" dirty="0"/>
              <a:t>tourist = </a:t>
            </a:r>
            <a:r>
              <a:rPr lang="en-US" sz="2400" dirty="0">
                <a:solidFill>
                  <a:srgbClr val="C00000"/>
                </a:solidFill>
              </a:rPr>
              <a:t>datagram</a:t>
            </a:r>
          </a:p>
          <a:p>
            <a:pPr>
              <a:defRPr/>
            </a:pPr>
            <a:r>
              <a:rPr lang="en-US" sz="2400" dirty="0"/>
              <a:t>transport segment = </a:t>
            </a:r>
            <a:r>
              <a:rPr lang="en-US" sz="2400" dirty="0">
                <a:solidFill>
                  <a:srgbClr val="C00000"/>
                </a:solidFill>
              </a:rPr>
              <a:t>communication link</a:t>
            </a:r>
          </a:p>
          <a:p>
            <a:pPr>
              <a:defRPr/>
            </a:pPr>
            <a:r>
              <a:rPr lang="en-US" sz="2400" dirty="0"/>
              <a:t>transportation mode = </a:t>
            </a:r>
            <a:r>
              <a:rPr lang="en-US" sz="2400" dirty="0">
                <a:solidFill>
                  <a:srgbClr val="C00000"/>
                </a:solidFill>
              </a:rPr>
              <a:t>link-layer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protocol</a:t>
            </a:r>
          </a:p>
          <a:p>
            <a:pPr>
              <a:defRPr/>
            </a:pPr>
            <a:r>
              <a:rPr lang="en-US" sz="2400" dirty="0"/>
              <a:t>travel agent = </a:t>
            </a:r>
            <a:r>
              <a:rPr lang="en-US" sz="2400" dirty="0">
                <a:solidFill>
                  <a:srgbClr val="C00000"/>
                </a:solidFill>
              </a:rPr>
              <a:t>routing algorithm</a:t>
            </a:r>
          </a:p>
          <a:p>
            <a:pPr lvl="1">
              <a:defRPr/>
            </a:pPr>
            <a:endParaRPr lang="en-US" sz="2000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557" name="Slide Number Placeholder 4">
            <a:extLst>
              <a:ext uri="{FF2B5EF4-FFF2-40B4-BE49-F238E27FC236}">
                <a16:creationId xmlns:a16="http://schemas.microsoft.com/office/drawing/2014/main" id="{9D0184B3-8346-1F48-87BF-B85F067F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9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1201882" y="1425142"/>
            <a:ext cx="6529676" cy="515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lnSpc>
                <a:spcPct val="75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framing, link access: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</a:p>
          <a:p>
            <a:pPr lvl="1">
              <a:defRPr/>
            </a:pPr>
            <a:r>
              <a:rPr lang="en-US" dirty="0"/>
              <a:t>encapsulate datagram into frame, adding header, trailer</a:t>
            </a:r>
          </a:p>
          <a:p>
            <a:pPr lvl="1">
              <a:defRPr/>
            </a:pPr>
            <a:r>
              <a:rPr lang="en-US" dirty="0"/>
              <a:t>channel access if shared medium</a:t>
            </a:r>
          </a:p>
          <a:p>
            <a:pPr lvl="1">
              <a:defRPr/>
            </a:pPr>
            <a:r>
              <a:rPr lang="en-US" dirty="0"/>
              <a:t>“MAC” addresses in frame headers identify source, destination (</a:t>
            </a:r>
            <a:r>
              <a:rPr lang="en-US" sz="2400" dirty="0"/>
              <a:t>different from IP address!)</a:t>
            </a:r>
          </a:p>
          <a:p>
            <a:pPr indent="-284163">
              <a:lnSpc>
                <a:spcPct val="75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reliable delivery between adjacent nodes</a:t>
            </a:r>
          </a:p>
          <a:p>
            <a:pPr lvl="1">
              <a:defRPr/>
            </a:pPr>
            <a:r>
              <a:rPr lang="en-US" dirty="0"/>
              <a:t>we already know how to do this!</a:t>
            </a:r>
          </a:p>
          <a:p>
            <a:pPr lvl="1">
              <a:defRPr/>
            </a:pPr>
            <a:r>
              <a:rPr lang="en-US" dirty="0"/>
              <a:t>seldom used on low bit-error links</a:t>
            </a:r>
          </a:p>
          <a:p>
            <a:pPr lvl="1">
              <a:defRPr/>
            </a:pPr>
            <a:r>
              <a:rPr lang="en-US" dirty="0"/>
              <a:t>wireless links: high error rates</a:t>
            </a:r>
          </a:p>
          <a:p>
            <a:pPr lvl="2">
              <a:defRPr/>
            </a:pPr>
            <a:r>
              <a:rPr lang="en-US" sz="2400" i="1" u="sng" dirty="0">
                <a:solidFill>
                  <a:srgbClr val="0000A8"/>
                </a:solidFill>
              </a:rPr>
              <a:t>Q:</a:t>
            </a:r>
            <a:r>
              <a:rPr lang="en-US" sz="2400" u="sng" dirty="0">
                <a:solidFill>
                  <a:srgbClr val="0000A8"/>
                </a:solidFill>
              </a:rPr>
              <a:t> </a:t>
            </a:r>
            <a:r>
              <a:rPr lang="en-US" sz="2400" dirty="0"/>
              <a:t>why both link-level and end-end reliability?</a:t>
            </a:r>
            <a:endParaRPr lang="en-US" sz="2800" dirty="0"/>
          </a:p>
        </p:txBody>
      </p:sp>
      <p:sp>
        <p:nvSpPr>
          <p:cNvPr id="99" name="Oval 800">
            <a:extLst>
              <a:ext uri="{FF2B5EF4-FFF2-40B4-BE49-F238E27FC236}">
                <a16:creationId xmlns:a16="http://schemas.microsoft.com/office/drawing/2014/main" id="{F837CB36-493B-5745-B9FD-E82937992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510" y="3593195"/>
            <a:ext cx="69106" cy="7912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01" name="Group 817">
            <a:extLst>
              <a:ext uri="{FF2B5EF4-FFF2-40B4-BE49-F238E27FC236}">
                <a16:creationId xmlns:a16="http://schemas.microsoft.com/office/drawing/2014/main" id="{CA1E1C7E-A9E4-CF45-9133-2CC43B860D8B}"/>
              </a:ext>
            </a:extLst>
          </p:cNvPr>
          <p:cNvGrpSpPr>
            <a:grpSpLocks/>
          </p:cNvGrpSpPr>
          <p:nvPr/>
        </p:nvGrpSpPr>
        <p:grpSpPr bwMode="auto">
          <a:xfrm>
            <a:off x="9022376" y="3275911"/>
            <a:ext cx="615031" cy="694531"/>
            <a:chOff x="2920" y="1424"/>
            <a:chExt cx="326" cy="320"/>
          </a:xfrm>
        </p:grpSpPr>
        <p:sp>
          <p:nvSpPr>
            <p:cNvPr id="102" name="Oval 818">
              <a:extLst>
                <a:ext uri="{FF2B5EF4-FFF2-40B4-BE49-F238E27FC236}">
                  <a16:creationId xmlns:a16="http://schemas.microsoft.com/office/drawing/2014/main" id="{CF63D940-213E-E04E-B278-9D3A7C64D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3" name="Group 819">
              <a:extLst>
                <a:ext uri="{FF2B5EF4-FFF2-40B4-BE49-F238E27FC236}">
                  <a16:creationId xmlns:a16="http://schemas.microsoft.com/office/drawing/2014/main" id="{41FFEB08-147C-7842-AF61-E4B607AED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105" name="Oval 820">
                <a:extLst>
                  <a:ext uri="{FF2B5EF4-FFF2-40B4-BE49-F238E27FC236}">
                    <a16:creationId xmlns:a16="http://schemas.microsoft.com/office/drawing/2014/main" id="{35CFE63C-F843-B949-AE7D-6F9539B56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6" name="Oval 821">
                <a:extLst>
                  <a:ext uri="{FF2B5EF4-FFF2-40B4-BE49-F238E27FC236}">
                    <a16:creationId xmlns:a16="http://schemas.microsoft.com/office/drawing/2014/main" id="{B892C53C-F2F4-CE4E-8F26-179F537FF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7" name="Oval 822">
                <a:extLst>
                  <a:ext uri="{FF2B5EF4-FFF2-40B4-BE49-F238E27FC236}">
                    <a16:creationId xmlns:a16="http://schemas.microsoft.com/office/drawing/2014/main" id="{93D8ED6E-5A62-7746-B2FE-26FB2D124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8" name="Oval 823">
                <a:extLst>
                  <a:ext uri="{FF2B5EF4-FFF2-40B4-BE49-F238E27FC236}">
                    <a16:creationId xmlns:a16="http://schemas.microsoft.com/office/drawing/2014/main" id="{8B0BD3C8-F5CA-2F4E-ACAC-306F926E7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9" name="Freeform 824">
                <a:extLst>
                  <a:ext uri="{FF2B5EF4-FFF2-40B4-BE49-F238E27FC236}">
                    <a16:creationId xmlns:a16="http://schemas.microsoft.com/office/drawing/2014/main" id="{FB8F1236-6E4E-714D-83A5-42A9D509C74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4" name="Freeform 825">
              <a:extLst>
                <a:ext uri="{FF2B5EF4-FFF2-40B4-BE49-F238E27FC236}">
                  <a16:creationId xmlns:a16="http://schemas.microsoft.com/office/drawing/2014/main" id="{C06E7111-B442-654D-93DE-DCB036DF8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0" name="Group 783">
            <a:extLst>
              <a:ext uri="{FF2B5EF4-FFF2-40B4-BE49-F238E27FC236}">
                <a16:creationId xmlns:a16="http://schemas.microsoft.com/office/drawing/2014/main" id="{4E159764-D53A-B343-8E61-238FD6ACF010}"/>
              </a:ext>
            </a:extLst>
          </p:cNvPr>
          <p:cNvGrpSpPr>
            <a:grpSpLocks/>
          </p:cNvGrpSpPr>
          <p:nvPr/>
        </p:nvGrpSpPr>
        <p:grpSpPr bwMode="auto">
          <a:xfrm>
            <a:off x="9122147" y="3619386"/>
            <a:ext cx="393690" cy="1049595"/>
            <a:chOff x="3130" y="3288"/>
            <a:chExt cx="410" cy="742"/>
          </a:xfrm>
        </p:grpSpPr>
        <p:sp>
          <p:nvSpPr>
            <p:cNvPr id="111" name="Line 270">
              <a:extLst>
                <a:ext uri="{FF2B5EF4-FFF2-40B4-BE49-F238E27FC236}">
                  <a16:creationId xmlns:a16="http://schemas.microsoft.com/office/drawing/2014/main" id="{EF393024-E96E-BC4A-AFC7-770CCF687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Line 271">
              <a:extLst>
                <a:ext uri="{FF2B5EF4-FFF2-40B4-BE49-F238E27FC236}">
                  <a16:creationId xmlns:a16="http://schemas.microsoft.com/office/drawing/2014/main" id="{97A332F8-64CC-E54E-89A8-3A66296F2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Line 272">
              <a:extLst>
                <a:ext uri="{FF2B5EF4-FFF2-40B4-BE49-F238E27FC236}">
                  <a16:creationId xmlns:a16="http://schemas.microsoft.com/office/drawing/2014/main" id="{B89CE5D8-6AD0-234A-A17D-F831C5189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Line 273">
              <a:extLst>
                <a:ext uri="{FF2B5EF4-FFF2-40B4-BE49-F238E27FC236}">
                  <a16:creationId xmlns:a16="http://schemas.microsoft.com/office/drawing/2014/main" id="{9B5C3397-523D-9644-BC85-607D66CD1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Line 274">
              <a:extLst>
                <a:ext uri="{FF2B5EF4-FFF2-40B4-BE49-F238E27FC236}">
                  <a16:creationId xmlns:a16="http://schemas.microsoft.com/office/drawing/2014/main" id="{12645991-B70B-2B48-998E-16E93B522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Line 275">
              <a:extLst>
                <a:ext uri="{FF2B5EF4-FFF2-40B4-BE49-F238E27FC236}">
                  <a16:creationId xmlns:a16="http://schemas.microsoft.com/office/drawing/2014/main" id="{7A8C4036-0BF2-9840-B003-74195473F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Line 276">
              <a:extLst>
                <a:ext uri="{FF2B5EF4-FFF2-40B4-BE49-F238E27FC236}">
                  <a16:creationId xmlns:a16="http://schemas.microsoft.com/office/drawing/2014/main" id="{7CDA1E43-304C-074F-9E06-E93B37E49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Line 277">
              <a:extLst>
                <a:ext uri="{FF2B5EF4-FFF2-40B4-BE49-F238E27FC236}">
                  <a16:creationId xmlns:a16="http://schemas.microsoft.com/office/drawing/2014/main" id="{C7C89A76-158C-7E4B-9295-D1DFF6E09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Line 278">
              <a:extLst>
                <a:ext uri="{FF2B5EF4-FFF2-40B4-BE49-F238E27FC236}">
                  <a16:creationId xmlns:a16="http://schemas.microsoft.com/office/drawing/2014/main" id="{2A9734CD-5DDC-B344-9909-F9F2B8896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Line 279">
              <a:extLst>
                <a:ext uri="{FF2B5EF4-FFF2-40B4-BE49-F238E27FC236}">
                  <a16:creationId xmlns:a16="http://schemas.microsoft.com/office/drawing/2014/main" id="{7977226D-E060-384A-8FB2-4D4BA87F4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Line 280">
              <a:extLst>
                <a:ext uri="{FF2B5EF4-FFF2-40B4-BE49-F238E27FC236}">
                  <a16:creationId xmlns:a16="http://schemas.microsoft.com/office/drawing/2014/main" id="{7BC5632D-E9C7-C34C-B3D8-2D5EDB4FD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281">
              <a:extLst>
                <a:ext uri="{FF2B5EF4-FFF2-40B4-BE49-F238E27FC236}">
                  <a16:creationId xmlns:a16="http://schemas.microsoft.com/office/drawing/2014/main" id="{784FC5BE-6C9B-1641-8647-96A953320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Line 282">
              <a:extLst>
                <a:ext uri="{FF2B5EF4-FFF2-40B4-BE49-F238E27FC236}">
                  <a16:creationId xmlns:a16="http://schemas.microsoft.com/office/drawing/2014/main" id="{112A8FA7-D02F-1C4E-928A-458AE095C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Line 283">
              <a:extLst>
                <a:ext uri="{FF2B5EF4-FFF2-40B4-BE49-F238E27FC236}">
                  <a16:creationId xmlns:a16="http://schemas.microsoft.com/office/drawing/2014/main" id="{62B98988-D94E-9445-99A1-BDC64235B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Line 284">
              <a:extLst>
                <a:ext uri="{FF2B5EF4-FFF2-40B4-BE49-F238E27FC236}">
                  <a16:creationId xmlns:a16="http://schemas.microsoft.com/office/drawing/2014/main" id="{A9D2D73A-3D78-1145-AB93-BA57A4EAE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D6838F16-4A3C-DD46-9087-E9BB27216267}"/>
              </a:ext>
            </a:extLst>
          </p:cNvPr>
          <p:cNvGrpSpPr/>
          <p:nvPr/>
        </p:nvGrpSpPr>
        <p:grpSpPr>
          <a:xfrm>
            <a:off x="8405402" y="3099042"/>
            <a:ext cx="527285" cy="593983"/>
            <a:chOff x="8328836" y="2202873"/>
            <a:chExt cx="527285" cy="593983"/>
          </a:xfrm>
        </p:grpSpPr>
        <p:pic>
          <p:nvPicPr>
            <p:cNvPr id="154" name="Picture 653" descr="iphone_stylized_small">
              <a:extLst>
                <a:ext uri="{FF2B5EF4-FFF2-40B4-BE49-F238E27FC236}">
                  <a16:creationId xmlns:a16="http://schemas.microsoft.com/office/drawing/2014/main" id="{FA77DB9E-F75E-434C-9D9B-6786CCA70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432" y="2271663"/>
              <a:ext cx="180509" cy="52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3" name="Group 850">
              <a:extLst>
                <a:ext uri="{FF2B5EF4-FFF2-40B4-BE49-F238E27FC236}">
                  <a16:creationId xmlns:a16="http://schemas.microsoft.com/office/drawing/2014/main" id="{0DD913BC-2375-CA41-B393-8196AC67CF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8836" y="2202873"/>
              <a:ext cx="527285" cy="118466"/>
              <a:chOff x="2199" y="955"/>
              <a:chExt cx="2547" cy="506"/>
            </a:xfrm>
          </p:grpSpPr>
          <p:sp>
            <p:nvSpPr>
              <p:cNvPr id="164" name="Freeform 851">
                <a:extLst>
                  <a:ext uri="{FF2B5EF4-FFF2-40B4-BE49-F238E27FC236}">
                    <a16:creationId xmlns:a16="http://schemas.microsoft.com/office/drawing/2014/main" id="{0A3B2890-63C0-1440-A3F8-44AC4E0DB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Freeform 852">
                <a:extLst>
                  <a:ext uri="{FF2B5EF4-FFF2-40B4-BE49-F238E27FC236}">
                    <a16:creationId xmlns:a16="http://schemas.microsoft.com/office/drawing/2014/main" id="{A936340B-6216-054B-ABBB-931445925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Freeform 853">
                <a:extLst>
                  <a:ext uri="{FF2B5EF4-FFF2-40B4-BE49-F238E27FC236}">
                    <a16:creationId xmlns:a16="http://schemas.microsoft.com/office/drawing/2014/main" id="{BC6D110B-6A56-E645-8A6E-0EAE48C6F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" name="Freeform 854">
                <a:extLst>
                  <a:ext uri="{FF2B5EF4-FFF2-40B4-BE49-F238E27FC236}">
                    <a16:creationId xmlns:a16="http://schemas.microsoft.com/office/drawing/2014/main" id="{87BB582F-47C4-C14A-97F4-E44CFD9AD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Freeform 855">
                <a:extLst>
                  <a:ext uri="{FF2B5EF4-FFF2-40B4-BE49-F238E27FC236}">
                    <a16:creationId xmlns:a16="http://schemas.microsoft.com/office/drawing/2014/main" id="{9C57A89C-CE02-E746-A809-CF43F9221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" name="Freeform 856">
                <a:extLst>
                  <a:ext uri="{FF2B5EF4-FFF2-40B4-BE49-F238E27FC236}">
                    <a16:creationId xmlns:a16="http://schemas.microsoft.com/office/drawing/2014/main" id="{FDBAE25A-BB84-9244-B180-D26AB9237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9AA7F5F4-C3F0-DE47-B448-A0D5329BF8F8}"/>
              </a:ext>
            </a:extLst>
          </p:cNvPr>
          <p:cNvGrpSpPr/>
          <p:nvPr/>
        </p:nvGrpSpPr>
        <p:grpSpPr>
          <a:xfrm>
            <a:off x="7891681" y="4024818"/>
            <a:ext cx="1120341" cy="347863"/>
            <a:chOff x="9561515" y="2748013"/>
            <a:chExt cx="1120341" cy="347863"/>
          </a:xfrm>
        </p:grpSpPr>
        <p:pic>
          <p:nvPicPr>
            <p:cNvPr id="151" name="Picture 603" descr="car_icon_small">
              <a:extLst>
                <a:ext uri="{FF2B5EF4-FFF2-40B4-BE49-F238E27FC236}">
                  <a16:creationId xmlns:a16="http://schemas.microsoft.com/office/drawing/2014/main" id="{33C39A1D-A80E-064C-8859-82219AD6D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1515" y="2826814"/>
              <a:ext cx="1120341" cy="269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0" name="Group 850">
              <a:extLst>
                <a:ext uri="{FF2B5EF4-FFF2-40B4-BE49-F238E27FC236}">
                  <a16:creationId xmlns:a16="http://schemas.microsoft.com/office/drawing/2014/main" id="{A59911D2-E46E-9348-A949-1DF1D38ED5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88587" y="2748013"/>
              <a:ext cx="527285" cy="118466"/>
              <a:chOff x="2199" y="955"/>
              <a:chExt cx="2547" cy="506"/>
            </a:xfrm>
          </p:grpSpPr>
          <p:sp>
            <p:nvSpPr>
              <p:cNvPr id="171" name="Freeform 851">
                <a:extLst>
                  <a:ext uri="{FF2B5EF4-FFF2-40B4-BE49-F238E27FC236}">
                    <a16:creationId xmlns:a16="http://schemas.microsoft.com/office/drawing/2014/main" id="{0C14BB78-0294-D54F-9DD1-C6F2EDA49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Freeform 852">
                <a:extLst>
                  <a:ext uri="{FF2B5EF4-FFF2-40B4-BE49-F238E27FC236}">
                    <a16:creationId xmlns:a16="http://schemas.microsoft.com/office/drawing/2014/main" id="{55BB298B-A15C-B24A-B157-0358B8660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Freeform 853">
                <a:extLst>
                  <a:ext uri="{FF2B5EF4-FFF2-40B4-BE49-F238E27FC236}">
                    <a16:creationId xmlns:a16="http://schemas.microsoft.com/office/drawing/2014/main" id="{141EB67B-0F7A-374E-96B4-A369EE448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Freeform 854">
                <a:extLst>
                  <a:ext uri="{FF2B5EF4-FFF2-40B4-BE49-F238E27FC236}">
                    <a16:creationId xmlns:a16="http://schemas.microsoft.com/office/drawing/2014/main" id="{ACA4D0C6-74D9-FD45-A60A-768D96892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Freeform 855">
                <a:extLst>
                  <a:ext uri="{FF2B5EF4-FFF2-40B4-BE49-F238E27FC236}">
                    <a16:creationId xmlns:a16="http://schemas.microsoft.com/office/drawing/2014/main" id="{2C29AE09-F70C-834E-81F1-8458E86CF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Freeform 856">
                <a:extLst>
                  <a:ext uri="{FF2B5EF4-FFF2-40B4-BE49-F238E27FC236}">
                    <a16:creationId xmlns:a16="http://schemas.microsoft.com/office/drawing/2014/main" id="{7DF8543E-A029-FF4D-8570-1F1561369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D836A7FE-71EF-AE45-913D-6B411C646596}"/>
                </a:ext>
              </a:extLst>
            </p:cNvPr>
            <p:cNvCxnSpPr/>
            <p:nvPr/>
          </p:nvCxnSpPr>
          <p:spPr>
            <a:xfrm>
              <a:off x="10032156" y="2798664"/>
              <a:ext cx="31623" cy="1368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AEC62089-4CCC-E141-AC3C-36C166B8E09C}"/>
              </a:ext>
            </a:extLst>
          </p:cNvPr>
          <p:cNvGrpSpPr/>
          <p:nvPr/>
        </p:nvGrpSpPr>
        <p:grpSpPr>
          <a:xfrm>
            <a:off x="9731765" y="3463179"/>
            <a:ext cx="502369" cy="512348"/>
            <a:chOff x="7341491" y="2307905"/>
            <a:chExt cx="509280" cy="43957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D901445-2578-E74A-AB6E-D336861DE9B9}"/>
                </a:ext>
              </a:extLst>
            </p:cNvPr>
            <p:cNvGrpSpPr/>
            <p:nvPr/>
          </p:nvGrpSpPr>
          <p:grpSpPr>
            <a:xfrm>
              <a:off x="7341491" y="2426725"/>
              <a:ext cx="509280" cy="320753"/>
              <a:chOff x="7458407" y="2414528"/>
              <a:chExt cx="509280" cy="320753"/>
            </a:xfrm>
          </p:grpSpPr>
          <p:pic>
            <p:nvPicPr>
              <p:cNvPr id="128" name="Picture 1018" descr="laptop_keyboard">
                <a:extLst>
                  <a:ext uri="{FF2B5EF4-FFF2-40B4-BE49-F238E27FC236}">
                    <a16:creationId xmlns:a16="http://schemas.microsoft.com/office/drawing/2014/main" id="{27AA9BC0-B9AF-FC45-AEDF-D414C68DEB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" name="Freeform 1019">
                <a:extLst>
                  <a:ext uri="{FF2B5EF4-FFF2-40B4-BE49-F238E27FC236}">
                    <a16:creationId xmlns:a16="http://schemas.microsoft.com/office/drawing/2014/main" id="{7176C226-BF44-6649-950B-948E66759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30" name="Picture 1020" descr="screen">
                <a:extLst>
                  <a:ext uri="{FF2B5EF4-FFF2-40B4-BE49-F238E27FC236}">
                    <a16:creationId xmlns:a16="http://schemas.microsoft.com/office/drawing/2014/main" id="{A1384515-5D36-E044-BC1F-52436C5BCA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" name="Freeform 1021">
                <a:extLst>
                  <a:ext uri="{FF2B5EF4-FFF2-40B4-BE49-F238E27FC236}">
                    <a16:creationId xmlns:a16="http://schemas.microsoft.com/office/drawing/2014/main" id="{3598EC29-E280-F746-B36D-588439E6D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22">
                <a:extLst>
                  <a:ext uri="{FF2B5EF4-FFF2-40B4-BE49-F238E27FC236}">
                    <a16:creationId xmlns:a16="http://schemas.microsoft.com/office/drawing/2014/main" id="{F9DCA515-22F0-1E48-9019-A84C0C1F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23">
                <a:extLst>
                  <a:ext uri="{FF2B5EF4-FFF2-40B4-BE49-F238E27FC236}">
                    <a16:creationId xmlns:a16="http://schemas.microsoft.com/office/drawing/2014/main" id="{8E442298-4994-1142-A6C6-3903018E7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24">
                <a:extLst>
                  <a:ext uri="{FF2B5EF4-FFF2-40B4-BE49-F238E27FC236}">
                    <a16:creationId xmlns:a16="http://schemas.microsoft.com/office/drawing/2014/main" id="{8CC776D6-5663-BF46-A106-69B421106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25">
                <a:extLst>
                  <a:ext uri="{FF2B5EF4-FFF2-40B4-BE49-F238E27FC236}">
                    <a16:creationId xmlns:a16="http://schemas.microsoft.com/office/drawing/2014/main" id="{D55E08AE-23F1-214A-8BD5-F87052809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026">
                <a:extLst>
                  <a:ext uri="{FF2B5EF4-FFF2-40B4-BE49-F238E27FC236}">
                    <a16:creationId xmlns:a16="http://schemas.microsoft.com/office/drawing/2014/main" id="{8CB649A3-8BDF-E747-A414-CDEA46401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7" name="Group 1027">
                <a:extLst>
                  <a:ext uri="{FF2B5EF4-FFF2-40B4-BE49-F238E27FC236}">
                    <a16:creationId xmlns:a16="http://schemas.microsoft.com/office/drawing/2014/main" id="{8424DCB7-60B5-7949-BF2B-46C1177C8D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44" name="Freeform 1028">
                  <a:extLst>
                    <a:ext uri="{FF2B5EF4-FFF2-40B4-BE49-F238E27FC236}">
                      <a16:creationId xmlns:a16="http://schemas.microsoft.com/office/drawing/2014/main" id="{2FE98928-41C9-8D41-A287-45BCF42D0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029">
                  <a:extLst>
                    <a:ext uri="{FF2B5EF4-FFF2-40B4-BE49-F238E27FC236}">
                      <a16:creationId xmlns:a16="http://schemas.microsoft.com/office/drawing/2014/main" id="{838D3DA7-E057-3346-864B-5082E4403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 1030">
                  <a:extLst>
                    <a:ext uri="{FF2B5EF4-FFF2-40B4-BE49-F238E27FC236}">
                      <a16:creationId xmlns:a16="http://schemas.microsoft.com/office/drawing/2014/main" id="{61E88B83-952F-C24F-8123-5FF21D78D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 1031">
                  <a:extLst>
                    <a:ext uri="{FF2B5EF4-FFF2-40B4-BE49-F238E27FC236}">
                      <a16:creationId xmlns:a16="http://schemas.microsoft.com/office/drawing/2014/main" id="{12CA5741-2D5F-B242-8E25-CA7F3C179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1032">
                  <a:extLst>
                    <a:ext uri="{FF2B5EF4-FFF2-40B4-BE49-F238E27FC236}">
                      <a16:creationId xmlns:a16="http://schemas.microsoft.com/office/drawing/2014/main" id="{6D94FDC2-2CEC-124C-9643-9FBD7AD07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1033">
                  <a:extLst>
                    <a:ext uri="{FF2B5EF4-FFF2-40B4-BE49-F238E27FC236}">
                      <a16:creationId xmlns:a16="http://schemas.microsoft.com/office/drawing/2014/main" id="{D7942E49-B3B0-2945-94EE-E8F1B6FCB0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8" name="Freeform 1034">
                <a:extLst>
                  <a:ext uri="{FF2B5EF4-FFF2-40B4-BE49-F238E27FC236}">
                    <a16:creationId xmlns:a16="http://schemas.microsoft.com/office/drawing/2014/main" id="{FD3D4085-DD0A-D547-ABF1-A7510D1A4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1035">
                <a:extLst>
                  <a:ext uri="{FF2B5EF4-FFF2-40B4-BE49-F238E27FC236}">
                    <a16:creationId xmlns:a16="http://schemas.microsoft.com/office/drawing/2014/main" id="{0BFDF49B-A9BF-934A-910F-F26A5134B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036">
                <a:extLst>
                  <a:ext uri="{FF2B5EF4-FFF2-40B4-BE49-F238E27FC236}">
                    <a16:creationId xmlns:a16="http://schemas.microsoft.com/office/drawing/2014/main" id="{21F4B59D-5D85-964E-BDDE-E5E86FF69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037">
                <a:extLst>
                  <a:ext uri="{FF2B5EF4-FFF2-40B4-BE49-F238E27FC236}">
                    <a16:creationId xmlns:a16="http://schemas.microsoft.com/office/drawing/2014/main" id="{298DF50A-C343-D34F-9CBE-3627C25C7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038">
                <a:extLst>
                  <a:ext uri="{FF2B5EF4-FFF2-40B4-BE49-F238E27FC236}">
                    <a16:creationId xmlns:a16="http://schemas.microsoft.com/office/drawing/2014/main" id="{CB753F3D-F63E-E249-8C26-0B99126FF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039">
                <a:extLst>
                  <a:ext uri="{FF2B5EF4-FFF2-40B4-BE49-F238E27FC236}">
                    <a16:creationId xmlns:a16="http://schemas.microsoft.com/office/drawing/2014/main" id="{6E91FD67-A892-364A-97CA-C6EE03DEF08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6" name="Group 850">
              <a:extLst>
                <a:ext uri="{FF2B5EF4-FFF2-40B4-BE49-F238E27FC236}">
                  <a16:creationId xmlns:a16="http://schemas.microsoft.com/office/drawing/2014/main" id="{02A8867F-D007-AE4F-B03F-660C78A12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8527" y="2307905"/>
              <a:ext cx="399726" cy="74090"/>
              <a:chOff x="2199" y="955"/>
              <a:chExt cx="2547" cy="506"/>
            </a:xfrm>
          </p:grpSpPr>
          <p:sp>
            <p:nvSpPr>
              <p:cNvPr id="157" name="Freeform 851">
                <a:extLst>
                  <a:ext uri="{FF2B5EF4-FFF2-40B4-BE49-F238E27FC236}">
                    <a16:creationId xmlns:a16="http://schemas.microsoft.com/office/drawing/2014/main" id="{4460B147-19FD-ED40-A3B7-0F7EE0A57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8" name="Freeform 852">
                <a:extLst>
                  <a:ext uri="{FF2B5EF4-FFF2-40B4-BE49-F238E27FC236}">
                    <a16:creationId xmlns:a16="http://schemas.microsoft.com/office/drawing/2014/main" id="{13E6A2E8-520D-9749-9BFE-80F719C48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9" name="Freeform 853">
                <a:extLst>
                  <a:ext uri="{FF2B5EF4-FFF2-40B4-BE49-F238E27FC236}">
                    <a16:creationId xmlns:a16="http://schemas.microsoft.com/office/drawing/2014/main" id="{EE3C2BDD-616C-AB4F-B41E-A0418E345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" name="Freeform 854">
                <a:extLst>
                  <a:ext uri="{FF2B5EF4-FFF2-40B4-BE49-F238E27FC236}">
                    <a16:creationId xmlns:a16="http://schemas.microsoft.com/office/drawing/2014/main" id="{F4D786B4-49B0-364F-BC7F-0D534B21E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Freeform 855">
                <a:extLst>
                  <a:ext uri="{FF2B5EF4-FFF2-40B4-BE49-F238E27FC236}">
                    <a16:creationId xmlns:a16="http://schemas.microsoft.com/office/drawing/2014/main" id="{DA18CE26-E66F-7A43-901C-8DB0512D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" name="Freeform 856">
                <a:extLst>
                  <a:ext uri="{FF2B5EF4-FFF2-40B4-BE49-F238E27FC236}">
                    <a16:creationId xmlns:a16="http://schemas.microsoft.com/office/drawing/2014/main" id="{258D91CA-3C65-0945-B397-447D80E3D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0D64F1E-CB1A-A646-B422-FB171B402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4314" y="2366481"/>
              <a:ext cx="39385" cy="70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Line 435">
            <a:extLst>
              <a:ext uri="{FF2B5EF4-FFF2-40B4-BE49-F238E27FC236}">
                <a16:creationId xmlns:a16="http://schemas.microsoft.com/office/drawing/2014/main" id="{BDE1E373-F1A0-C247-A16F-51FD5086A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9748" y="3822551"/>
            <a:ext cx="4467" cy="58301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436">
            <a:extLst>
              <a:ext uri="{FF2B5EF4-FFF2-40B4-BE49-F238E27FC236}">
                <a16:creationId xmlns:a16="http://schemas.microsoft.com/office/drawing/2014/main" id="{016BF512-7EEE-8E45-A51E-2C57B59762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58519" y="4487840"/>
            <a:ext cx="518620" cy="173119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ne 439">
            <a:extLst>
              <a:ext uri="{FF2B5EF4-FFF2-40B4-BE49-F238E27FC236}">
                <a16:creationId xmlns:a16="http://schemas.microsoft.com/office/drawing/2014/main" id="{3EB85E7D-B15D-694B-9BA3-E67818C25B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01006" y="4473187"/>
            <a:ext cx="127931" cy="52423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2F10-EFDE-C646-BCE0-43E3D3F0B73B}"/>
              </a:ext>
            </a:extLst>
          </p:cNvPr>
          <p:cNvGrpSpPr/>
          <p:nvPr/>
        </p:nvGrpSpPr>
        <p:grpSpPr>
          <a:xfrm>
            <a:off x="11084522" y="4291738"/>
            <a:ext cx="581004" cy="299152"/>
            <a:chOff x="3668110" y="2448910"/>
            <a:chExt cx="3794234" cy="21651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72EAAC-2851-D649-B728-FC09C1749859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3513B34-6DF2-0042-82EF-D16C2B12A3A9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C14FCDE-EE37-724B-91B1-B35B8FBFB9D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D758CB1-341F-F142-A3E4-0C5D7F4A1330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96245B3-01A7-014E-9BA1-7FF47814682F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1DDD58F-B6AD-AD4C-B3E4-BAFA003044B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0F6942C-3B5A-C543-85D8-24BF9990A9C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" name="Group 590">
            <a:extLst>
              <a:ext uri="{FF2B5EF4-FFF2-40B4-BE49-F238E27FC236}">
                <a16:creationId xmlns:a16="http://schemas.microsoft.com/office/drawing/2014/main" id="{303C6DB6-B1E2-884C-BBB8-EC1A99AC6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917985" y="3322047"/>
            <a:ext cx="649485" cy="571200"/>
            <a:chOff x="2839" y="3501"/>
            <a:chExt cx="755" cy="803"/>
          </a:xfrm>
        </p:grpSpPr>
        <p:pic>
          <p:nvPicPr>
            <p:cNvPr id="20" name="Picture 591" descr="desktop_computer_stylized_medium">
              <a:extLst>
                <a:ext uri="{FF2B5EF4-FFF2-40B4-BE49-F238E27FC236}">
                  <a16:creationId xmlns:a16="http://schemas.microsoft.com/office/drawing/2014/main" id="{63D2D7F9-5192-C24A-82A4-B0EA6FAD6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Freeform 592">
              <a:extLst>
                <a:ext uri="{FF2B5EF4-FFF2-40B4-BE49-F238E27FC236}">
                  <a16:creationId xmlns:a16="http://schemas.microsoft.com/office/drawing/2014/main" id="{CE876DBC-21CF-AE4B-919D-7AE28D5D0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590">
            <a:extLst>
              <a:ext uri="{FF2B5EF4-FFF2-40B4-BE49-F238E27FC236}">
                <a16:creationId xmlns:a16="http://schemas.microsoft.com/office/drawing/2014/main" id="{91392431-0A58-5644-AA3F-947CE467E6F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49542" y="4410101"/>
            <a:ext cx="649485" cy="571200"/>
            <a:chOff x="2839" y="3501"/>
            <a:chExt cx="755" cy="803"/>
          </a:xfrm>
        </p:grpSpPr>
        <p:pic>
          <p:nvPicPr>
            <p:cNvPr id="23" name="Picture 591" descr="desktop_computer_stylized_medium">
              <a:extLst>
                <a:ext uri="{FF2B5EF4-FFF2-40B4-BE49-F238E27FC236}">
                  <a16:creationId xmlns:a16="http://schemas.microsoft.com/office/drawing/2014/main" id="{46FA0F11-EBA2-284F-8B1D-14AF39145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92">
              <a:extLst>
                <a:ext uri="{FF2B5EF4-FFF2-40B4-BE49-F238E27FC236}">
                  <a16:creationId xmlns:a16="http://schemas.microsoft.com/office/drawing/2014/main" id="{52EF559D-DFC5-8447-AEA4-BC6B16E3F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6" name="Group 590">
            <a:extLst>
              <a:ext uri="{FF2B5EF4-FFF2-40B4-BE49-F238E27FC236}">
                <a16:creationId xmlns:a16="http://schemas.microsoft.com/office/drawing/2014/main" id="{F7641AD9-87D9-A44B-A42D-CB95A3432A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7829" y="4748945"/>
            <a:ext cx="649485" cy="571200"/>
            <a:chOff x="2839" y="3501"/>
            <a:chExt cx="755" cy="803"/>
          </a:xfrm>
        </p:grpSpPr>
        <p:pic>
          <p:nvPicPr>
            <p:cNvPr id="187" name="Picture 591" descr="desktop_computer_stylized_medium">
              <a:extLst>
                <a:ext uri="{FF2B5EF4-FFF2-40B4-BE49-F238E27FC236}">
                  <a16:creationId xmlns:a16="http://schemas.microsoft.com/office/drawing/2014/main" id="{30678A54-3E22-8B42-A81E-5CF5B995F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Freeform 592">
              <a:extLst>
                <a:ext uri="{FF2B5EF4-FFF2-40B4-BE49-F238E27FC236}">
                  <a16:creationId xmlns:a16="http://schemas.microsoft.com/office/drawing/2014/main" id="{6D9A530E-D982-6948-B078-2A03FF1F3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BCEAC609-53A3-DC4E-B9E6-B5176894A3B7}"/>
              </a:ext>
            </a:extLst>
          </p:cNvPr>
          <p:cNvGrpSpPr/>
          <p:nvPr/>
        </p:nvGrpSpPr>
        <p:grpSpPr>
          <a:xfrm>
            <a:off x="8229600" y="5199782"/>
            <a:ext cx="1923291" cy="1159453"/>
            <a:chOff x="9874069" y="4049856"/>
            <a:chExt cx="1165513" cy="683960"/>
          </a:xfrm>
        </p:grpSpPr>
        <p:pic>
          <p:nvPicPr>
            <p:cNvPr id="26" name="Picture 781" descr="antenna_radiation_stylized">
              <a:extLst>
                <a:ext uri="{FF2B5EF4-FFF2-40B4-BE49-F238E27FC236}">
                  <a16:creationId xmlns:a16="http://schemas.microsoft.com/office/drawing/2014/main" id="{DB627E11-E099-EC41-BC25-0FB10F3B6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455" y="4053920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780" descr="access_point_stylized_small">
              <a:extLst>
                <a:ext uri="{FF2B5EF4-FFF2-40B4-BE49-F238E27FC236}">
                  <a16:creationId xmlns:a16="http://schemas.microsoft.com/office/drawing/2014/main" id="{A02A91D2-3E70-F042-A5F5-5B2635BF0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1992" y="4097214"/>
              <a:ext cx="380935" cy="317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6" name="Group 850">
              <a:extLst>
                <a:ext uri="{FF2B5EF4-FFF2-40B4-BE49-F238E27FC236}">
                  <a16:creationId xmlns:a16="http://schemas.microsoft.com/office/drawing/2014/main" id="{57E97886-C05F-6048-B731-37159BF97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306" y="4049856"/>
              <a:ext cx="450526" cy="96315"/>
              <a:chOff x="2199" y="955"/>
              <a:chExt cx="2547" cy="506"/>
            </a:xfrm>
          </p:grpSpPr>
          <p:sp>
            <p:nvSpPr>
              <p:cNvPr id="77" name="Freeform 851">
                <a:extLst>
                  <a:ext uri="{FF2B5EF4-FFF2-40B4-BE49-F238E27FC236}">
                    <a16:creationId xmlns:a16="http://schemas.microsoft.com/office/drawing/2014/main" id="{B3924299-6BE1-3843-A764-2F95D9F82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8" name="Freeform 852">
                <a:extLst>
                  <a:ext uri="{FF2B5EF4-FFF2-40B4-BE49-F238E27FC236}">
                    <a16:creationId xmlns:a16="http://schemas.microsoft.com/office/drawing/2014/main" id="{603A533B-82A1-6445-B323-DBB29F6A3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9" name="Freeform 853">
                <a:extLst>
                  <a:ext uri="{FF2B5EF4-FFF2-40B4-BE49-F238E27FC236}">
                    <a16:creationId xmlns:a16="http://schemas.microsoft.com/office/drawing/2014/main" id="{51E5D983-ADB0-114C-9834-F8276FDAF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0" name="Freeform 854">
                <a:extLst>
                  <a:ext uri="{FF2B5EF4-FFF2-40B4-BE49-F238E27FC236}">
                    <a16:creationId xmlns:a16="http://schemas.microsoft.com/office/drawing/2014/main" id="{AD9CC5C5-8A1B-F443-B43A-D696211E8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1" name="Freeform 855">
                <a:extLst>
                  <a:ext uri="{FF2B5EF4-FFF2-40B4-BE49-F238E27FC236}">
                    <a16:creationId xmlns:a16="http://schemas.microsoft.com/office/drawing/2014/main" id="{82118053-8C1C-C841-A495-DCB0EF345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Freeform 856">
                <a:extLst>
                  <a:ext uri="{FF2B5EF4-FFF2-40B4-BE49-F238E27FC236}">
                    <a16:creationId xmlns:a16="http://schemas.microsoft.com/office/drawing/2014/main" id="{DFA74633-0451-F848-A038-52B85B120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04A1B945-82CF-B24C-927F-7FD13A0C24C4}"/>
                </a:ext>
              </a:extLst>
            </p:cNvPr>
            <p:cNvGrpSpPr/>
            <p:nvPr/>
          </p:nvGrpSpPr>
          <p:grpSpPr>
            <a:xfrm>
              <a:off x="9874069" y="4284324"/>
              <a:ext cx="406937" cy="372436"/>
              <a:chOff x="7341491" y="2307905"/>
              <a:chExt cx="509280" cy="439573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14BD4F1A-F69B-CC4E-9ADB-754A3C888DDB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00" name="Picture 1018" descr="laptop_keyboard">
                  <a:extLst>
                    <a:ext uri="{FF2B5EF4-FFF2-40B4-BE49-F238E27FC236}">
                      <a16:creationId xmlns:a16="http://schemas.microsoft.com/office/drawing/2014/main" id="{43A4C956-16BA-2749-B63E-A0735579E8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1" name="Freeform 1019">
                  <a:extLst>
                    <a:ext uri="{FF2B5EF4-FFF2-40B4-BE49-F238E27FC236}">
                      <a16:creationId xmlns:a16="http://schemas.microsoft.com/office/drawing/2014/main" id="{FB9CB46A-3962-FA48-A49E-FC5678B710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02" name="Picture 1020" descr="screen">
                  <a:extLst>
                    <a:ext uri="{FF2B5EF4-FFF2-40B4-BE49-F238E27FC236}">
                      <a16:creationId xmlns:a16="http://schemas.microsoft.com/office/drawing/2014/main" id="{546620B1-B43D-D44B-BDBF-CB7163856C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3" name="Freeform 1021">
                  <a:extLst>
                    <a:ext uri="{FF2B5EF4-FFF2-40B4-BE49-F238E27FC236}">
                      <a16:creationId xmlns:a16="http://schemas.microsoft.com/office/drawing/2014/main" id="{3609018E-54F0-C545-8881-2F666AE772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 1022">
                  <a:extLst>
                    <a:ext uri="{FF2B5EF4-FFF2-40B4-BE49-F238E27FC236}">
                      <a16:creationId xmlns:a16="http://schemas.microsoft.com/office/drawing/2014/main" id="{25B49A33-C4F2-BD48-B970-1F34E2623C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1023">
                  <a:extLst>
                    <a:ext uri="{FF2B5EF4-FFF2-40B4-BE49-F238E27FC236}">
                      <a16:creationId xmlns:a16="http://schemas.microsoft.com/office/drawing/2014/main" id="{7A3CD4B0-7D22-AA45-8A15-E073D6195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 1024">
                  <a:extLst>
                    <a:ext uri="{FF2B5EF4-FFF2-40B4-BE49-F238E27FC236}">
                      <a16:creationId xmlns:a16="http://schemas.microsoft.com/office/drawing/2014/main" id="{6A3B0A44-ABEE-F642-9AA1-40BC4C0AD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 1025">
                  <a:extLst>
                    <a:ext uri="{FF2B5EF4-FFF2-40B4-BE49-F238E27FC236}">
                      <a16:creationId xmlns:a16="http://schemas.microsoft.com/office/drawing/2014/main" id="{8E276300-85ED-F14E-BCE2-C7D4D59B3B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Freeform 1026">
                  <a:extLst>
                    <a:ext uri="{FF2B5EF4-FFF2-40B4-BE49-F238E27FC236}">
                      <a16:creationId xmlns:a16="http://schemas.microsoft.com/office/drawing/2014/main" id="{C5ADDBAC-F8C7-5846-8484-7E2ACCC042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9" name="Group 1027">
                  <a:extLst>
                    <a:ext uri="{FF2B5EF4-FFF2-40B4-BE49-F238E27FC236}">
                      <a16:creationId xmlns:a16="http://schemas.microsoft.com/office/drawing/2014/main" id="{6244016C-85DB-4D44-A0FC-F42A9A7D3A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16" name="Freeform 1028">
                    <a:extLst>
                      <a:ext uri="{FF2B5EF4-FFF2-40B4-BE49-F238E27FC236}">
                        <a16:creationId xmlns:a16="http://schemas.microsoft.com/office/drawing/2014/main" id="{5AA16397-7098-9946-8BE9-C4651BB16E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" name="Freeform 1029">
                    <a:extLst>
                      <a:ext uri="{FF2B5EF4-FFF2-40B4-BE49-F238E27FC236}">
                        <a16:creationId xmlns:a16="http://schemas.microsoft.com/office/drawing/2014/main" id="{384C7126-22CD-204D-ADC8-D47C758957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Freeform 1030">
                    <a:extLst>
                      <a:ext uri="{FF2B5EF4-FFF2-40B4-BE49-F238E27FC236}">
                        <a16:creationId xmlns:a16="http://schemas.microsoft.com/office/drawing/2014/main" id="{988ADBF6-5CE8-D54F-9B1A-0CDD671EFC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" name="Freeform 1031">
                    <a:extLst>
                      <a:ext uri="{FF2B5EF4-FFF2-40B4-BE49-F238E27FC236}">
                        <a16:creationId xmlns:a16="http://schemas.microsoft.com/office/drawing/2014/main" id="{143CE67A-75D1-0648-A3F8-C441C79AD8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" name="Freeform 1032">
                    <a:extLst>
                      <a:ext uri="{FF2B5EF4-FFF2-40B4-BE49-F238E27FC236}">
                        <a16:creationId xmlns:a16="http://schemas.microsoft.com/office/drawing/2014/main" id="{D7D5A372-4E31-6F4C-AAB1-9DE01C704B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" name="Freeform 1033">
                    <a:extLst>
                      <a:ext uri="{FF2B5EF4-FFF2-40B4-BE49-F238E27FC236}">
                        <a16:creationId xmlns:a16="http://schemas.microsoft.com/office/drawing/2014/main" id="{0AF2083D-846C-A943-9458-9EF7685D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0" name="Freeform 1034">
                  <a:extLst>
                    <a:ext uri="{FF2B5EF4-FFF2-40B4-BE49-F238E27FC236}">
                      <a16:creationId xmlns:a16="http://schemas.microsoft.com/office/drawing/2014/main" id="{3B1CD3A9-2A99-D943-AB31-0016D9DD74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1035">
                  <a:extLst>
                    <a:ext uri="{FF2B5EF4-FFF2-40B4-BE49-F238E27FC236}">
                      <a16:creationId xmlns:a16="http://schemas.microsoft.com/office/drawing/2014/main" id="{9DA1D7A0-F967-E74D-960A-4B56F22DD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1036">
                  <a:extLst>
                    <a:ext uri="{FF2B5EF4-FFF2-40B4-BE49-F238E27FC236}">
                      <a16:creationId xmlns:a16="http://schemas.microsoft.com/office/drawing/2014/main" id="{950CCC8A-F414-9A41-9782-93A28378FB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1037">
                  <a:extLst>
                    <a:ext uri="{FF2B5EF4-FFF2-40B4-BE49-F238E27FC236}">
                      <a16:creationId xmlns:a16="http://schemas.microsoft.com/office/drawing/2014/main" id="{096C7422-F2A4-C441-8ACD-BCE2E662DB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1038">
                  <a:extLst>
                    <a:ext uri="{FF2B5EF4-FFF2-40B4-BE49-F238E27FC236}">
                      <a16:creationId xmlns:a16="http://schemas.microsoft.com/office/drawing/2014/main" id="{62886C74-4755-1F49-916C-0FB17C421A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1039">
                  <a:extLst>
                    <a:ext uri="{FF2B5EF4-FFF2-40B4-BE49-F238E27FC236}">
                      <a16:creationId xmlns:a16="http://schemas.microsoft.com/office/drawing/2014/main" id="{83286882-3B59-2E4B-8F6B-0A559AFADE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2" name="Group 850">
                <a:extLst>
                  <a:ext uri="{FF2B5EF4-FFF2-40B4-BE49-F238E27FC236}">
                    <a16:creationId xmlns:a16="http://schemas.microsoft.com/office/drawing/2014/main" id="{19F8753D-AAD8-4949-A49B-6EC93DC27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194" name="Freeform 851">
                  <a:extLst>
                    <a:ext uri="{FF2B5EF4-FFF2-40B4-BE49-F238E27FC236}">
                      <a16:creationId xmlns:a16="http://schemas.microsoft.com/office/drawing/2014/main" id="{40AEBF74-7D40-DE48-B7FB-0E8992CB5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5" name="Freeform 852">
                  <a:extLst>
                    <a:ext uri="{FF2B5EF4-FFF2-40B4-BE49-F238E27FC236}">
                      <a16:creationId xmlns:a16="http://schemas.microsoft.com/office/drawing/2014/main" id="{CD6F1594-3FE4-F94F-ACC7-0D901861F3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6" name="Freeform 853">
                  <a:extLst>
                    <a:ext uri="{FF2B5EF4-FFF2-40B4-BE49-F238E27FC236}">
                      <a16:creationId xmlns:a16="http://schemas.microsoft.com/office/drawing/2014/main" id="{D17F9977-9E37-8741-B482-D64778F671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7" name="Freeform 854">
                  <a:extLst>
                    <a:ext uri="{FF2B5EF4-FFF2-40B4-BE49-F238E27FC236}">
                      <a16:creationId xmlns:a16="http://schemas.microsoft.com/office/drawing/2014/main" id="{9CA9F277-24FA-3940-B16C-D12B7BB4F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8" name="Freeform 855">
                  <a:extLst>
                    <a:ext uri="{FF2B5EF4-FFF2-40B4-BE49-F238E27FC236}">
                      <a16:creationId xmlns:a16="http://schemas.microsoft.com/office/drawing/2014/main" id="{42D0BD36-F52A-EA4F-8E56-673822F593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9" name="Freeform 856">
                  <a:extLst>
                    <a:ext uri="{FF2B5EF4-FFF2-40B4-BE49-F238E27FC236}">
                      <a16:creationId xmlns:a16="http://schemas.microsoft.com/office/drawing/2014/main" id="{DE032556-7636-804E-906F-97BBD0B9C9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327019D-1905-154A-8E85-6EC04E7752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25857B5F-442D-6547-97DC-F5378BA1C438}"/>
                </a:ext>
              </a:extLst>
            </p:cNvPr>
            <p:cNvGrpSpPr/>
            <p:nvPr/>
          </p:nvGrpSpPr>
          <p:grpSpPr>
            <a:xfrm>
              <a:off x="10632645" y="4361380"/>
              <a:ext cx="406937" cy="372436"/>
              <a:chOff x="7341491" y="2307905"/>
              <a:chExt cx="509280" cy="439573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76DB35A4-9E1B-4E44-8D0F-D270CF67063A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32" name="Picture 1018" descr="laptop_keyboard">
                  <a:extLst>
                    <a:ext uri="{FF2B5EF4-FFF2-40B4-BE49-F238E27FC236}">
                      <a16:creationId xmlns:a16="http://schemas.microsoft.com/office/drawing/2014/main" id="{4F4F48BB-0250-D44A-9BC4-81D3641D24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3" name="Freeform 1019">
                  <a:extLst>
                    <a:ext uri="{FF2B5EF4-FFF2-40B4-BE49-F238E27FC236}">
                      <a16:creationId xmlns:a16="http://schemas.microsoft.com/office/drawing/2014/main" id="{2AF3E33D-CD8C-2F48-81D3-778B4B41A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34" name="Picture 1020" descr="screen">
                  <a:extLst>
                    <a:ext uri="{FF2B5EF4-FFF2-40B4-BE49-F238E27FC236}">
                      <a16:creationId xmlns:a16="http://schemas.microsoft.com/office/drawing/2014/main" id="{8DF7014D-CFBA-C245-B0BD-DE0B172F72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5" name="Freeform 1021">
                  <a:extLst>
                    <a:ext uri="{FF2B5EF4-FFF2-40B4-BE49-F238E27FC236}">
                      <a16:creationId xmlns:a16="http://schemas.microsoft.com/office/drawing/2014/main" id="{511E93A6-2D52-5346-8CB6-B5B1DF37F7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1022">
                  <a:extLst>
                    <a:ext uri="{FF2B5EF4-FFF2-40B4-BE49-F238E27FC236}">
                      <a16:creationId xmlns:a16="http://schemas.microsoft.com/office/drawing/2014/main" id="{1D625A85-B0E0-4145-AF39-6DB0D9E0CB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1023">
                  <a:extLst>
                    <a:ext uri="{FF2B5EF4-FFF2-40B4-BE49-F238E27FC236}">
                      <a16:creationId xmlns:a16="http://schemas.microsoft.com/office/drawing/2014/main" id="{ABD8107C-127C-8B4C-956D-D2038C94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 1024">
                  <a:extLst>
                    <a:ext uri="{FF2B5EF4-FFF2-40B4-BE49-F238E27FC236}">
                      <a16:creationId xmlns:a16="http://schemas.microsoft.com/office/drawing/2014/main" id="{523BA87F-7AE2-F34A-B701-BE0CF79FE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 1025">
                  <a:extLst>
                    <a:ext uri="{FF2B5EF4-FFF2-40B4-BE49-F238E27FC236}">
                      <a16:creationId xmlns:a16="http://schemas.microsoft.com/office/drawing/2014/main" id="{F6F11968-F7C7-7148-A094-57D4B6F7A6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 1026">
                  <a:extLst>
                    <a:ext uri="{FF2B5EF4-FFF2-40B4-BE49-F238E27FC236}">
                      <a16:creationId xmlns:a16="http://schemas.microsoft.com/office/drawing/2014/main" id="{9CE419CC-6653-D64F-826C-2A3B663DD5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1" name="Group 1027">
                  <a:extLst>
                    <a:ext uri="{FF2B5EF4-FFF2-40B4-BE49-F238E27FC236}">
                      <a16:creationId xmlns:a16="http://schemas.microsoft.com/office/drawing/2014/main" id="{B79A86C8-03B9-3742-B3E1-C3C4870A9B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48" name="Freeform 1028">
                    <a:extLst>
                      <a:ext uri="{FF2B5EF4-FFF2-40B4-BE49-F238E27FC236}">
                        <a16:creationId xmlns:a16="http://schemas.microsoft.com/office/drawing/2014/main" id="{294DD880-2083-8645-945D-9844B40608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" name="Freeform 1029">
                    <a:extLst>
                      <a:ext uri="{FF2B5EF4-FFF2-40B4-BE49-F238E27FC236}">
                        <a16:creationId xmlns:a16="http://schemas.microsoft.com/office/drawing/2014/main" id="{AE3490FA-748F-B64C-A3DB-5C327A8281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Freeform 1030">
                    <a:extLst>
                      <a:ext uri="{FF2B5EF4-FFF2-40B4-BE49-F238E27FC236}">
                        <a16:creationId xmlns:a16="http://schemas.microsoft.com/office/drawing/2014/main" id="{2A46627B-BBEF-1943-8288-EC0F71CA7D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1" name="Freeform 1031">
                    <a:extLst>
                      <a:ext uri="{FF2B5EF4-FFF2-40B4-BE49-F238E27FC236}">
                        <a16:creationId xmlns:a16="http://schemas.microsoft.com/office/drawing/2014/main" id="{6DF5FBDA-FAE1-B241-90C6-B93B7090DB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Freeform 1032">
                    <a:extLst>
                      <a:ext uri="{FF2B5EF4-FFF2-40B4-BE49-F238E27FC236}">
                        <a16:creationId xmlns:a16="http://schemas.microsoft.com/office/drawing/2014/main" id="{7FA684E5-78AC-0C46-8D3D-012C1F7450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3" name="Freeform 1033">
                    <a:extLst>
                      <a:ext uri="{FF2B5EF4-FFF2-40B4-BE49-F238E27FC236}">
                        <a16:creationId xmlns:a16="http://schemas.microsoft.com/office/drawing/2014/main" id="{B3FCEF67-D6F1-984D-8779-21AC52CA9C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42" name="Freeform 1034">
                  <a:extLst>
                    <a:ext uri="{FF2B5EF4-FFF2-40B4-BE49-F238E27FC236}">
                      <a16:creationId xmlns:a16="http://schemas.microsoft.com/office/drawing/2014/main" id="{236DF0FE-8B0C-254C-9AE3-B73153B830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1035">
                  <a:extLst>
                    <a:ext uri="{FF2B5EF4-FFF2-40B4-BE49-F238E27FC236}">
                      <a16:creationId xmlns:a16="http://schemas.microsoft.com/office/drawing/2014/main" id="{CD69B965-4D92-7C44-AB07-D51C40C35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1036">
                  <a:extLst>
                    <a:ext uri="{FF2B5EF4-FFF2-40B4-BE49-F238E27FC236}">
                      <a16:creationId xmlns:a16="http://schemas.microsoft.com/office/drawing/2014/main" id="{7F88CD3B-8D3F-944F-93A0-3272A6EC0F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1037">
                  <a:extLst>
                    <a:ext uri="{FF2B5EF4-FFF2-40B4-BE49-F238E27FC236}">
                      <a16:creationId xmlns:a16="http://schemas.microsoft.com/office/drawing/2014/main" id="{96F1BC2D-3CA4-2C4F-9D40-5E252F8EF9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Freeform 1038">
                  <a:extLst>
                    <a:ext uri="{FF2B5EF4-FFF2-40B4-BE49-F238E27FC236}">
                      <a16:creationId xmlns:a16="http://schemas.microsoft.com/office/drawing/2014/main" id="{0907C174-E6C0-5642-A505-58A08DD18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Freeform 1039">
                  <a:extLst>
                    <a:ext uri="{FF2B5EF4-FFF2-40B4-BE49-F238E27FC236}">
                      <a16:creationId xmlns:a16="http://schemas.microsoft.com/office/drawing/2014/main" id="{1CDC6E2D-A772-3B49-8439-D3D8915183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850">
                <a:extLst>
                  <a:ext uri="{FF2B5EF4-FFF2-40B4-BE49-F238E27FC236}">
                    <a16:creationId xmlns:a16="http://schemas.microsoft.com/office/drawing/2014/main" id="{C7FC9F56-C4B9-CB4F-871F-27598301F4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226" name="Freeform 851">
                  <a:extLst>
                    <a:ext uri="{FF2B5EF4-FFF2-40B4-BE49-F238E27FC236}">
                      <a16:creationId xmlns:a16="http://schemas.microsoft.com/office/drawing/2014/main" id="{C78362AD-12BA-544F-9449-4E99CFE45F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7" name="Freeform 852">
                  <a:extLst>
                    <a:ext uri="{FF2B5EF4-FFF2-40B4-BE49-F238E27FC236}">
                      <a16:creationId xmlns:a16="http://schemas.microsoft.com/office/drawing/2014/main" id="{D7D5F371-6CB2-754F-B423-4A735A9DB5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8" name="Freeform 853">
                  <a:extLst>
                    <a:ext uri="{FF2B5EF4-FFF2-40B4-BE49-F238E27FC236}">
                      <a16:creationId xmlns:a16="http://schemas.microsoft.com/office/drawing/2014/main" id="{8BA4DE9D-2F75-6549-9A25-7FB763FE55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9" name="Freeform 854">
                  <a:extLst>
                    <a:ext uri="{FF2B5EF4-FFF2-40B4-BE49-F238E27FC236}">
                      <a16:creationId xmlns:a16="http://schemas.microsoft.com/office/drawing/2014/main" id="{9C6E88C6-1471-3640-9C83-836DB2672C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0" name="Freeform 855">
                  <a:extLst>
                    <a:ext uri="{FF2B5EF4-FFF2-40B4-BE49-F238E27FC236}">
                      <a16:creationId xmlns:a16="http://schemas.microsoft.com/office/drawing/2014/main" id="{CDF7241E-AB35-CB4E-AC37-D40F82656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1" name="Freeform 856">
                  <a:extLst>
                    <a:ext uri="{FF2B5EF4-FFF2-40B4-BE49-F238E27FC236}">
                      <a16:creationId xmlns:a16="http://schemas.microsoft.com/office/drawing/2014/main" id="{1F147BC7-3E05-0248-B4B8-53FE858D23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3BA573AA-F2AE-334C-B328-9F37A8FF45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B503E439-945A-A344-AB60-2A65A7023FC4}"/>
              </a:ext>
            </a:extLst>
          </p:cNvPr>
          <p:cNvGrpSpPr/>
          <p:nvPr/>
        </p:nvGrpSpPr>
        <p:grpSpPr>
          <a:xfrm>
            <a:off x="7840518" y="1242873"/>
            <a:ext cx="4037013" cy="1377421"/>
            <a:chOff x="7785100" y="730250"/>
            <a:chExt cx="4037013" cy="1377421"/>
          </a:xfrm>
        </p:grpSpPr>
        <p:grpSp>
          <p:nvGrpSpPr>
            <p:cNvPr id="273" name="Group 117">
              <a:extLst>
                <a:ext uri="{FF2B5EF4-FFF2-40B4-BE49-F238E27FC236}">
                  <a16:creationId xmlns:a16="http://schemas.microsoft.com/office/drawing/2014/main" id="{D45AA40C-B22D-9946-9473-ECEF602BD9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85100" y="736600"/>
              <a:ext cx="850900" cy="527050"/>
              <a:chOff x="-490" y="1664"/>
              <a:chExt cx="1429" cy="842"/>
            </a:xfrm>
          </p:grpSpPr>
          <p:sp>
            <p:nvSpPr>
              <p:cNvPr id="274" name="AutoShape 111">
                <a:extLst>
                  <a:ext uri="{FF2B5EF4-FFF2-40B4-BE49-F238E27FC236}">
                    <a16:creationId xmlns:a16="http://schemas.microsoft.com/office/drawing/2014/main" id="{19FECEC5-DE0E-784A-9583-2B6FFC9B7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4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75" name="Group 116">
                <a:extLst>
                  <a:ext uri="{FF2B5EF4-FFF2-40B4-BE49-F238E27FC236}">
                    <a16:creationId xmlns:a16="http://schemas.microsoft.com/office/drawing/2014/main" id="{CB83F8A1-1FC2-3B4D-8C09-DF5C801835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76" name="Rectangle 99">
                  <a:extLst>
                    <a:ext uri="{FF2B5EF4-FFF2-40B4-BE49-F238E27FC236}">
                      <a16:creationId xmlns:a16="http://schemas.microsoft.com/office/drawing/2014/main" id="{A2734C67-F9AC-2F44-B35F-38E877473C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8" y="1923"/>
                  <a:ext cx="1128" cy="583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7" name="Line 7">
                  <a:extLst>
                    <a:ext uri="{FF2B5EF4-FFF2-40B4-BE49-F238E27FC236}">
                      <a16:creationId xmlns:a16="http://schemas.microsoft.com/office/drawing/2014/main" id="{C66E4941-F9C5-1E4F-8B84-AFF95C6698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50" y="2271"/>
                  <a:ext cx="673" cy="7"/>
                </a:xfrm>
                <a:prstGeom prst="line">
                  <a:avLst/>
                </a:pr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8" name="Group 103">
                  <a:extLst>
                    <a:ext uri="{FF2B5EF4-FFF2-40B4-BE49-F238E27FC236}">
                      <a16:creationId xmlns:a16="http://schemas.microsoft.com/office/drawing/2014/main" id="{7CB4606E-327A-1A44-A907-2660A56372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84" name="Rectangle 104">
                    <a:extLst>
                      <a:ext uri="{FF2B5EF4-FFF2-40B4-BE49-F238E27FC236}">
                        <a16:creationId xmlns:a16="http://schemas.microsoft.com/office/drawing/2014/main" id="{A99A3752-5DF1-1C4E-BD45-602755ADFA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" y="1000"/>
                    <a:ext cx="871" cy="229"/>
                  </a:xfrm>
                  <a:prstGeom prst="rect">
                    <a:avLst/>
                  </a:pr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5" name="Rectangle 105">
                    <a:extLst>
                      <a:ext uri="{FF2B5EF4-FFF2-40B4-BE49-F238E27FC236}">
                        <a16:creationId xmlns:a16="http://schemas.microsoft.com/office/drawing/2014/main" id="{AC49E6EB-2EDA-8B47-AE75-BB9901D4F9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6" name="Rectangle 106">
                    <a:extLst>
                      <a:ext uri="{FF2B5EF4-FFF2-40B4-BE49-F238E27FC236}">
                        <a16:creationId xmlns:a16="http://schemas.microsoft.com/office/drawing/2014/main" id="{651CC5C2-CB72-6C43-B103-BE4D703728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" y="1074"/>
                    <a:ext cx="54" cy="56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7" name="Rectangle 107">
                    <a:extLst>
                      <a:ext uri="{FF2B5EF4-FFF2-40B4-BE49-F238E27FC236}">
                        <a16:creationId xmlns:a16="http://schemas.microsoft.com/office/drawing/2014/main" id="{1DE97946-179C-8D42-A61A-D83CE5946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60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8" name="Rectangle 108">
                    <a:extLst>
                      <a:ext uri="{FF2B5EF4-FFF2-40B4-BE49-F238E27FC236}">
                        <a16:creationId xmlns:a16="http://schemas.microsoft.com/office/drawing/2014/main" id="{04A1C1EF-E526-1F41-A47F-D1260D32ED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9" name="AutoShape 109">
                    <a:extLst>
                      <a:ext uri="{FF2B5EF4-FFF2-40B4-BE49-F238E27FC236}">
                        <a16:creationId xmlns:a16="http://schemas.microsoft.com/office/drawing/2014/main" id="{DAE4B7E4-EF46-4D47-BE30-6BDF7FC9D9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pic>
              <p:nvPicPr>
                <p:cNvPr id="279" name="Picture 110" descr="desktop_computer_stylized_small">
                  <a:extLst>
                    <a:ext uri="{FF2B5EF4-FFF2-40B4-BE49-F238E27FC236}">
                      <a16:creationId xmlns:a16="http://schemas.microsoft.com/office/drawing/2014/main" id="{DDDBC1EE-FFD8-AA47-90A3-58C691D12C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Rectangle 112">
                  <a:extLst>
                    <a:ext uri="{FF2B5EF4-FFF2-40B4-BE49-F238E27FC236}">
                      <a16:creationId xmlns:a16="http://schemas.microsoft.com/office/drawing/2014/main" id="{1ABA220B-E12D-014F-A57E-FF99A7E82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2232"/>
                  <a:ext cx="104" cy="91"/>
                </a:xfrm>
                <a:prstGeom prst="rect">
                  <a:avLst/>
                </a:prstGeom>
                <a:solidFill>
                  <a:srgbClr val="E4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1" name="Freeform 113">
                  <a:extLst>
                    <a:ext uri="{FF2B5EF4-FFF2-40B4-BE49-F238E27FC236}">
                      <a16:creationId xmlns:a16="http://schemas.microsoft.com/office/drawing/2014/main" id="{D421ED9C-7EE2-4245-A767-1000693F3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14 w 381"/>
                    <a:gd name="T1" fmla="*/ 274 h 274"/>
                    <a:gd name="T2" fmla="*/ 14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  <a:gd name="T9" fmla="*/ 0 w 381"/>
                    <a:gd name="T10" fmla="*/ 0 h 274"/>
                    <a:gd name="T11" fmla="*/ 381 w 381"/>
                    <a:gd name="T12" fmla="*/ 274 h 2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83" name="Picture 115" descr="tv">
                  <a:extLst>
                    <a:ext uri="{FF2B5EF4-FFF2-40B4-BE49-F238E27FC236}">
                      <a16:creationId xmlns:a16="http://schemas.microsoft.com/office/drawing/2014/main" id="{DA3CD424-6F2B-A64F-BB99-BFCEFC77DB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41" name="Line 169">
              <a:extLst>
                <a:ext uri="{FF2B5EF4-FFF2-40B4-BE49-F238E27FC236}">
                  <a16:creationId xmlns:a16="http://schemas.microsoft.com/office/drawing/2014/main" id="{0ED8CDDF-16E6-9949-AE23-AEA42EA9F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3564" y="1479550"/>
              <a:ext cx="2593686" cy="0"/>
            </a:xfrm>
            <a:prstGeom prst="line">
              <a:avLst/>
            </a:prstGeom>
            <a:noFill/>
            <a:ln w="19050">
              <a:solidFill>
                <a:srgbClr val="E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Text Box 204">
              <a:extLst>
                <a:ext uri="{FF2B5EF4-FFF2-40B4-BE49-F238E27FC236}">
                  <a16:creationId xmlns:a16="http://schemas.microsoft.com/office/drawing/2014/main" id="{9EB94DD9-4B0C-9F40-A9C8-055FEE1AE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9275" y="8080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4702E13-DA68-4543-AB4F-AD4BC76B53EB}"/>
                </a:ext>
              </a:extLst>
            </p:cNvPr>
            <p:cNvGrpSpPr/>
            <p:nvPr/>
          </p:nvGrpSpPr>
          <p:grpSpPr>
            <a:xfrm>
              <a:off x="7872413" y="1479550"/>
              <a:ext cx="850900" cy="623888"/>
              <a:chOff x="7872413" y="1479550"/>
              <a:chExt cx="850900" cy="623888"/>
            </a:xfrm>
          </p:grpSpPr>
          <p:grpSp>
            <p:nvGrpSpPr>
              <p:cNvPr id="307" name="Group 135">
                <a:extLst>
                  <a:ext uri="{FF2B5EF4-FFF2-40B4-BE49-F238E27FC236}">
                    <a16:creationId xmlns:a16="http://schemas.microsoft.com/office/drawing/2014/main" id="{18C2718F-6489-3842-866B-C6083D9124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308" name="AutoShape 136">
                  <a:extLst>
                    <a:ext uri="{FF2B5EF4-FFF2-40B4-BE49-F238E27FC236}">
                      <a16:creationId xmlns:a16="http://schemas.microsoft.com/office/drawing/2014/main" id="{06A4920B-716F-6440-A4A4-D28120C16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09" name="Group 137">
                  <a:extLst>
                    <a:ext uri="{FF2B5EF4-FFF2-40B4-BE49-F238E27FC236}">
                      <a16:creationId xmlns:a16="http://schemas.microsoft.com/office/drawing/2014/main" id="{D5BBEB23-7774-4344-9031-57B565E628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10" name="Rectangle 138">
                    <a:extLst>
                      <a:ext uri="{FF2B5EF4-FFF2-40B4-BE49-F238E27FC236}">
                        <a16:creationId xmlns:a16="http://schemas.microsoft.com/office/drawing/2014/main" id="{8FC71A6F-1303-3A46-848F-ED88E09D46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74A21E63-C3A9-BE46-B55D-249D7B73AC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12" name="Group 140">
                    <a:extLst>
                      <a:ext uri="{FF2B5EF4-FFF2-40B4-BE49-F238E27FC236}">
                        <a16:creationId xmlns:a16="http://schemas.microsoft.com/office/drawing/2014/main" id="{F6600432-E3DE-234E-9D32-F2444455478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18" name="Rectangle 141">
                      <a:extLst>
                        <a:ext uri="{FF2B5EF4-FFF2-40B4-BE49-F238E27FC236}">
                          <a16:creationId xmlns:a16="http://schemas.microsoft.com/office/drawing/2014/main" id="{0AC9502F-C0FF-034A-B159-81DCA48F81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9" name="Rectangle 142">
                      <a:extLst>
                        <a:ext uri="{FF2B5EF4-FFF2-40B4-BE49-F238E27FC236}">
                          <a16:creationId xmlns:a16="http://schemas.microsoft.com/office/drawing/2014/main" id="{1836D0E5-A637-3645-ADFC-9E3F1C7344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0" name="Rectangle 143">
                      <a:extLst>
                        <a:ext uri="{FF2B5EF4-FFF2-40B4-BE49-F238E27FC236}">
                          <a16:creationId xmlns:a16="http://schemas.microsoft.com/office/drawing/2014/main" id="{033C6F2A-0F65-6040-8A3C-BAD90C628B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1" name="Rectangle 144">
                      <a:extLst>
                        <a:ext uri="{FF2B5EF4-FFF2-40B4-BE49-F238E27FC236}">
                          <a16:creationId xmlns:a16="http://schemas.microsoft.com/office/drawing/2014/main" id="{513E5FB6-D7F9-9343-82C8-9BB80CB7FF9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2" name="Rectangle 145">
                      <a:extLst>
                        <a:ext uri="{FF2B5EF4-FFF2-40B4-BE49-F238E27FC236}">
                          <a16:creationId xmlns:a16="http://schemas.microsoft.com/office/drawing/2014/main" id="{700456BA-BDB8-784C-999D-644E2C79FC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3" name="AutoShape 146">
                      <a:extLst>
                        <a:ext uri="{FF2B5EF4-FFF2-40B4-BE49-F238E27FC236}">
                          <a16:creationId xmlns:a16="http://schemas.microsoft.com/office/drawing/2014/main" id="{902212FC-7256-754F-AFD4-8BD64D83D2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13" name="Picture 147" descr="desktop_computer_stylized_small">
                    <a:extLst>
                      <a:ext uri="{FF2B5EF4-FFF2-40B4-BE49-F238E27FC236}">
                        <a16:creationId xmlns:a16="http://schemas.microsoft.com/office/drawing/2014/main" id="{6749D4B2-638E-3247-895E-C38F81C6A16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14" name="Rectangle 148">
                    <a:extLst>
                      <a:ext uri="{FF2B5EF4-FFF2-40B4-BE49-F238E27FC236}">
                        <a16:creationId xmlns:a16="http://schemas.microsoft.com/office/drawing/2014/main" id="{11D92BD6-CE36-634D-9F1B-6CBED16DB8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5" name="Freeform 149">
                    <a:extLst>
                      <a:ext uri="{FF2B5EF4-FFF2-40B4-BE49-F238E27FC236}">
                        <a16:creationId xmlns:a16="http://schemas.microsoft.com/office/drawing/2014/main" id="{FA61DEAA-1D6D-3A4B-9DD2-2633E3EF3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17" name="Picture 151" descr="tv">
                    <a:extLst>
                      <a:ext uri="{FF2B5EF4-FFF2-40B4-BE49-F238E27FC236}">
                        <a16:creationId xmlns:a16="http://schemas.microsoft.com/office/drawing/2014/main" id="{94763A90-FA83-6D43-A436-F13917DEDD5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364" name="Freeform 209">
                <a:extLst>
                  <a:ext uri="{FF2B5EF4-FFF2-40B4-BE49-F238E27FC236}">
                    <a16:creationId xmlns:a16="http://schemas.microsoft.com/office/drawing/2014/main" id="{EFB2345E-45BF-0345-9876-16ED4A0CB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5" name="Rectangle 44">
              <a:extLst>
                <a:ext uri="{FF2B5EF4-FFF2-40B4-BE49-F238E27FC236}">
                  <a16:creationId xmlns:a16="http://schemas.microsoft.com/office/drawing/2014/main" id="{7ABEC7AC-0CF9-7740-88E7-0E43CF017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5313" y="1054100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Freeform 216">
              <a:extLst>
                <a:ext uri="{FF2B5EF4-FFF2-40B4-BE49-F238E27FC236}">
                  <a16:creationId xmlns:a16="http://schemas.microsoft.com/office/drawing/2014/main" id="{D74A0656-120C-2348-A152-8E46A643D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2488" y="1236663"/>
              <a:ext cx="330200" cy="454025"/>
            </a:xfrm>
            <a:custGeom>
              <a:avLst/>
              <a:gdLst>
                <a:gd name="T0" fmla="*/ 0 w 318"/>
                <a:gd name="T1" fmla="*/ 2147483647 h 412"/>
                <a:gd name="T2" fmla="*/ 2147483647 w 318"/>
                <a:gd name="T3" fmla="*/ 2147483647 h 412"/>
                <a:gd name="T4" fmla="*/ 2147483647 w 318"/>
                <a:gd name="T5" fmla="*/ 0 h 412"/>
                <a:gd name="T6" fmla="*/ 2147483647 w 318"/>
                <a:gd name="T7" fmla="*/ 2147483647 h 412"/>
                <a:gd name="T8" fmla="*/ 2147483647 w 318"/>
                <a:gd name="T9" fmla="*/ 2147483647 h 412"/>
                <a:gd name="T10" fmla="*/ 2147483647 w 318"/>
                <a:gd name="T11" fmla="*/ 2147483647 h 412"/>
                <a:gd name="T12" fmla="*/ 2147483647 w 318"/>
                <a:gd name="T13" fmla="*/ 2147483647 h 412"/>
                <a:gd name="T14" fmla="*/ 2147483647 w 318"/>
                <a:gd name="T15" fmla="*/ 2147483647 h 412"/>
                <a:gd name="T16" fmla="*/ 0 w 318"/>
                <a:gd name="T17" fmla="*/ 2147483647 h 4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8"/>
                <a:gd name="T28" fmla="*/ 0 h 412"/>
                <a:gd name="T29" fmla="*/ 318 w 318"/>
                <a:gd name="T30" fmla="*/ 412 h 4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8" h="412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rgbClr val="E4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217">
              <a:extLst>
                <a:ext uri="{FF2B5EF4-FFF2-40B4-BE49-F238E27FC236}">
                  <a16:creationId xmlns:a16="http://schemas.microsoft.com/office/drawing/2014/main" id="{B21EE085-803A-FB4A-83BD-700B68E7F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9842" y="1167342"/>
              <a:ext cx="366713" cy="406400"/>
            </a:xfrm>
            <a:custGeom>
              <a:avLst/>
              <a:gdLst>
                <a:gd name="T0" fmla="*/ 0 w 353"/>
                <a:gd name="T1" fmla="*/ 2147483647 h 369"/>
                <a:gd name="T2" fmla="*/ 2147483647 w 353"/>
                <a:gd name="T3" fmla="*/ 0 h 369"/>
                <a:gd name="T4" fmla="*/ 2147483647 w 353"/>
                <a:gd name="T5" fmla="*/ 0 h 369"/>
                <a:gd name="T6" fmla="*/ 2147483647 w 353"/>
                <a:gd name="T7" fmla="*/ 2147483647 h 369"/>
                <a:gd name="T8" fmla="*/ 2147483647 w 353"/>
                <a:gd name="T9" fmla="*/ 2147483647 h 369"/>
                <a:gd name="T10" fmla="*/ 2147483647 w 353"/>
                <a:gd name="T11" fmla="*/ 2147483647 h 369"/>
                <a:gd name="T12" fmla="*/ 2147483647 w 353"/>
                <a:gd name="T13" fmla="*/ 2147483647 h 369"/>
                <a:gd name="T14" fmla="*/ 2147483647 w 353"/>
                <a:gd name="T15" fmla="*/ 2147483647 h 369"/>
                <a:gd name="T16" fmla="*/ 2147483647 w 353"/>
                <a:gd name="T17" fmla="*/ 2147483647 h 369"/>
                <a:gd name="T18" fmla="*/ 2147483647 w 353"/>
                <a:gd name="T19" fmla="*/ 2147483647 h 369"/>
                <a:gd name="T20" fmla="*/ 0 w 353"/>
                <a:gd name="T21" fmla="*/ 2147483647 h 3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3"/>
                <a:gd name="T34" fmla="*/ 0 h 369"/>
                <a:gd name="T35" fmla="*/ 353 w 353"/>
                <a:gd name="T36" fmla="*/ 369 h 3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3" h="369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Line 218">
              <a:extLst>
                <a:ext uri="{FF2B5EF4-FFF2-40B4-BE49-F238E27FC236}">
                  <a16:creationId xmlns:a16="http://schemas.microsoft.com/office/drawing/2014/main" id="{662CF9DC-48CB-3C4D-B5DD-565FE580B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39513" y="1295400"/>
              <a:ext cx="34925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Line 219">
              <a:extLst>
                <a:ext uri="{FF2B5EF4-FFF2-40B4-BE49-F238E27FC236}">
                  <a16:creationId xmlns:a16="http://schemas.microsoft.com/office/drawing/2014/main" id="{7C5780A1-D001-8344-837A-3397C4576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1063" y="1466850"/>
              <a:ext cx="268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1" name="Freeform 220">
              <a:extLst>
                <a:ext uri="{FF2B5EF4-FFF2-40B4-BE49-F238E27FC236}">
                  <a16:creationId xmlns:a16="http://schemas.microsoft.com/office/drawing/2014/main" id="{6C59CA65-50C3-0443-8B37-EE986EE2D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4713" y="1290638"/>
              <a:ext cx="274637" cy="115887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221">
              <a:extLst>
                <a:ext uri="{FF2B5EF4-FFF2-40B4-BE49-F238E27FC236}">
                  <a16:creationId xmlns:a16="http://schemas.microsoft.com/office/drawing/2014/main" id="{7556E69F-3BCD-2B4F-A17A-81BBDE0EEFC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34713" y="1527175"/>
              <a:ext cx="274637" cy="114300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AutoShape 225">
              <a:extLst>
                <a:ext uri="{FF2B5EF4-FFF2-40B4-BE49-F238E27FC236}">
                  <a16:creationId xmlns:a16="http://schemas.microsoft.com/office/drawing/2014/main" id="{9DD28501-C345-2745-849B-87EB75970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5613" y="790575"/>
              <a:ext cx="1206500" cy="2619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983BDABC-49F0-F642-9544-FC51657A2E15}"/>
                </a:ext>
              </a:extLst>
            </p:cNvPr>
            <p:cNvGrpSpPr/>
            <p:nvPr/>
          </p:nvGrpSpPr>
          <p:grpSpPr>
            <a:xfrm>
              <a:off x="8699500" y="730250"/>
              <a:ext cx="850900" cy="755650"/>
              <a:chOff x="8699500" y="730250"/>
              <a:chExt cx="850900" cy="755650"/>
            </a:xfrm>
          </p:grpSpPr>
          <p:grpSp>
            <p:nvGrpSpPr>
              <p:cNvPr id="393" name="Group 117">
                <a:extLst>
                  <a:ext uri="{FF2B5EF4-FFF2-40B4-BE49-F238E27FC236}">
                    <a16:creationId xmlns:a16="http://schemas.microsoft.com/office/drawing/2014/main" id="{D54CFC43-9C44-9741-8C04-D80CE47569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99500" y="730250"/>
                <a:ext cx="850900" cy="527050"/>
                <a:chOff x="-490" y="1664"/>
                <a:chExt cx="1429" cy="842"/>
              </a:xfrm>
            </p:grpSpPr>
            <p:sp>
              <p:nvSpPr>
                <p:cNvPr id="394" name="AutoShape 111">
                  <a:extLst>
                    <a:ext uri="{FF2B5EF4-FFF2-40B4-BE49-F238E27FC236}">
                      <a16:creationId xmlns:a16="http://schemas.microsoft.com/office/drawing/2014/main" id="{97DF7804-CC88-1F42-B8F9-051351FE80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95" name="Group 116">
                  <a:extLst>
                    <a:ext uri="{FF2B5EF4-FFF2-40B4-BE49-F238E27FC236}">
                      <a16:creationId xmlns:a16="http://schemas.microsoft.com/office/drawing/2014/main" id="{62D463CD-C41B-EB42-B714-BE7DEB8C5A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96" name="Rectangle 99">
                    <a:extLst>
                      <a:ext uri="{FF2B5EF4-FFF2-40B4-BE49-F238E27FC236}">
                        <a16:creationId xmlns:a16="http://schemas.microsoft.com/office/drawing/2014/main" id="{C882ED75-ED21-974A-90AC-D2ADE1E07E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97" name="Line 7">
                    <a:extLst>
                      <a:ext uri="{FF2B5EF4-FFF2-40B4-BE49-F238E27FC236}">
                        <a16:creationId xmlns:a16="http://schemas.microsoft.com/office/drawing/2014/main" id="{1BB2D968-610B-184F-A2CF-14B33B3A95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3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98" name="Group 103">
                    <a:extLst>
                      <a:ext uri="{FF2B5EF4-FFF2-40B4-BE49-F238E27FC236}">
                        <a16:creationId xmlns:a16="http://schemas.microsoft.com/office/drawing/2014/main" id="{4D4CE61C-8983-B647-864F-F470C03A07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03" name="Rectangle 104">
                      <a:extLst>
                        <a:ext uri="{FF2B5EF4-FFF2-40B4-BE49-F238E27FC236}">
                          <a16:creationId xmlns:a16="http://schemas.microsoft.com/office/drawing/2014/main" id="{F0C7BF96-DC9B-8F46-A1CD-DF23ED3B11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4" name="Rectangle 105">
                      <a:extLst>
                        <a:ext uri="{FF2B5EF4-FFF2-40B4-BE49-F238E27FC236}">
                          <a16:creationId xmlns:a16="http://schemas.microsoft.com/office/drawing/2014/main" id="{31A36EA8-D658-AB47-BE82-801AA588F5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5" name="Rectangle 106">
                      <a:extLst>
                        <a:ext uri="{FF2B5EF4-FFF2-40B4-BE49-F238E27FC236}">
                          <a16:creationId xmlns:a16="http://schemas.microsoft.com/office/drawing/2014/main" id="{5DDEAC47-056C-384C-B89F-5A42C8379A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6" name="Rectangle 107">
                      <a:extLst>
                        <a:ext uri="{FF2B5EF4-FFF2-40B4-BE49-F238E27FC236}">
                          <a16:creationId xmlns:a16="http://schemas.microsoft.com/office/drawing/2014/main" id="{5FAEA790-B08D-2741-A24E-F6C8966DFA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7" name="Rectangle 108">
                      <a:extLst>
                        <a:ext uri="{FF2B5EF4-FFF2-40B4-BE49-F238E27FC236}">
                          <a16:creationId xmlns:a16="http://schemas.microsoft.com/office/drawing/2014/main" id="{C8681A97-C9D1-FE48-BB82-818A99CB0B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8" name="AutoShape 109">
                      <a:extLst>
                        <a:ext uri="{FF2B5EF4-FFF2-40B4-BE49-F238E27FC236}">
                          <a16:creationId xmlns:a16="http://schemas.microsoft.com/office/drawing/2014/main" id="{CFB36D93-5244-FD4C-BD34-FB641007F59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99" name="Picture 110" descr="desktop_computer_stylized_small">
                    <a:extLst>
                      <a:ext uri="{FF2B5EF4-FFF2-40B4-BE49-F238E27FC236}">
                        <a16:creationId xmlns:a16="http://schemas.microsoft.com/office/drawing/2014/main" id="{9B404C1F-048E-7044-BE69-14D8C09F81C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00" name="Rectangle 112">
                    <a:extLst>
                      <a:ext uri="{FF2B5EF4-FFF2-40B4-BE49-F238E27FC236}">
                        <a16:creationId xmlns:a16="http://schemas.microsoft.com/office/drawing/2014/main" id="{93620211-30D2-A74F-85D8-3CCB3BB54C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01" name="Freeform 113">
                    <a:extLst>
                      <a:ext uri="{FF2B5EF4-FFF2-40B4-BE49-F238E27FC236}">
                        <a16:creationId xmlns:a16="http://schemas.microsoft.com/office/drawing/2014/main" id="{EAB132C2-BF16-0F4B-B306-8B5A4C1C07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02" name="Picture 115" descr="tv">
                    <a:extLst>
                      <a:ext uri="{FF2B5EF4-FFF2-40B4-BE49-F238E27FC236}">
                        <a16:creationId xmlns:a16="http://schemas.microsoft.com/office/drawing/2014/main" id="{E56F1C09-456F-6945-AACA-76354A8314E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EADDDE2-F07E-2048-90F3-56476774EC97}"/>
                  </a:ext>
                </a:extLst>
              </p:cNvPr>
              <p:cNvCxnSpPr/>
              <p:nvPr/>
            </p:nvCxnSpPr>
            <p:spPr>
              <a:xfrm>
                <a:off x="9334500" y="1147233"/>
                <a:ext cx="0" cy="338667"/>
              </a:xfrm>
              <a:prstGeom prst="line">
                <a:avLst/>
              </a:prstGeom>
              <a:ln w="9525">
                <a:solidFill>
                  <a:srgbClr val="E4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E6A914D-56E6-6144-8A5D-B26042233D49}"/>
                </a:ext>
              </a:extLst>
            </p:cNvPr>
            <p:cNvCxnSpPr/>
            <p:nvPr/>
          </p:nvCxnSpPr>
          <p:spPr>
            <a:xfrm>
              <a:off x="8428567" y="1151466"/>
              <a:ext cx="0" cy="338667"/>
            </a:xfrm>
            <a:prstGeom prst="line">
              <a:avLst/>
            </a:prstGeom>
            <a:ln w="9525">
              <a:solidFill>
                <a:srgbClr val="E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EA667DB5-3322-4A46-B5FA-A070FD5DC154}"/>
                </a:ext>
              </a:extLst>
            </p:cNvPr>
            <p:cNvGrpSpPr/>
            <p:nvPr/>
          </p:nvGrpSpPr>
          <p:grpSpPr>
            <a:xfrm>
              <a:off x="8795279" y="1483783"/>
              <a:ext cx="850900" cy="623888"/>
              <a:chOff x="7872413" y="1479550"/>
              <a:chExt cx="850900" cy="623888"/>
            </a:xfrm>
          </p:grpSpPr>
          <p:grpSp>
            <p:nvGrpSpPr>
              <p:cNvPr id="416" name="Group 135">
                <a:extLst>
                  <a:ext uri="{FF2B5EF4-FFF2-40B4-BE49-F238E27FC236}">
                    <a16:creationId xmlns:a16="http://schemas.microsoft.com/office/drawing/2014/main" id="{85DFD946-B194-774B-88CB-2C0D2F0CAA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418" name="AutoShape 136">
                  <a:extLst>
                    <a:ext uri="{FF2B5EF4-FFF2-40B4-BE49-F238E27FC236}">
                      <a16:creationId xmlns:a16="http://schemas.microsoft.com/office/drawing/2014/main" id="{F297B945-74B3-CB4B-878C-7C02A4889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19" name="Group 137">
                  <a:extLst>
                    <a:ext uri="{FF2B5EF4-FFF2-40B4-BE49-F238E27FC236}">
                      <a16:creationId xmlns:a16="http://schemas.microsoft.com/office/drawing/2014/main" id="{E4CF7180-96A2-CD40-B8A0-45AE98BA1F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420" name="Rectangle 138">
                    <a:extLst>
                      <a:ext uri="{FF2B5EF4-FFF2-40B4-BE49-F238E27FC236}">
                        <a16:creationId xmlns:a16="http://schemas.microsoft.com/office/drawing/2014/main" id="{E728FEDA-C496-A141-8FEA-14AAB825DF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1" name="Line 7">
                    <a:extLst>
                      <a:ext uri="{FF2B5EF4-FFF2-40B4-BE49-F238E27FC236}">
                        <a16:creationId xmlns:a16="http://schemas.microsoft.com/office/drawing/2014/main" id="{94947D33-1E0B-FE40-8CAB-CBBDC0D6E2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22" name="Group 140">
                    <a:extLst>
                      <a:ext uri="{FF2B5EF4-FFF2-40B4-BE49-F238E27FC236}">
                        <a16:creationId xmlns:a16="http://schemas.microsoft.com/office/drawing/2014/main" id="{394E883E-EC3D-5D4A-AEA2-4725F7F2DBF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27" name="Rectangle 141">
                      <a:extLst>
                        <a:ext uri="{FF2B5EF4-FFF2-40B4-BE49-F238E27FC236}">
                          <a16:creationId xmlns:a16="http://schemas.microsoft.com/office/drawing/2014/main" id="{448655B1-0992-6F4B-815F-913E06606C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8" name="Rectangle 142">
                      <a:extLst>
                        <a:ext uri="{FF2B5EF4-FFF2-40B4-BE49-F238E27FC236}">
                          <a16:creationId xmlns:a16="http://schemas.microsoft.com/office/drawing/2014/main" id="{968409F2-F7DA-2446-B315-0CF4D05EAD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9" name="Rectangle 143">
                      <a:extLst>
                        <a:ext uri="{FF2B5EF4-FFF2-40B4-BE49-F238E27FC236}">
                          <a16:creationId xmlns:a16="http://schemas.microsoft.com/office/drawing/2014/main" id="{0362FF3B-ADD9-5744-8ACA-3EFADB8322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0" name="Rectangle 144">
                      <a:extLst>
                        <a:ext uri="{FF2B5EF4-FFF2-40B4-BE49-F238E27FC236}">
                          <a16:creationId xmlns:a16="http://schemas.microsoft.com/office/drawing/2014/main" id="{C40AA11A-DFD4-8F42-897F-82FED599B2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1" name="Rectangle 145">
                      <a:extLst>
                        <a:ext uri="{FF2B5EF4-FFF2-40B4-BE49-F238E27FC236}">
                          <a16:creationId xmlns:a16="http://schemas.microsoft.com/office/drawing/2014/main" id="{8A810F1B-6E62-5742-8139-F7E89D3E1C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2" name="AutoShape 146">
                      <a:extLst>
                        <a:ext uri="{FF2B5EF4-FFF2-40B4-BE49-F238E27FC236}">
                          <a16:creationId xmlns:a16="http://schemas.microsoft.com/office/drawing/2014/main" id="{F9E0BEC6-A98D-274B-80FC-89A0443392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423" name="Picture 147" descr="desktop_computer_stylized_small">
                    <a:extLst>
                      <a:ext uri="{FF2B5EF4-FFF2-40B4-BE49-F238E27FC236}">
                        <a16:creationId xmlns:a16="http://schemas.microsoft.com/office/drawing/2014/main" id="{0A91A55F-2043-9E4B-99F9-AFA78F5A81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24" name="Rectangle 148">
                    <a:extLst>
                      <a:ext uri="{FF2B5EF4-FFF2-40B4-BE49-F238E27FC236}">
                        <a16:creationId xmlns:a16="http://schemas.microsoft.com/office/drawing/2014/main" id="{F8AF0B05-119A-0146-852E-B3BD3225EC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5" name="Freeform 149">
                    <a:extLst>
                      <a:ext uri="{FF2B5EF4-FFF2-40B4-BE49-F238E27FC236}">
                        <a16:creationId xmlns:a16="http://schemas.microsoft.com/office/drawing/2014/main" id="{AB1B2319-3B1A-4844-AE46-5CB41DCFDC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26" name="Picture 151" descr="tv">
                    <a:extLst>
                      <a:ext uri="{FF2B5EF4-FFF2-40B4-BE49-F238E27FC236}">
                        <a16:creationId xmlns:a16="http://schemas.microsoft.com/office/drawing/2014/main" id="{FBF03B14-5AED-7E49-8E18-C9D52DD0666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417" name="Freeform 209">
                <a:extLst>
                  <a:ext uri="{FF2B5EF4-FFF2-40B4-BE49-F238E27FC236}">
                    <a16:creationId xmlns:a16="http://schemas.microsoft.com/office/drawing/2014/main" id="{0B7484A0-57B4-9D4F-88D9-C1C31B000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33" name="Text Box 204">
              <a:extLst>
                <a:ext uri="{FF2B5EF4-FFF2-40B4-BE49-F238E27FC236}">
                  <a16:creationId xmlns:a16="http://schemas.microsoft.com/office/drawing/2014/main" id="{3C38ADF6-8694-1144-9C3F-327CA8736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4075" y="13414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 (more)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1215015" y="1383579"/>
            <a:ext cx="6141748" cy="5155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dirty="0">
                <a:solidFill>
                  <a:srgbClr val="C00000"/>
                </a:solidFill>
              </a:rPr>
              <a:t>flow control: </a:t>
            </a:r>
          </a:p>
          <a:p>
            <a:pPr lvl="1">
              <a:defRPr/>
            </a:pPr>
            <a:r>
              <a:rPr lang="en-US" dirty="0"/>
              <a:t>pacing between adjacent sending and receiving nodes</a:t>
            </a:r>
          </a:p>
          <a:p>
            <a:pPr marL="344488" indent="-276225">
              <a:defRPr/>
            </a:pPr>
            <a:r>
              <a:rPr lang="en-US" dirty="0">
                <a:solidFill>
                  <a:srgbClr val="C00000"/>
                </a:solidFill>
              </a:rPr>
              <a:t>error detection: </a:t>
            </a:r>
          </a:p>
          <a:p>
            <a:pPr lvl="1">
              <a:defRPr/>
            </a:pPr>
            <a:r>
              <a:rPr lang="en-US" dirty="0"/>
              <a:t>errors caused by signal attenuation, noise. </a:t>
            </a:r>
          </a:p>
          <a:p>
            <a:pPr lvl="1">
              <a:defRPr/>
            </a:pPr>
            <a:r>
              <a:rPr lang="en-US" dirty="0"/>
              <a:t>receiver detects errors, s</a:t>
            </a:r>
            <a:r>
              <a:rPr lang="en-US" sz="2400" dirty="0"/>
              <a:t>ignals retransmission, or drops frame </a:t>
            </a:r>
          </a:p>
          <a:p>
            <a:pPr indent="-339725">
              <a:defRPr/>
            </a:pPr>
            <a:r>
              <a:rPr lang="en-US" dirty="0">
                <a:solidFill>
                  <a:srgbClr val="C00000"/>
                </a:solidFill>
              </a:rPr>
              <a:t>error correction: </a:t>
            </a:r>
          </a:p>
          <a:p>
            <a:pPr lvl="1">
              <a:defRPr/>
            </a:pPr>
            <a:r>
              <a:rPr lang="en-US" dirty="0"/>
              <a:t>receiver identifies </a:t>
            </a:r>
            <a:r>
              <a:rPr lang="en-US" i="1" dirty="0">
                <a:solidFill>
                  <a:srgbClr val="0000A8"/>
                </a:solidFill>
              </a:rPr>
              <a:t>and corrects</a:t>
            </a:r>
            <a:r>
              <a:rPr lang="en-US" dirty="0">
                <a:solidFill>
                  <a:srgbClr val="0000A8"/>
                </a:solidFill>
              </a:rPr>
              <a:t> </a:t>
            </a:r>
            <a:r>
              <a:rPr lang="en-US" dirty="0"/>
              <a:t>bit error(s) without retransmission</a:t>
            </a:r>
          </a:p>
          <a:p>
            <a:pPr marL="344488" indent="-331788">
              <a:defRPr/>
            </a:pPr>
            <a:r>
              <a:rPr lang="en-US" dirty="0">
                <a:solidFill>
                  <a:srgbClr val="C00000"/>
                </a:solidFill>
              </a:rPr>
              <a:t>half-duplex and full-duplex:</a:t>
            </a:r>
          </a:p>
          <a:p>
            <a:pPr lvl="1">
              <a:defRPr/>
            </a:pPr>
            <a:r>
              <a:rPr lang="en-US" dirty="0"/>
              <a:t>with half duplex, nodes at both ends of link can transmit, but not at same time</a:t>
            </a:r>
            <a:endParaRPr lang="en-US" sz="2800" dirty="0"/>
          </a:p>
        </p:txBody>
      </p:sp>
      <p:sp>
        <p:nvSpPr>
          <p:cNvPr id="99" name="Oval 800">
            <a:extLst>
              <a:ext uri="{FF2B5EF4-FFF2-40B4-BE49-F238E27FC236}">
                <a16:creationId xmlns:a16="http://schemas.microsoft.com/office/drawing/2014/main" id="{F837CB36-493B-5745-B9FD-E82937992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3945" y="3593195"/>
            <a:ext cx="69106" cy="7912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01" name="Group 817">
            <a:extLst>
              <a:ext uri="{FF2B5EF4-FFF2-40B4-BE49-F238E27FC236}">
                <a16:creationId xmlns:a16="http://schemas.microsoft.com/office/drawing/2014/main" id="{CA1E1C7E-A9E4-CF45-9133-2CC43B860D8B}"/>
              </a:ext>
            </a:extLst>
          </p:cNvPr>
          <p:cNvGrpSpPr>
            <a:grpSpLocks/>
          </p:cNvGrpSpPr>
          <p:nvPr/>
        </p:nvGrpSpPr>
        <p:grpSpPr bwMode="auto">
          <a:xfrm>
            <a:off x="8980811" y="3275911"/>
            <a:ext cx="615031" cy="694531"/>
            <a:chOff x="2920" y="1424"/>
            <a:chExt cx="326" cy="320"/>
          </a:xfrm>
        </p:grpSpPr>
        <p:sp>
          <p:nvSpPr>
            <p:cNvPr id="102" name="Oval 818">
              <a:extLst>
                <a:ext uri="{FF2B5EF4-FFF2-40B4-BE49-F238E27FC236}">
                  <a16:creationId xmlns:a16="http://schemas.microsoft.com/office/drawing/2014/main" id="{CF63D940-213E-E04E-B278-9D3A7C64D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3" name="Group 819">
              <a:extLst>
                <a:ext uri="{FF2B5EF4-FFF2-40B4-BE49-F238E27FC236}">
                  <a16:creationId xmlns:a16="http://schemas.microsoft.com/office/drawing/2014/main" id="{41FFEB08-147C-7842-AF61-E4B607AED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105" name="Oval 820">
                <a:extLst>
                  <a:ext uri="{FF2B5EF4-FFF2-40B4-BE49-F238E27FC236}">
                    <a16:creationId xmlns:a16="http://schemas.microsoft.com/office/drawing/2014/main" id="{35CFE63C-F843-B949-AE7D-6F9539B56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6" name="Oval 821">
                <a:extLst>
                  <a:ext uri="{FF2B5EF4-FFF2-40B4-BE49-F238E27FC236}">
                    <a16:creationId xmlns:a16="http://schemas.microsoft.com/office/drawing/2014/main" id="{B892C53C-F2F4-CE4E-8F26-179F537FF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7" name="Oval 822">
                <a:extLst>
                  <a:ext uri="{FF2B5EF4-FFF2-40B4-BE49-F238E27FC236}">
                    <a16:creationId xmlns:a16="http://schemas.microsoft.com/office/drawing/2014/main" id="{93D8ED6E-5A62-7746-B2FE-26FB2D124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8" name="Oval 823">
                <a:extLst>
                  <a:ext uri="{FF2B5EF4-FFF2-40B4-BE49-F238E27FC236}">
                    <a16:creationId xmlns:a16="http://schemas.microsoft.com/office/drawing/2014/main" id="{8B0BD3C8-F5CA-2F4E-ACAC-306F926E7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9" name="Freeform 824">
                <a:extLst>
                  <a:ext uri="{FF2B5EF4-FFF2-40B4-BE49-F238E27FC236}">
                    <a16:creationId xmlns:a16="http://schemas.microsoft.com/office/drawing/2014/main" id="{FB8F1236-6E4E-714D-83A5-42A9D509C74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4" name="Freeform 825">
              <a:extLst>
                <a:ext uri="{FF2B5EF4-FFF2-40B4-BE49-F238E27FC236}">
                  <a16:creationId xmlns:a16="http://schemas.microsoft.com/office/drawing/2014/main" id="{C06E7111-B442-654D-93DE-DCB036DF8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0" name="Group 783">
            <a:extLst>
              <a:ext uri="{FF2B5EF4-FFF2-40B4-BE49-F238E27FC236}">
                <a16:creationId xmlns:a16="http://schemas.microsoft.com/office/drawing/2014/main" id="{4E159764-D53A-B343-8E61-238FD6ACF010}"/>
              </a:ext>
            </a:extLst>
          </p:cNvPr>
          <p:cNvGrpSpPr>
            <a:grpSpLocks/>
          </p:cNvGrpSpPr>
          <p:nvPr/>
        </p:nvGrpSpPr>
        <p:grpSpPr bwMode="auto">
          <a:xfrm>
            <a:off x="9080582" y="3619386"/>
            <a:ext cx="393690" cy="1049595"/>
            <a:chOff x="3130" y="3288"/>
            <a:chExt cx="410" cy="742"/>
          </a:xfrm>
        </p:grpSpPr>
        <p:sp>
          <p:nvSpPr>
            <p:cNvPr id="111" name="Line 270">
              <a:extLst>
                <a:ext uri="{FF2B5EF4-FFF2-40B4-BE49-F238E27FC236}">
                  <a16:creationId xmlns:a16="http://schemas.microsoft.com/office/drawing/2014/main" id="{EF393024-E96E-BC4A-AFC7-770CCF687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Line 271">
              <a:extLst>
                <a:ext uri="{FF2B5EF4-FFF2-40B4-BE49-F238E27FC236}">
                  <a16:creationId xmlns:a16="http://schemas.microsoft.com/office/drawing/2014/main" id="{97A332F8-64CC-E54E-89A8-3A66296F2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Line 272">
              <a:extLst>
                <a:ext uri="{FF2B5EF4-FFF2-40B4-BE49-F238E27FC236}">
                  <a16:creationId xmlns:a16="http://schemas.microsoft.com/office/drawing/2014/main" id="{B89CE5D8-6AD0-234A-A17D-F831C5189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Line 273">
              <a:extLst>
                <a:ext uri="{FF2B5EF4-FFF2-40B4-BE49-F238E27FC236}">
                  <a16:creationId xmlns:a16="http://schemas.microsoft.com/office/drawing/2014/main" id="{9B5C3397-523D-9644-BC85-607D66CD1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Line 274">
              <a:extLst>
                <a:ext uri="{FF2B5EF4-FFF2-40B4-BE49-F238E27FC236}">
                  <a16:creationId xmlns:a16="http://schemas.microsoft.com/office/drawing/2014/main" id="{12645991-B70B-2B48-998E-16E93B522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Line 275">
              <a:extLst>
                <a:ext uri="{FF2B5EF4-FFF2-40B4-BE49-F238E27FC236}">
                  <a16:creationId xmlns:a16="http://schemas.microsoft.com/office/drawing/2014/main" id="{7A8C4036-0BF2-9840-B003-74195473F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Line 276">
              <a:extLst>
                <a:ext uri="{FF2B5EF4-FFF2-40B4-BE49-F238E27FC236}">
                  <a16:creationId xmlns:a16="http://schemas.microsoft.com/office/drawing/2014/main" id="{7CDA1E43-304C-074F-9E06-E93B37E49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Line 277">
              <a:extLst>
                <a:ext uri="{FF2B5EF4-FFF2-40B4-BE49-F238E27FC236}">
                  <a16:creationId xmlns:a16="http://schemas.microsoft.com/office/drawing/2014/main" id="{C7C89A76-158C-7E4B-9295-D1DFF6E09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Line 278">
              <a:extLst>
                <a:ext uri="{FF2B5EF4-FFF2-40B4-BE49-F238E27FC236}">
                  <a16:creationId xmlns:a16="http://schemas.microsoft.com/office/drawing/2014/main" id="{2A9734CD-5DDC-B344-9909-F9F2B8896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Line 279">
              <a:extLst>
                <a:ext uri="{FF2B5EF4-FFF2-40B4-BE49-F238E27FC236}">
                  <a16:creationId xmlns:a16="http://schemas.microsoft.com/office/drawing/2014/main" id="{7977226D-E060-384A-8FB2-4D4BA87F4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Line 280">
              <a:extLst>
                <a:ext uri="{FF2B5EF4-FFF2-40B4-BE49-F238E27FC236}">
                  <a16:creationId xmlns:a16="http://schemas.microsoft.com/office/drawing/2014/main" id="{7BC5632D-E9C7-C34C-B3D8-2D5EDB4FD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281">
              <a:extLst>
                <a:ext uri="{FF2B5EF4-FFF2-40B4-BE49-F238E27FC236}">
                  <a16:creationId xmlns:a16="http://schemas.microsoft.com/office/drawing/2014/main" id="{784FC5BE-6C9B-1641-8647-96A953320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Line 282">
              <a:extLst>
                <a:ext uri="{FF2B5EF4-FFF2-40B4-BE49-F238E27FC236}">
                  <a16:creationId xmlns:a16="http://schemas.microsoft.com/office/drawing/2014/main" id="{112A8FA7-D02F-1C4E-928A-458AE095C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Line 283">
              <a:extLst>
                <a:ext uri="{FF2B5EF4-FFF2-40B4-BE49-F238E27FC236}">
                  <a16:creationId xmlns:a16="http://schemas.microsoft.com/office/drawing/2014/main" id="{62B98988-D94E-9445-99A1-BDC64235B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Line 284">
              <a:extLst>
                <a:ext uri="{FF2B5EF4-FFF2-40B4-BE49-F238E27FC236}">
                  <a16:creationId xmlns:a16="http://schemas.microsoft.com/office/drawing/2014/main" id="{A9D2D73A-3D78-1145-AB93-BA57A4EAE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D6838F16-4A3C-DD46-9087-E9BB27216267}"/>
              </a:ext>
            </a:extLst>
          </p:cNvPr>
          <p:cNvGrpSpPr/>
          <p:nvPr/>
        </p:nvGrpSpPr>
        <p:grpSpPr>
          <a:xfrm>
            <a:off x="8405402" y="3099042"/>
            <a:ext cx="527285" cy="593983"/>
            <a:chOff x="8328836" y="2202873"/>
            <a:chExt cx="527285" cy="593983"/>
          </a:xfrm>
        </p:grpSpPr>
        <p:pic>
          <p:nvPicPr>
            <p:cNvPr id="154" name="Picture 653" descr="iphone_stylized_small">
              <a:extLst>
                <a:ext uri="{FF2B5EF4-FFF2-40B4-BE49-F238E27FC236}">
                  <a16:creationId xmlns:a16="http://schemas.microsoft.com/office/drawing/2014/main" id="{FA77DB9E-F75E-434C-9D9B-6786CCA70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432" y="2271663"/>
              <a:ext cx="180509" cy="52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3" name="Group 850">
              <a:extLst>
                <a:ext uri="{FF2B5EF4-FFF2-40B4-BE49-F238E27FC236}">
                  <a16:creationId xmlns:a16="http://schemas.microsoft.com/office/drawing/2014/main" id="{0DD913BC-2375-CA41-B393-8196AC67CF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8836" y="2202873"/>
              <a:ext cx="527285" cy="118466"/>
              <a:chOff x="2199" y="955"/>
              <a:chExt cx="2547" cy="506"/>
            </a:xfrm>
          </p:grpSpPr>
          <p:sp>
            <p:nvSpPr>
              <p:cNvPr id="164" name="Freeform 851">
                <a:extLst>
                  <a:ext uri="{FF2B5EF4-FFF2-40B4-BE49-F238E27FC236}">
                    <a16:creationId xmlns:a16="http://schemas.microsoft.com/office/drawing/2014/main" id="{0A3B2890-63C0-1440-A3F8-44AC4E0DB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Freeform 852">
                <a:extLst>
                  <a:ext uri="{FF2B5EF4-FFF2-40B4-BE49-F238E27FC236}">
                    <a16:creationId xmlns:a16="http://schemas.microsoft.com/office/drawing/2014/main" id="{A936340B-6216-054B-ABBB-931445925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Freeform 853">
                <a:extLst>
                  <a:ext uri="{FF2B5EF4-FFF2-40B4-BE49-F238E27FC236}">
                    <a16:creationId xmlns:a16="http://schemas.microsoft.com/office/drawing/2014/main" id="{BC6D110B-6A56-E645-8A6E-0EAE48C6F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" name="Freeform 854">
                <a:extLst>
                  <a:ext uri="{FF2B5EF4-FFF2-40B4-BE49-F238E27FC236}">
                    <a16:creationId xmlns:a16="http://schemas.microsoft.com/office/drawing/2014/main" id="{87BB582F-47C4-C14A-97F4-E44CFD9AD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Freeform 855">
                <a:extLst>
                  <a:ext uri="{FF2B5EF4-FFF2-40B4-BE49-F238E27FC236}">
                    <a16:creationId xmlns:a16="http://schemas.microsoft.com/office/drawing/2014/main" id="{9C57A89C-CE02-E746-A809-CF43F9221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" name="Freeform 856">
                <a:extLst>
                  <a:ext uri="{FF2B5EF4-FFF2-40B4-BE49-F238E27FC236}">
                    <a16:creationId xmlns:a16="http://schemas.microsoft.com/office/drawing/2014/main" id="{FDBAE25A-BB84-9244-B180-D26AB9237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9AA7F5F4-C3F0-DE47-B448-A0D5329BF8F8}"/>
              </a:ext>
            </a:extLst>
          </p:cNvPr>
          <p:cNvGrpSpPr/>
          <p:nvPr/>
        </p:nvGrpSpPr>
        <p:grpSpPr>
          <a:xfrm>
            <a:off x="7822406" y="4024818"/>
            <a:ext cx="1120341" cy="347863"/>
            <a:chOff x="9561515" y="2748013"/>
            <a:chExt cx="1120341" cy="347863"/>
          </a:xfrm>
        </p:grpSpPr>
        <p:pic>
          <p:nvPicPr>
            <p:cNvPr id="151" name="Picture 603" descr="car_icon_small">
              <a:extLst>
                <a:ext uri="{FF2B5EF4-FFF2-40B4-BE49-F238E27FC236}">
                  <a16:creationId xmlns:a16="http://schemas.microsoft.com/office/drawing/2014/main" id="{33C39A1D-A80E-064C-8859-82219AD6D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1515" y="2826814"/>
              <a:ext cx="1120341" cy="269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0" name="Group 850">
              <a:extLst>
                <a:ext uri="{FF2B5EF4-FFF2-40B4-BE49-F238E27FC236}">
                  <a16:creationId xmlns:a16="http://schemas.microsoft.com/office/drawing/2014/main" id="{A59911D2-E46E-9348-A949-1DF1D38ED5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88587" y="2748013"/>
              <a:ext cx="527285" cy="118466"/>
              <a:chOff x="2199" y="955"/>
              <a:chExt cx="2547" cy="506"/>
            </a:xfrm>
          </p:grpSpPr>
          <p:sp>
            <p:nvSpPr>
              <p:cNvPr id="171" name="Freeform 851">
                <a:extLst>
                  <a:ext uri="{FF2B5EF4-FFF2-40B4-BE49-F238E27FC236}">
                    <a16:creationId xmlns:a16="http://schemas.microsoft.com/office/drawing/2014/main" id="{0C14BB78-0294-D54F-9DD1-C6F2EDA49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Freeform 852">
                <a:extLst>
                  <a:ext uri="{FF2B5EF4-FFF2-40B4-BE49-F238E27FC236}">
                    <a16:creationId xmlns:a16="http://schemas.microsoft.com/office/drawing/2014/main" id="{55BB298B-A15C-B24A-B157-0358B8660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Freeform 853">
                <a:extLst>
                  <a:ext uri="{FF2B5EF4-FFF2-40B4-BE49-F238E27FC236}">
                    <a16:creationId xmlns:a16="http://schemas.microsoft.com/office/drawing/2014/main" id="{141EB67B-0F7A-374E-96B4-A369EE448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Freeform 854">
                <a:extLst>
                  <a:ext uri="{FF2B5EF4-FFF2-40B4-BE49-F238E27FC236}">
                    <a16:creationId xmlns:a16="http://schemas.microsoft.com/office/drawing/2014/main" id="{ACA4D0C6-74D9-FD45-A60A-768D96892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Freeform 855">
                <a:extLst>
                  <a:ext uri="{FF2B5EF4-FFF2-40B4-BE49-F238E27FC236}">
                    <a16:creationId xmlns:a16="http://schemas.microsoft.com/office/drawing/2014/main" id="{2C29AE09-F70C-834E-81F1-8458E86CF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Freeform 856">
                <a:extLst>
                  <a:ext uri="{FF2B5EF4-FFF2-40B4-BE49-F238E27FC236}">
                    <a16:creationId xmlns:a16="http://schemas.microsoft.com/office/drawing/2014/main" id="{7DF8543E-A029-FF4D-8570-1F1561369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D836A7FE-71EF-AE45-913D-6B411C646596}"/>
                </a:ext>
              </a:extLst>
            </p:cNvPr>
            <p:cNvCxnSpPr/>
            <p:nvPr/>
          </p:nvCxnSpPr>
          <p:spPr>
            <a:xfrm>
              <a:off x="10032156" y="2798664"/>
              <a:ext cx="31623" cy="1368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AEC62089-4CCC-E141-AC3C-36C166B8E09C}"/>
              </a:ext>
            </a:extLst>
          </p:cNvPr>
          <p:cNvGrpSpPr/>
          <p:nvPr/>
        </p:nvGrpSpPr>
        <p:grpSpPr>
          <a:xfrm>
            <a:off x="9731765" y="3463179"/>
            <a:ext cx="502369" cy="512348"/>
            <a:chOff x="7341491" y="2307905"/>
            <a:chExt cx="509280" cy="43957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D901445-2578-E74A-AB6E-D336861DE9B9}"/>
                </a:ext>
              </a:extLst>
            </p:cNvPr>
            <p:cNvGrpSpPr/>
            <p:nvPr/>
          </p:nvGrpSpPr>
          <p:grpSpPr>
            <a:xfrm>
              <a:off x="7341491" y="2426725"/>
              <a:ext cx="509280" cy="320753"/>
              <a:chOff x="7458407" y="2414528"/>
              <a:chExt cx="509280" cy="320753"/>
            </a:xfrm>
          </p:grpSpPr>
          <p:pic>
            <p:nvPicPr>
              <p:cNvPr id="128" name="Picture 1018" descr="laptop_keyboard">
                <a:extLst>
                  <a:ext uri="{FF2B5EF4-FFF2-40B4-BE49-F238E27FC236}">
                    <a16:creationId xmlns:a16="http://schemas.microsoft.com/office/drawing/2014/main" id="{27AA9BC0-B9AF-FC45-AEDF-D414C68DEB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" name="Freeform 1019">
                <a:extLst>
                  <a:ext uri="{FF2B5EF4-FFF2-40B4-BE49-F238E27FC236}">
                    <a16:creationId xmlns:a16="http://schemas.microsoft.com/office/drawing/2014/main" id="{7176C226-BF44-6649-950B-948E66759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30" name="Picture 1020" descr="screen">
                <a:extLst>
                  <a:ext uri="{FF2B5EF4-FFF2-40B4-BE49-F238E27FC236}">
                    <a16:creationId xmlns:a16="http://schemas.microsoft.com/office/drawing/2014/main" id="{A1384515-5D36-E044-BC1F-52436C5BCA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" name="Freeform 1021">
                <a:extLst>
                  <a:ext uri="{FF2B5EF4-FFF2-40B4-BE49-F238E27FC236}">
                    <a16:creationId xmlns:a16="http://schemas.microsoft.com/office/drawing/2014/main" id="{3598EC29-E280-F746-B36D-588439E6D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22">
                <a:extLst>
                  <a:ext uri="{FF2B5EF4-FFF2-40B4-BE49-F238E27FC236}">
                    <a16:creationId xmlns:a16="http://schemas.microsoft.com/office/drawing/2014/main" id="{F9DCA515-22F0-1E48-9019-A84C0C1F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23">
                <a:extLst>
                  <a:ext uri="{FF2B5EF4-FFF2-40B4-BE49-F238E27FC236}">
                    <a16:creationId xmlns:a16="http://schemas.microsoft.com/office/drawing/2014/main" id="{8E442298-4994-1142-A6C6-3903018E7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24">
                <a:extLst>
                  <a:ext uri="{FF2B5EF4-FFF2-40B4-BE49-F238E27FC236}">
                    <a16:creationId xmlns:a16="http://schemas.microsoft.com/office/drawing/2014/main" id="{8CC776D6-5663-BF46-A106-69B421106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25">
                <a:extLst>
                  <a:ext uri="{FF2B5EF4-FFF2-40B4-BE49-F238E27FC236}">
                    <a16:creationId xmlns:a16="http://schemas.microsoft.com/office/drawing/2014/main" id="{D55E08AE-23F1-214A-8BD5-F87052809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026">
                <a:extLst>
                  <a:ext uri="{FF2B5EF4-FFF2-40B4-BE49-F238E27FC236}">
                    <a16:creationId xmlns:a16="http://schemas.microsoft.com/office/drawing/2014/main" id="{8CB649A3-8BDF-E747-A414-CDEA46401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7" name="Group 1027">
                <a:extLst>
                  <a:ext uri="{FF2B5EF4-FFF2-40B4-BE49-F238E27FC236}">
                    <a16:creationId xmlns:a16="http://schemas.microsoft.com/office/drawing/2014/main" id="{8424DCB7-60B5-7949-BF2B-46C1177C8D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44" name="Freeform 1028">
                  <a:extLst>
                    <a:ext uri="{FF2B5EF4-FFF2-40B4-BE49-F238E27FC236}">
                      <a16:creationId xmlns:a16="http://schemas.microsoft.com/office/drawing/2014/main" id="{2FE98928-41C9-8D41-A287-45BCF42D0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029">
                  <a:extLst>
                    <a:ext uri="{FF2B5EF4-FFF2-40B4-BE49-F238E27FC236}">
                      <a16:creationId xmlns:a16="http://schemas.microsoft.com/office/drawing/2014/main" id="{838D3DA7-E057-3346-864B-5082E4403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 1030">
                  <a:extLst>
                    <a:ext uri="{FF2B5EF4-FFF2-40B4-BE49-F238E27FC236}">
                      <a16:creationId xmlns:a16="http://schemas.microsoft.com/office/drawing/2014/main" id="{61E88B83-952F-C24F-8123-5FF21D78D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 1031">
                  <a:extLst>
                    <a:ext uri="{FF2B5EF4-FFF2-40B4-BE49-F238E27FC236}">
                      <a16:creationId xmlns:a16="http://schemas.microsoft.com/office/drawing/2014/main" id="{12CA5741-2D5F-B242-8E25-CA7F3C179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1032">
                  <a:extLst>
                    <a:ext uri="{FF2B5EF4-FFF2-40B4-BE49-F238E27FC236}">
                      <a16:creationId xmlns:a16="http://schemas.microsoft.com/office/drawing/2014/main" id="{6D94FDC2-2CEC-124C-9643-9FBD7AD07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1033">
                  <a:extLst>
                    <a:ext uri="{FF2B5EF4-FFF2-40B4-BE49-F238E27FC236}">
                      <a16:creationId xmlns:a16="http://schemas.microsoft.com/office/drawing/2014/main" id="{D7942E49-B3B0-2945-94EE-E8F1B6FCB0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8" name="Freeform 1034">
                <a:extLst>
                  <a:ext uri="{FF2B5EF4-FFF2-40B4-BE49-F238E27FC236}">
                    <a16:creationId xmlns:a16="http://schemas.microsoft.com/office/drawing/2014/main" id="{FD3D4085-DD0A-D547-ABF1-A7510D1A4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1035">
                <a:extLst>
                  <a:ext uri="{FF2B5EF4-FFF2-40B4-BE49-F238E27FC236}">
                    <a16:creationId xmlns:a16="http://schemas.microsoft.com/office/drawing/2014/main" id="{0BFDF49B-A9BF-934A-910F-F26A5134B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036">
                <a:extLst>
                  <a:ext uri="{FF2B5EF4-FFF2-40B4-BE49-F238E27FC236}">
                    <a16:creationId xmlns:a16="http://schemas.microsoft.com/office/drawing/2014/main" id="{21F4B59D-5D85-964E-BDDE-E5E86FF69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037">
                <a:extLst>
                  <a:ext uri="{FF2B5EF4-FFF2-40B4-BE49-F238E27FC236}">
                    <a16:creationId xmlns:a16="http://schemas.microsoft.com/office/drawing/2014/main" id="{298DF50A-C343-D34F-9CBE-3627C25C7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038">
                <a:extLst>
                  <a:ext uri="{FF2B5EF4-FFF2-40B4-BE49-F238E27FC236}">
                    <a16:creationId xmlns:a16="http://schemas.microsoft.com/office/drawing/2014/main" id="{CB753F3D-F63E-E249-8C26-0B99126FF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039">
                <a:extLst>
                  <a:ext uri="{FF2B5EF4-FFF2-40B4-BE49-F238E27FC236}">
                    <a16:creationId xmlns:a16="http://schemas.microsoft.com/office/drawing/2014/main" id="{6E91FD67-A892-364A-97CA-C6EE03DEF08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6" name="Group 850">
              <a:extLst>
                <a:ext uri="{FF2B5EF4-FFF2-40B4-BE49-F238E27FC236}">
                  <a16:creationId xmlns:a16="http://schemas.microsoft.com/office/drawing/2014/main" id="{02A8867F-D007-AE4F-B03F-660C78A12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8527" y="2307905"/>
              <a:ext cx="399726" cy="74090"/>
              <a:chOff x="2199" y="955"/>
              <a:chExt cx="2547" cy="506"/>
            </a:xfrm>
          </p:grpSpPr>
          <p:sp>
            <p:nvSpPr>
              <p:cNvPr id="157" name="Freeform 851">
                <a:extLst>
                  <a:ext uri="{FF2B5EF4-FFF2-40B4-BE49-F238E27FC236}">
                    <a16:creationId xmlns:a16="http://schemas.microsoft.com/office/drawing/2014/main" id="{4460B147-19FD-ED40-A3B7-0F7EE0A57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8" name="Freeform 852">
                <a:extLst>
                  <a:ext uri="{FF2B5EF4-FFF2-40B4-BE49-F238E27FC236}">
                    <a16:creationId xmlns:a16="http://schemas.microsoft.com/office/drawing/2014/main" id="{13E6A2E8-520D-9749-9BFE-80F719C48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9" name="Freeform 853">
                <a:extLst>
                  <a:ext uri="{FF2B5EF4-FFF2-40B4-BE49-F238E27FC236}">
                    <a16:creationId xmlns:a16="http://schemas.microsoft.com/office/drawing/2014/main" id="{EE3C2BDD-616C-AB4F-B41E-A0418E345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" name="Freeform 854">
                <a:extLst>
                  <a:ext uri="{FF2B5EF4-FFF2-40B4-BE49-F238E27FC236}">
                    <a16:creationId xmlns:a16="http://schemas.microsoft.com/office/drawing/2014/main" id="{F4D786B4-49B0-364F-BC7F-0D534B21E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Freeform 855">
                <a:extLst>
                  <a:ext uri="{FF2B5EF4-FFF2-40B4-BE49-F238E27FC236}">
                    <a16:creationId xmlns:a16="http://schemas.microsoft.com/office/drawing/2014/main" id="{DA18CE26-E66F-7A43-901C-8DB0512D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" name="Freeform 856">
                <a:extLst>
                  <a:ext uri="{FF2B5EF4-FFF2-40B4-BE49-F238E27FC236}">
                    <a16:creationId xmlns:a16="http://schemas.microsoft.com/office/drawing/2014/main" id="{258D91CA-3C65-0945-B397-447D80E3D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0D64F1E-CB1A-A646-B422-FB171B402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4314" y="2366481"/>
              <a:ext cx="39385" cy="70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Line 435">
            <a:extLst>
              <a:ext uri="{FF2B5EF4-FFF2-40B4-BE49-F238E27FC236}">
                <a16:creationId xmlns:a16="http://schemas.microsoft.com/office/drawing/2014/main" id="{BDE1E373-F1A0-C247-A16F-51FD5086A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9748" y="3822551"/>
            <a:ext cx="4467" cy="58301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436">
            <a:extLst>
              <a:ext uri="{FF2B5EF4-FFF2-40B4-BE49-F238E27FC236}">
                <a16:creationId xmlns:a16="http://schemas.microsoft.com/office/drawing/2014/main" id="{016BF512-7EEE-8E45-A51E-2C57B59762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58519" y="4487840"/>
            <a:ext cx="518620" cy="173119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ne 439">
            <a:extLst>
              <a:ext uri="{FF2B5EF4-FFF2-40B4-BE49-F238E27FC236}">
                <a16:creationId xmlns:a16="http://schemas.microsoft.com/office/drawing/2014/main" id="{3EB85E7D-B15D-694B-9BA3-E67818C25B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01006" y="4473187"/>
            <a:ext cx="127931" cy="52423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2F10-EFDE-C646-BCE0-43E3D3F0B73B}"/>
              </a:ext>
            </a:extLst>
          </p:cNvPr>
          <p:cNvGrpSpPr/>
          <p:nvPr/>
        </p:nvGrpSpPr>
        <p:grpSpPr>
          <a:xfrm>
            <a:off x="11084522" y="4291738"/>
            <a:ext cx="581004" cy="299152"/>
            <a:chOff x="3668110" y="2448910"/>
            <a:chExt cx="3794234" cy="21651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72EAAC-2851-D649-B728-FC09C1749859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3513B34-6DF2-0042-82EF-D16C2B12A3A9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C14FCDE-EE37-724B-91B1-B35B8FBFB9D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D758CB1-341F-F142-A3E4-0C5D7F4A1330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96245B3-01A7-014E-9BA1-7FF47814682F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1DDD58F-B6AD-AD4C-B3E4-BAFA003044B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0F6942C-3B5A-C543-85D8-24BF9990A9C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" name="Group 590">
            <a:extLst>
              <a:ext uri="{FF2B5EF4-FFF2-40B4-BE49-F238E27FC236}">
                <a16:creationId xmlns:a16="http://schemas.microsoft.com/office/drawing/2014/main" id="{303C6DB6-B1E2-884C-BBB8-EC1A99AC6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917985" y="3322047"/>
            <a:ext cx="649485" cy="571200"/>
            <a:chOff x="2839" y="3501"/>
            <a:chExt cx="755" cy="803"/>
          </a:xfrm>
        </p:grpSpPr>
        <p:pic>
          <p:nvPicPr>
            <p:cNvPr id="20" name="Picture 591" descr="desktop_computer_stylized_medium">
              <a:extLst>
                <a:ext uri="{FF2B5EF4-FFF2-40B4-BE49-F238E27FC236}">
                  <a16:creationId xmlns:a16="http://schemas.microsoft.com/office/drawing/2014/main" id="{63D2D7F9-5192-C24A-82A4-B0EA6FAD6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Freeform 592">
              <a:extLst>
                <a:ext uri="{FF2B5EF4-FFF2-40B4-BE49-F238E27FC236}">
                  <a16:creationId xmlns:a16="http://schemas.microsoft.com/office/drawing/2014/main" id="{CE876DBC-21CF-AE4B-919D-7AE28D5D0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590">
            <a:extLst>
              <a:ext uri="{FF2B5EF4-FFF2-40B4-BE49-F238E27FC236}">
                <a16:creationId xmlns:a16="http://schemas.microsoft.com/office/drawing/2014/main" id="{91392431-0A58-5644-AA3F-947CE467E6F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49542" y="4410101"/>
            <a:ext cx="649485" cy="571200"/>
            <a:chOff x="2839" y="3501"/>
            <a:chExt cx="755" cy="803"/>
          </a:xfrm>
        </p:grpSpPr>
        <p:pic>
          <p:nvPicPr>
            <p:cNvPr id="23" name="Picture 591" descr="desktop_computer_stylized_medium">
              <a:extLst>
                <a:ext uri="{FF2B5EF4-FFF2-40B4-BE49-F238E27FC236}">
                  <a16:creationId xmlns:a16="http://schemas.microsoft.com/office/drawing/2014/main" id="{46FA0F11-EBA2-284F-8B1D-14AF39145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92">
              <a:extLst>
                <a:ext uri="{FF2B5EF4-FFF2-40B4-BE49-F238E27FC236}">
                  <a16:creationId xmlns:a16="http://schemas.microsoft.com/office/drawing/2014/main" id="{52EF559D-DFC5-8447-AEA4-BC6B16E3F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6" name="Group 590">
            <a:extLst>
              <a:ext uri="{FF2B5EF4-FFF2-40B4-BE49-F238E27FC236}">
                <a16:creationId xmlns:a16="http://schemas.microsoft.com/office/drawing/2014/main" id="{F7641AD9-87D9-A44B-A42D-CB95A3432A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7829" y="4748945"/>
            <a:ext cx="649485" cy="571200"/>
            <a:chOff x="2839" y="3501"/>
            <a:chExt cx="755" cy="803"/>
          </a:xfrm>
        </p:grpSpPr>
        <p:pic>
          <p:nvPicPr>
            <p:cNvPr id="187" name="Picture 591" descr="desktop_computer_stylized_medium">
              <a:extLst>
                <a:ext uri="{FF2B5EF4-FFF2-40B4-BE49-F238E27FC236}">
                  <a16:creationId xmlns:a16="http://schemas.microsoft.com/office/drawing/2014/main" id="{30678A54-3E22-8B42-A81E-5CF5B995F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Freeform 592">
              <a:extLst>
                <a:ext uri="{FF2B5EF4-FFF2-40B4-BE49-F238E27FC236}">
                  <a16:creationId xmlns:a16="http://schemas.microsoft.com/office/drawing/2014/main" id="{6D9A530E-D982-6948-B078-2A03FF1F3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BCEAC609-53A3-DC4E-B9E6-B5176894A3B7}"/>
              </a:ext>
            </a:extLst>
          </p:cNvPr>
          <p:cNvGrpSpPr/>
          <p:nvPr/>
        </p:nvGrpSpPr>
        <p:grpSpPr>
          <a:xfrm>
            <a:off x="8229600" y="5199782"/>
            <a:ext cx="1923291" cy="1159453"/>
            <a:chOff x="9874069" y="4049856"/>
            <a:chExt cx="1165513" cy="683960"/>
          </a:xfrm>
        </p:grpSpPr>
        <p:pic>
          <p:nvPicPr>
            <p:cNvPr id="26" name="Picture 781" descr="antenna_radiation_stylized">
              <a:extLst>
                <a:ext uri="{FF2B5EF4-FFF2-40B4-BE49-F238E27FC236}">
                  <a16:creationId xmlns:a16="http://schemas.microsoft.com/office/drawing/2014/main" id="{DB627E11-E099-EC41-BC25-0FB10F3B6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455" y="4053920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780" descr="access_point_stylized_small">
              <a:extLst>
                <a:ext uri="{FF2B5EF4-FFF2-40B4-BE49-F238E27FC236}">
                  <a16:creationId xmlns:a16="http://schemas.microsoft.com/office/drawing/2014/main" id="{A02A91D2-3E70-F042-A5F5-5B2635BF0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1992" y="4097214"/>
              <a:ext cx="380935" cy="317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6" name="Group 850">
              <a:extLst>
                <a:ext uri="{FF2B5EF4-FFF2-40B4-BE49-F238E27FC236}">
                  <a16:creationId xmlns:a16="http://schemas.microsoft.com/office/drawing/2014/main" id="{57E97886-C05F-6048-B731-37159BF97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306" y="4049856"/>
              <a:ext cx="450526" cy="96315"/>
              <a:chOff x="2199" y="955"/>
              <a:chExt cx="2547" cy="506"/>
            </a:xfrm>
          </p:grpSpPr>
          <p:sp>
            <p:nvSpPr>
              <p:cNvPr id="77" name="Freeform 851">
                <a:extLst>
                  <a:ext uri="{FF2B5EF4-FFF2-40B4-BE49-F238E27FC236}">
                    <a16:creationId xmlns:a16="http://schemas.microsoft.com/office/drawing/2014/main" id="{B3924299-6BE1-3843-A764-2F95D9F82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8" name="Freeform 852">
                <a:extLst>
                  <a:ext uri="{FF2B5EF4-FFF2-40B4-BE49-F238E27FC236}">
                    <a16:creationId xmlns:a16="http://schemas.microsoft.com/office/drawing/2014/main" id="{603A533B-82A1-6445-B323-DBB29F6A3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9" name="Freeform 853">
                <a:extLst>
                  <a:ext uri="{FF2B5EF4-FFF2-40B4-BE49-F238E27FC236}">
                    <a16:creationId xmlns:a16="http://schemas.microsoft.com/office/drawing/2014/main" id="{51E5D983-ADB0-114C-9834-F8276FDAF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0" name="Freeform 854">
                <a:extLst>
                  <a:ext uri="{FF2B5EF4-FFF2-40B4-BE49-F238E27FC236}">
                    <a16:creationId xmlns:a16="http://schemas.microsoft.com/office/drawing/2014/main" id="{AD9CC5C5-8A1B-F443-B43A-D696211E8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1" name="Freeform 855">
                <a:extLst>
                  <a:ext uri="{FF2B5EF4-FFF2-40B4-BE49-F238E27FC236}">
                    <a16:creationId xmlns:a16="http://schemas.microsoft.com/office/drawing/2014/main" id="{82118053-8C1C-C841-A495-DCB0EF345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Freeform 856">
                <a:extLst>
                  <a:ext uri="{FF2B5EF4-FFF2-40B4-BE49-F238E27FC236}">
                    <a16:creationId xmlns:a16="http://schemas.microsoft.com/office/drawing/2014/main" id="{DFA74633-0451-F848-A038-52B85B120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04A1B945-82CF-B24C-927F-7FD13A0C24C4}"/>
                </a:ext>
              </a:extLst>
            </p:cNvPr>
            <p:cNvGrpSpPr/>
            <p:nvPr/>
          </p:nvGrpSpPr>
          <p:grpSpPr>
            <a:xfrm>
              <a:off x="9874069" y="4284324"/>
              <a:ext cx="406937" cy="372436"/>
              <a:chOff x="7341491" y="2307905"/>
              <a:chExt cx="509280" cy="439573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14BD4F1A-F69B-CC4E-9ADB-754A3C888DDB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00" name="Picture 1018" descr="laptop_keyboard">
                  <a:extLst>
                    <a:ext uri="{FF2B5EF4-FFF2-40B4-BE49-F238E27FC236}">
                      <a16:creationId xmlns:a16="http://schemas.microsoft.com/office/drawing/2014/main" id="{43A4C956-16BA-2749-B63E-A0735579E8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1" name="Freeform 1019">
                  <a:extLst>
                    <a:ext uri="{FF2B5EF4-FFF2-40B4-BE49-F238E27FC236}">
                      <a16:creationId xmlns:a16="http://schemas.microsoft.com/office/drawing/2014/main" id="{FB9CB46A-3962-FA48-A49E-FC5678B710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02" name="Picture 1020" descr="screen">
                  <a:extLst>
                    <a:ext uri="{FF2B5EF4-FFF2-40B4-BE49-F238E27FC236}">
                      <a16:creationId xmlns:a16="http://schemas.microsoft.com/office/drawing/2014/main" id="{546620B1-B43D-D44B-BDBF-CB7163856C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3" name="Freeform 1021">
                  <a:extLst>
                    <a:ext uri="{FF2B5EF4-FFF2-40B4-BE49-F238E27FC236}">
                      <a16:creationId xmlns:a16="http://schemas.microsoft.com/office/drawing/2014/main" id="{3609018E-54F0-C545-8881-2F666AE772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 1022">
                  <a:extLst>
                    <a:ext uri="{FF2B5EF4-FFF2-40B4-BE49-F238E27FC236}">
                      <a16:creationId xmlns:a16="http://schemas.microsoft.com/office/drawing/2014/main" id="{25B49A33-C4F2-BD48-B970-1F34E2623C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1023">
                  <a:extLst>
                    <a:ext uri="{FF2B5EF4-FFF2-40B4-BE49-F238E27FC236}">
                      <a16:creationId xmlns:a16="http://schemas.microsoft.com/office/drawing/2014/main" id="{7A3CD4B0-7D22-AA45-8A15-E073D6195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 1024">
                  <a:extLst>
                    <a:ext uri="{FF2B5EF4-FFF2-40B4-BE49-F238E27FC236}">
                      <a16:creationId xmlns:a16="http://schemas.microsoft.com/office/drawing/2014/main" id="{6A3B0A44-ABEE-F642-9AA1-40BC4C0AD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 1025">
                  <a:extLst>
                    <a:ext uri="{FF2B5EF4-FFF2-40B4-BE49-F238E27FC236}">
                      <a16:creationId xmlns:a16="http://schemas.microsoft.com/office/drawing/2014/main" id="{8E276300-85ED-F14E-BCE2-C7D4D59B3B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Freeform 1026">
                  <a:extLst>
                    <a:ext uri="{FF2B5EF4-FFF2-40B4-BE49-F238E27FC236}">
                      <a16:creationId xmlns:a16="http://schemas.microsoft.com/office/drawing/2014/main" id="{C5ADDBAC-F8C7-5846-8484-7E2ACCC042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9" name="Group 1027">
                  <a:extLst>
                    <a:ext uri="{FF2B5EF4-FFF2-40B4-BE49-F238E27FC236}">
                      <a16:creationId xmlns:a16="http://schemas.microsoft.com/office/drawing/2014/main" id="{6244016C-85DB-4D44-A0FC-F42A9A7D3A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16" name="Freeform 1028">
                    <a:extLst>
                      <a:ext uri="{FF2B5EF4-FFF2-40B4-BE49-F238E27FC236}">
                        <a16:creationId xmlns:a16="http://schemas.microsoft.com/office/drawing/2014/main" id="{5AA16397-7098-9946-8BE9-C4651BB16E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" name="Freeform 1029">
                    <a:extLst>
                      <a:ext uri="{FF2B5EF4-FFF2-40B4-BE49-F238E27FC236}">
                        <a16:creationId xmlns:a16="http://schemas.microsoft.com/office/drawing/2014/main" id="{384C7126-22CD-204D-ADC8-D47C758957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Freeform 1030">
                    <a:extLst>
                      <a:ext uri="{FF2B5EF4-FFF2-40B4-BE49-F238E27FC236}">
                        <a16:creationId xmlns:a16="http://schemas.microsoft.com/office/drawing/2014/main" id="{988ADBF6-5CE8-D54F-9B1A-0CDD671EFC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" name="Freeform 1031">
                    <a:extLst>
                      <a:ext uri="{FF2B5EF4-FFF2-40B4-BE49-F238E27FC236}">
                        <a16:creationId xmlns:a16="http://schemas.microsoft.com/office/drawing/2014/main" id="{143CE67A-75D1-0648-A3F8-C441C79AD8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" name="Freeform 1032">
                    <a:extLst>
                      <a:ext uri="{FF2B5EF4-FFF2-40B4-BE49-F238E27FC236}">
                        <a16:creationId xmlns:a16="http://schemas.microsoft.com/office/drawing/2014/main" id="{D7D5A372-4E31-6F4C-AAB1-9DE01C704B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" name="Freeform 1033">
                    <a:extLst>
                      <a:ext uri="{FF2B5EF4-FFF2-40B4-BE49-F238E27FC236}">
                        <a16:creationId xmlns:a16="http://schemas.microsoft.com/office/drawing/2014/main" id="{0AF2083D-846C-A943-9458-9EF7685D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0" name="Freeform 1034">
                  <a:extLst>
                    <a:ext uri="{FF2B5EF4-FFF2-40B4-BE49-F238E27FC236}">
                      <a16:creationId xmlns:a16="http://schemas.microsoft.com/office/drawing/2014/main" id="{3B1CD3A9-2A99-D943-AB31-0016D9DD74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1035">
                  <a:extLst>
                    <a:ext uri="{FF2B5EF4-FFF2-40B4-BE49-F238E27FC236}">
                      <a16:creationId xmlns:a16="http://schemas.microsoft.com/office/drawing/2014/main" id="{9DA1D7A0-F967-E74D-960A-4B56F22DD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1036">
                  <a:extLst>
                    <a:ext uri="{FF2B5EF4-FFF2-40B4-BE49-F238E27FC236}">
                      <a16:creationId xmlns:a16="http://schemas.microsoft.com/office/drawing/2014/main" id="{950CCC8A-F414-9A41-9782-93A28378FB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1037">
                  <a:extLst>
                    <a:ext uri="{FF2B5EF4-FFF2-40B4-BE49-F238E27FC236}">
                      <a16:creationId xmlns:a16="http://schemas.microsoft.com/office/drawing/2014/main" id="{096C7422-F2A4-C441-8ACD-BCE2E662DB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1038">
                  <a:extLst>
                    <a:ext uri="{FF2B5EF4-FFF2-40B4-BE49-F238E27FC236}">
                      <a16:creationId xmlns:a16="http://schemas.microsoft.com/office/drawing/2014/main" id="{62886C74-4755-1F49-916C-0FB17C421A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1039">
                  <a:extLst>
                    <a:ext uri="{FF2B5EF4-FFF2-40B4-BE49-F238E27FC236}">
                      <a16:creationId xmlns:a16="http://schemas.microsoft.com/office/drawing/2014/main" id="{83286882-3B59-2E4B-8F6B-0A559AFADE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2" name="Group 850">
                <a:extLst>
                  <a:ext uri="{FF2B5EF4-FFF2-40B4-BE49-F238E27FC236}">
                    <a16:creationId xmlns:a16="http://schemas.microsoft.com/office/drawing/2014/main" id="{19F8753D-AAD8-4949-A49B-6EC93DC27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194" name="Freeform 851">
                  <a:extLst>
                    <a:ext uri="{FF2B5EF4-FFF2-40B4-BE49-F238E27FC236}">
                      <a16:creationId xmlns:a16="http://schemas.microsoft.com/office/drawing/2014/main" id="{40AEBF74-7D40-DE48-B7FB-0E8992CB5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5" name="Freeform 852">
                  <a:extLst>
                    <a:ext uri="{FF2B5EF4-FFF2-40B4-BE49-F238E27FC236}">
                      <a16:creationId xmlns:a16="http://schemas.microsoft.com/office/drawing/2014/main" id="{CD6F1594-3FE4-F94F-ACC7-0D901861F3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6" name="Freeform 853">
                  <a:extLst>
                    <a:ext uri="{FF2B5EF4-FFF2-40B4-BE49-F238E27FC236}">
                      <a16:creationId xmlns:a16="http://schemas.microsoft.com/office/drawing/2014/main" id="{D17F9977-9E37-8741-B482-D64778F671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7" name="Freeform 854">
                  <a:extLst>
                    <a:ext uri="{FF2B5EF4-FFF2-40B4-BE49-F238E27FC236}">
                      <a16:creationId xmlns:a16="http://schemas.microsoft.com/office/drawing/2014/main" id="{9CA9F277-24FA-3940-B16C-D12B7BB4F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8" name="Freeform 855">
                  <a:extLst>
                    <a:ext uri="{FF2B5EF4-FFF2-40B4-BE49-F238E27FC236}">
                      <a16:creationId xmlns:a16="http://schemas.microsoft.com/office/drawing/2014/main" id="{42D0BD36-F52A-EA4F-8E56-673822F593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9" name="Freeform 856">
                  <a:extLst>
                    <a:ext uri="{FF2B5EF4-FFF2-40B4-BE49-F238E27FC236}">
                      <a16:creationId xmlns:a16="http://schemas.microsoft.com/office/drawing/2014/main" id="{DE032556-7636-804E-906F-97BBD0B9C9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327019D-1905-154A-8E85-6EC04E7752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25857B5F-442D-6547-97DC-F5378BA1C438}"/>
                </a:ext>
              </a:extLst>
            </p:cNvPr>
            <p:cNvGrpSpPr/>
            <p:nvPr/>
          </p:nvGrpSpPr>
          <p:grpSpPr>
            <a:xfrm>
              <a:off x="10632645" y="4361380"/>
              <a:ext cx="406937" cy="372436"/>
              <a:chOff x="7341491" y="2307905"/>
              <a:chExt cx="509280" cy="439573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76DB35A4-9E1B-4E44-8D0F-D270CF67063A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32" name="Picture 1018" descr="laptop_keyboard">
                  <a:extLst>
                    <a:ext uri="{FF2B5EF4-FFF2-40B4-BE49-F238E27FC236}">
                      <a16:creationId xmlns:a16="http://schemas.microsoft.com/office/drawing/2014/main" id="{4F4F48BB-0250-D44A-9BC4-81D3641D24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3" name="Freeform 1019">
                  <a:extLst>
                    <a:ext uri="{FF2B5EF4-FFF2-40B4-BE49-F238E27FC236}">
                      <a16:creationId xmlns:a16="http://schemas.microsoft.com/office/drawing/2014/main" id="{2AF3E33D-CD8C-2F48-81D3-778B4B41A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34" name="Picture 1020" descr="screen">
                  <a:extLst>
                    <a:ext uri="{FF2B5EF4-FFF2-40B4-BE49-F238E27FC236}">
                      <a16:creationId xmlns:a16="http://schemas.microsoft.com/office/drawing/2014/main" id="{8DF7014D-CFBA-C245-B0BD-DE0B172F72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5" name="Freeform 1021">
                  <a:extLst>
                    <a:ext uri="{FF2B5EF4-FFF2-40B4-BE49-F238E27FC236}">
                      <a16:creationId xmlns:a16="http://schemas.microsoft.com/office/drawing/2014/main" id="{511E93A6-2D52-5346-8CB6-B5B1DF37F7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1022">
                  <a:extLst>
                    <a:ext uri="{FF2B5EF4-FFF2-40B4-BE49-F238E27FC236}">
                      <a16:creationId xmlns:a16="http://schemas.microsoft.com/office/drawing/2014/main" id="{1D625A85-B0E0-4145-AF39-6DB0D9E0CB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1023">
                  <a:extLst>
                    <a:ext uri="{FF2B5EF4-FFF2-40B4-BE49-F238E27FC236}">
                      <a16:creationId xmlns:a16="http://schemas.microsoft.com/office/drawing/2014/main" id="{ABD8107C-127C-8B4C-956D-D2038C94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 1024">
                  <a:extLst>
                    <a:ext uri="{FF2B5EF4-FFF2-40B4-BE49-F238E27FC236}">
                      <a16:creationId xmlns:a16="http://schemas.microsoft.com/office/drawing/2014/main" id="{523BA87F-7AE2-F34A-B701-BE0CF79FE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 1025">
                  <a:extLst>
                    <a:ext uri="{FF2B5EF4-FFF2-40B4-BE49-F238E27FC236}">
                      <a16:creationId xmlns:a16="http://schemas.microsoft.com/office/drawing/2014/main" id="{F6F11968-F7C7-7148-A094-57D4B6F7A6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 1026">
                  <a:extLst>
                    <a:ext uri="{FF2B5EF4-FFF2-40B4-BE49-F238E27FC236}">
                      <a16:creationId xmlns:a16="http://schemas.microsoft.com/office/drawing/2014/main" id="{9CE419CC-6653-D64F-826C-2A3B663DD5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1" name="Group 1027">
                  <a:extLst>
                    <a:ext uri="{FF2B5EF4-FFF2-40B4-BE49-F238E27FC236}">
                      <a16:creationId xmlns:a16="http://schemas.microsoft.com/office/drawing/2014/main" id="{B79A86C8-03B9-3742-B3E1-C3C4870A9B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48" name="Freeform 1028">
                    <a:extLst>
                      <a:ext uri="{FF2B5EF4-FFF2-40B4-BE49-F238E27FC236}">
                        <a16:creationId xmlns:a16="http://schemas.microsoft.com/office/drawing/2014/main" id="{294DD880-2083-8645-945D-9844B40608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" name="Freeform 1029">
                    <a:extLst>
                      <a:ext uri="{FF2B5EF4-FFF2-40B4-BE49-F238E27FC236}">
                        <a16:creationId xmlns:a16="http://schemas.microsoft.com/office/drawing/2014/main" id="{AE3490FA-748F-B64C-A3DB-5C327A8281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Freeform 1030">
                    <a:extLst>
                      <a:ext uri="{FF2B5EF4-FFF2-40B4-BE49-F238E27FC236}">
                        <a16:creationId xmlns:a16="http://schemas.microsoft.com/office/drawing/2014/main" id="{2A46627B-BBEF-1943-8288-EC0F71CA7D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1" name="Freeform 1031">
                    <a:extLst>
                      <a:ext uri="{FF2B5EF4-FFF2-40B4-BE49-F238E27FC236}">
                        <a16:creationId xmlns:a16="http://schemas.microsoft.com/office/drawing/2014/main" id="{6DF5FBDA-FAE1-B241-90C6-B93B7090DB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Freeform 1032">
                    <a:extLst>
                      <a:ext uri="{FF2B5EF4-FFF2-40B4-BE49-F238E27FC236}">
                        <a16:creationId xmlns:a16="http://schemas.microsoft.com/office/drawing/2014/main" id="{7FA684E5-78AC-0C46-8D3D-012C1F7450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3" name="Freeform 1033">
                    <a:extLst>
                      <a:ext uri="{FF2B5EF4-FFF2-40B4-BE49-F238E27FC236}">
                        <a16:creationId xmlns:a16="http://schemas.microsoft.com/office/drawing/2014/main" id="{B3FCEF67-D6F1-984D-8779-21AC52CA9C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42" name="Freeform 1034">
                  <a:extLst>
                    <a:ext uri="{FF2B5EF4-FFF2-40B4-BE49-F238E27FC236}">
                      <a16:creationId xmlns:a16="http://schemas.microsoft.com/office/drawing/2014/main" id="{236DF0FE-8B0C-254C-9AE3-B73153B830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1035">
                  <a:extLst>
                    <a:ext uri="{FF2B5EF4-FFF2-40B4-BE49-F238E27FC236}">
                      <a16:creationId xmlns:a16="http://schemas.microsoft.com/office/drawing/2014/main" id="{CD69B965-4D92-7C44-AB07-D51C40C35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1036">
                  <a:extLst>
                    <a:ext uri="{FF2B5EF4-FFF2-40B4-BE49-F238E27FC236}">
                      <a16:creationId xmlns:a16="http://schemas.microsoft.com/office/drawing/2014/main" id="{7F88CD3B-8D3F-944F-93A0-3272A6EC0F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1037">
                  <a:extLst>
                    <a:ext uri="{FF2B5EF4-FFF2-40B4-BE49-F238E27FC236}">
                      <a16:creationId xmlns:a16="http://schemas.microsoft.com/office/drawing/2014/main" id="{96F1BC2D-3CA4-2C4F-9D40-5E252F8EF9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Freeform 1038">
                  <a:extLst>
                    <a:ext uri="{FF2B5EF4-FFF2-40B4-BE49-F238E27FC236}">
                      <a16:creationId xmlns:a16="http://schemas.microsoft.com/office/drawing/2014/main" id="{0907C174-E6C0-5642-A505-58A08DD18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Freeform 1039">
                  <a:extLst>
                    <a:ext uri="{FF2B5EF4-FFF2-40B4-BE49-F238E27FC236}">
                      <a16:creationId xmlns:a16="http://schemas.microsoft.com/office/drawing/2014/main" id="{1CDC6E2D-A772-3B49-8439-D3D8915183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850">
                <a:extLst>
                  <a:ext uri="{FF2B5EF4-FFF2-40B4-BE49-F238E27FC236}">
                    <a16:creationId xmlns:a16="http://schemas.microsoft.com/office/drawing/2014/main" id="{C7FC9F56-C4B9-CB4F-871F-27598301F4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226" name="Freeform 851">
                  <a:extLst>
                    <a:ext uri="{FF2B5EF4-FFF2-40B4-BE49-F238E27FC236}">
                      <a16:creationId xmlns:a16="http://schemas.microsoft.com/office/drawing/2014/main" id="{C78362AD-12BA-544F-9449-4E99CFE45F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7" name="Freeform 852">
                  <a:extLst>
                    <a:ext uri="{FF2B5EF4-FFF2-40B4-BE49-F238E27FC236}">
                      <a16:creationId xmlns:a16="http://schemas.microsoft.com/office/drawing/2014/main" id="{D7D5F371-6CB2-754F-B423-4A735A9DB5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8" name="Freeform 853">
                  <a:extLst>
                    <a:ext uri="{FF2B5EF4-FFF2-40B4-BE49-F238E27FC236}">
                      <a16:creationId xmlns:a16="http://schemas.microsoft.com/office/drawing/2014/main" id="{8BA4DE9D-2F75-6549-9A25-7FB763FE55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9" name="Freeform 854">
                  <a:extLst>
                    <a:ext uri="{FF2B5EF4-FFF2-40B4-BE49-F238E27FC236}">
                      <a16:creationId xmlns:a16="http://schemas.microsoft.com/office/drawing/2014/main" id="{9C6E88C6-1471-3640-9C83-836DB2672C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0" name="Freeform 855">
                  <a:extLst>
                    <a:ext uri="{FF2B5EF4-FFF2-40B4-BE49-F238E27FC236}">
                      <a16:creationId xmlns:a16="http://schemas.microsoft.com/office/drawing/2014/main" id="{CDF7241E-AB35-CB4E-AC37-D40F82656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1" name="Freeform 856">
                  <a:extLst>
                    <a:ext uri="{FF2B5EF4-FFF2-40B4-BE49-F238E27FC236}">
                      <a16:creationId xmlns:a16="http://schemas.microsoft.com/office/drawing/2014/main" id="{1F147BC7-3E05-0248-B4B8-53FE858D23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3BA573AA-F2AE-334C-B328-9F37A8FF45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B503E439-945A-A344-AB60-2A65A7023FC4}"/>
              </a:ext>
            </a:extLst>
          </p:cNvPr>
          <p:cNvGrpSpPr/>
          <p:nvPr/>
        </p:nvGrpSpPr>
        <p:grpSpPr>
          <a:xfrm>
            <a:off x="7840518" y="1242873"/>
            <a:ext cx="4037013" cy="1377421"/>
            <a:chOff x="7785100" y="730250"/>
            <a:chExt cx="4037013" cy="1377421"/>
          </a:xfrm>
        </p:grpSpPr>
        <p:grpSp>
          <p:nvGrpSpPr>
            <p:cNvPr id="273" name="Group 117">
              <a:extLst>
                <a:ext uri="{FF2B5EF4-FFF2-40B4-BE49-F238E27FC236}">
                  <a16:creationId xmlns:a16="http://schemas.microsoft.com/office/drawing/2014/main" id="{D45AA40C-B22D-9946-9473-ECEF602BD9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85100" y="736600"/>
              <a:ext cx="850900" cy="527050"/>
              <a:chOff x="-490" y="1664"/>
              <a:chExt cx="1429" cy="842"/>
            </a:xfrm>
          </p:grpSpPr>
          <p:sp>
            <p:nvSpPr>
              <p:cNvPr id="274" name="AutoShape 111">
                <a:extLst>
                  <a:ext uri="{FF2B5EF4-FFF2-40B4-BE49-F238E27FC236}">
                    <a16:creationId xmlns:a16="http://schemas.microsoft.com/office/drawing/2014/main" id="{19FECEC5-DE0E-784A-9583-2B6FFC9B7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4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75" name="Group 116">
                <a:extLst>
                  <a:ext uri="{FF2B5EF4-FFF2-40B4-BE49-F238E27FC236}">
                    <a16:creationId xmlns:a16="http://schemas.microsoft.com/office/drawing/2014/main" id="{CB83F8A1-1FC2-3B4D-8C09-DF5C801835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76" name="Rectangle 99">
                  <a:extLst>
                    <a:ext uri="{FF2B5EF4-FFF2-40B4-BE49-F238E27FC236}">
                      <a16:creationId xmlns:a16="http://schemas.microsoft.com/office/drawing/2014/main" id="{A2734C67-F9AC-2F44-B35F-38E877473C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8" y="1923"/>
                  <a:ext cx="1128" cy="583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7" name="Line 7">
                  <a:extLst>
                    <a:ext uri="{FF2B5EF4-FFF2-40B4-BE49-F238E27FC236}">
                      <a16:creationId xmlns:a16="http://schemas.microsoft.com/office/drawing/2014/main" id="{C66E4941-F9C5-1E4F-8B84-AFF95C6698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50" y="2271"/>
                  <a:ext cx="673" cy="7"/>
                </a:xfrm>
                <a:prstGeom prst="line">
                  <a:avLst/>
                </a:pr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8" name="Group 103">
                  <a:extLst>
                    <a:ext uri="{FF2B5EF4-FFF2-40B4-BE49-F238E27FC236}">
                      <a16:creationId xmlns:a16="http://schemas.microsoft.com/office/drawing/2014/main" id="{7CB4606E-327A-1A44-A907-2660A56372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84" name="Rectangle 104">
                    <a:extLst>
                      <a:ext uri="{FF2B5EF4-FFF2-40B4-BE49-F238E27FC236}">
                        <a16:creationId xmlns:a16="http://schemas.microsoft.com/office/drawing/2014/main" id="{A99A3752-5DF1-1C4E-BD45-602755ADFA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" y="1000"/>
                    <a:ext cx="871" cy="229"/>
                  </a:xfrm>
                  <a:prstGeom prst="rect">
                    <a:avLst/>
                  </a:pr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5" name="Rectangle 105">
                    <a:extLst>
                      <a:ext uri="{FF2B5EF4-FFF2-40B4-BE49-F238E27FC236}">
                        <a16:creationId xmlns:a16="http://schemas.microsoft.com/office/drawing/2014/main" id="{AC49E6EB-2EDA-8B47-AE75-BB9901D4F9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6" name="Rectangle 106">
                    <a:extLst>
                      <a:ext uri="{FF2B5EF4-FFF2-40B4-BE49-F238E27FC236}">
                        <a16:creationId xmlns:a16="http://schemas.microsoft.com/office/drawing/2014/main" id="{651CC5C2-CB72-6C43-B103-BE4D703728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" y="1074"/>
                    <a:ext cx="54" cy="56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7" name="Rectangle 107">
                    <a:extLst>
                      <a:ext uri="{FF2B5EF4-FFF2-40B4-BE49-F238E27FC236}">
                        <a16:creationId xmlns:a16="http://schemas.microsoft.com/office/drawing/2014/main" id="{1DE97946-179C-8D42-A61A-D83CE5946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60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8" name="Rectangle 108">
                    <a:extLst>
                      <a:ext uri="{FF2B5EF4-FFF2-40B4-BE49-F238E27FC236}">
                        <a16:creationId xmlns:a16="http://schemas.microsoft.com/office/drawing/2014/main" id="{04A1C1EF-E526-1F41-A47F-D1260D32ED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9" name="AutoShape 109">
                    <a:extLst>
                      <a:ext uri="{FF2B5EF4-FFF2-40B4-BE49-F238E27FC236}">
                        <a16:creationId xmlns:a16="http://schemas.microsoft.com/office/drawing/2014/main" id="{DAE4B7E4-EF46-4D47-BE30-6BDF7FC9D9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pic>
              <p:nvPicPr>
                <p:cNvPr id="279" name="Picture 110" descr="desktop_computer_stylized_small">
                  <a:extLst>
                    <a:ext uri="{FF2B5EF4-FFF2-40B4-BE49-F238E27FC236}">
                      <a16:creationId xmlns:a16="http://schemas.microsoft.com/office/drawing/2014/main" id="{DDDBC1EE-FFD8-AA47-90A3-58C691D12C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Rectangle 112">
                  <a:extLst>
                    <a:ext uri="{FF2B5EF4-FFF2-40B4-BE49-F238E27FC236}">
                      <a16:creationId xmlns:a16="http://schemas.microsoft.com/office/drawing/2014/main" id="{1ABA220B-E12D-014F-A57E-FF99A7E82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2232"/>
                  <a:ext cx="104" cy="91"/>
                </a:xfrm>
                <a:prstGeom prst="rect">
                  <a:avLst/>
                </a:prstGeom>
                <a:solidFill>
                  <a:srgbClr val="E4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1" name="Freeform 113">
                  <a:extLst>
                    <a:ext uri="{FF2B5EF4-FFF2-40B4-BE49-F238E27FC236}">
                      <a16:creationId xmlns:a16="http://schemas.microsoft.com/office/drawing/2014/main" id="{D421ED9C-7EE2-4245-A767-1000693F3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14 w 381"/>
                    <a:gd name="T1" fmla="*/ 274 h 274"/>
                    <a:gd name="T2" fmla="*/ 14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  <a:gd name="T9" fmla="*/ 0 w 381"/>
                    <a:gd name="T10" fmla="*/ 0 h 274"/>
                    <a:gd name="T11" fmla="*/ 381 w 381"/>
                    <a:gd name="T12" fmla="*/ 274 h 2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83" name="Picture 115" descr="tv">
                  <a:extLst>
                    <a:ext uri="{FF2B5EF4-FFF2-40B4-BE49-F238E27FC236}">
                      <a16:creationId xmlns:a16="http://schemas.microsoft.com/office/drawing/2014/main" id="{DA3CD424-6F2B-A64F-BB99-BFCEFC77DB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41" name="Line 169">
              <a:extLst>
                <a:ext uri="{FF2B5EF4-FFF2-40B4-BE49-F238E27FC236}">
                  <a16:creationId xmlns:a16="http://schemas.microsoft.com/office/drawing/2014/main" id="{0ED8CDDF-16E6-9949-AE23-AEA42EA9F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3564" y="1479550"/>
              <a:ext cx="2593686" cy="0"/>
            </a:xfrm>
            <a:prstGeom prst="line">
              <a:avLst/>
            </a:prstGeom>
            <a:noFill/>
            <a:ln w="19050">
              <a:solidFill>
                <a:srgbClr val="E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Text Box 204">
              <a:extLst>
                <a:ext uri="{FF2B5EF4-FFF2-40B4-BE49-F238E27FC236}">
                  <a16:creationId xmlns:a16="http://schemas.microsoft.com/office/drawing/2014/main" id="{9EB94DD9-4B0C-9F40-A9C8-055FEE1AE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9275" y="8080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4702E13-DA68-4543-AB4F-AD4BC76B53EB}"/>
                </a:ext>
              </a:extLst>
            </p:cNvPr>
            <p:cNvGrpSpPr/>
            <p:nvPr/>
          </p:nvGrpSpPr>
          <p:grpSpPr>
            <a:xfrm>
              <a:off x="7872413" y="1479550"/>
              <a:ext cx="850900" cy="623888"/>
              <a:chOff x="7872413" y="1479550"/>
              <a:chExt cx="850900" cy="623888"/>
            </a:xfrm>
          </p:grpSpPr>
          <p:grpSp>
            <p:nvGrpSpPr>
              <p:cNvPr id="307" name="Group 135">
                <a:extLst>
                  <a:ext uri="{FF2B5EF4-FFF2-40B4-BE49-F238E27FC236}">
                    <a16:creationId xmlns:a16="http://schemas.microsoft.com/office/drawing/2014/main" id="{18C2718F-6489-3842-866B-C6083D9124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308" name="AutoShape 136">
                  <a:extLst>
                    <a:ext uri="{FF2B5EF4-FFF2-40B4-BE49-F238E27FC236}">
                      <a16:creationId xmlns:a16="http://schemas.microsoft.com/office/drawing/2014/main" id="{06A4920B-716F-6440-A4A4-D28120C16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09" name="Group 137">
                  <a:extLst>
                    <a:ext uri="{FF2B5EF4-FFF2-40B4-BE49-F238E27FC236}">
                      <a16:creationId xmlns:a16="http://schemas.microsoft.com/office/drawing/2014/main" id="{D5BBEB23-7774-4344-9031-57B565E628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10" name="Rectangle 138">
                    <a:extLst>
                      <a:ext uri="{FF2B5EF4-FFF2-40B4-BE49-F238E27FC236}">
                        <a16:creationId xmlns:a16="http://schemas.microsoft.com/office/drawing/2014/main" id="{8FC71A6F-1303-3A46-848F-ED88E09D46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74A21E63-C3A9-BE46-B55D-249D7B73AC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12" name="Group 140">
                    <a:extLst>
                      <a:ext uri="{FF2B5EF4-FFF2-40B4-BE49-F238E27FC236}">
                        <a16:creationId xmlns:a16="http://schemas.microsoft.com/office/drawing/2014/main" id="{F6600432-E3DE-234E-9D32-F2444455478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18" name="Rectangle 141">
                      <a:extLst>
                        <a:ext uri="{FF2B5EF4-FFF2-40B4-BE49-F238E27FC236}">
                          <a16:creationId xmlns:a16="http://schemas.microsoft.com/office/drawing/2014/main" id="{0AC9502F-C0FF-034A-B159-81DCA48F81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9" name="Rectangle 142">
                      <a:extLst>
                        <a:ext uri="{FF2B5EF4-FFF2-40B4-BE49-F238E27FC236}">
                          <a16:creationId xmlns:a16="http://schemas.microsoft.com/office/drawing/2014/main" id="{1836D0E5-A637-3645-ADFC-9E3F1C7344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0" name="Rectangle 143">
                      <a:extLst>
                        <a:ext uri="{FF2B5EF4-FFF2-40B4-BE49-F238E27FC236}">
                          <a16:creationId xmlns:a16="http://schemas.microsoft.com/office/drawing/2014/main" id="{033C6F2A-0F65-6040-8A3C-BAD90C628B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1" name="Rectangle 144">
                      <a:extLst>
                        <a:ext uri="{FF2B5EF4-FFF2-40B4-BE49-F238E27FC236}">
                          <a16:creationId xmlns:a16="http://schemas.microsoft.com/office/drawing/2014/main" id="{513E5FB6-D7F9-9343-82C8-9BB80CB7FF9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2" name="Rectangle 145">
                      <a:extLst>
                        <a:ext uri="{FF2B5EF4-FFF2-40B4-BE49-F238E27FC236}">
                          <a16:creationId xmlns:a16="http://schemas.microsoft.com/office/drawing/2014/main" id="{700456BA-BDB8-784C-999D-644E2C79FC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3" name="AutoShape 146">
                      <a:extLst>
                        <a:ext uri="{FF2B5EF4-FFF2-40B4-BE49-F238E27FC236}">
                          <a16:creationId xmlns:a16="http://schemas.microsoft.com/office/drawing/2014/main" id="{902212FC-7256-754F-AFD4-8BD64D83D2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13" name="Picture 147" descr="desktop_computer_stylized_small">
                    <a:extLst>
                      <a:ext uri="{FF2B5EF4-FFF2-40B4-BE49-F238E27FC236}">
                        <a16:creationId xmlns:a16="http://schemas.microsoft.com/office/drawing/2014/main" id="{6749D4B2-638E-3247-895E-C38F81C6A16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14" name="Rectangle 148">
                    <a:extLst>
                      <a:ext uri="{FF2B5EF4-FFF2-40B4-BE49-F238E27FC236}">
                        <a16:creationId xmlns:a16="http://schemas.microsoft.com/office/drawing/2014/main" id="{11D92BD6-CE36-634D-9F1B-6CBED16DB8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5" name="Freeform 149">
                    <a:extLst>
                      <a:ext uri="{FF2B5EF4-FFF2-40B4-BE49-F238E27FC236}">
                        <a16:creationId xmlns:a16="http://schemas.microsoft.com/office/drawing/2014/main" id="{FA61DEAA-1D6D-3A4B-9DD2-2633E3EF3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17" name="Picture 151" descr="tv">
                    <a:extLst>
                      <a:ext uri="{FF2B5EF4-FFF2-40B4-BE49-F238E27FC236}">
                        <a16:creationId xmlns:a16="http://schemas.microsoft.com/office/drawing/2014/main" id="{94763A90-FA83-6D43-A436-F13917DEDD5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364" name="Freeform 209">
                <a:extLst>
                  <a:ext uri="{FF2B5EF4-FFF2-40B4-BE49-F238E27FC236}">
                    <a16:creationId xmlns:a16="http://schemas.microsoft.com/office/drawing/2014/main" id="{EFB2345E-45BF-0345-9876-16ED4A0CB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5" name="Rectangle 44">
              <a:extLst>
                <a:ext uri="{FF2B5EF4-FFF2-40B4-BE49-F238E27FC236}">
                  <a16:creationId xmlns:a16="http://schemas.microsoft.com/office/drawing/2014/main" id="{7ABEC7AC-0CF9-7740-88E7-0E43CF017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5313" y="1054100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Freeform 216">
              <a:extLst>
                <a:ext uri="{FF2B5EF4-FFF2-40B4-BE49-F238E27FC236}">
                  <a16:creationId xmlns:a16="http://schemas.microsoft.com/office/drawing/2014/main" id="{D74A0656-120C-2348-A152-8E46A643D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2488" y="1236663"/>
              <a:ext cx="330200" cy="454025"/>
            </a:xfrm>
            <a:custGeom>
              <a:avLst/>
              <a:gdLst>
                <a:gd name="T0" fmla="*/ 0 w 318"/>
                <a:gd name="T1" fmla="*/ 2147483647 h 412"/>
                <a:gd name="T2" fmla="*/ 2147483647 w 318"/>
                <a:gd name="T3" fmla="*/ 2147483647 h 412"/>
                <a:gd name="T4" fmla="*/ 2147483647 w 318"/>
                <a:gd name="T5" fmla="*/ 0 h 412"/>
                <a:gd name="T6" fmla="*/ 2147483647 w 318"/>
                <a:gd name="T7" fmla="*/ 2147483647 h 412"/>
                <a:gd name="T8" fmla="*/ 2147483647 w 318"/>
                <a:gd name="T9" fmla="*/ 2147483647 h 412"/>
                <a:gd name="T10" fmla="*/ 2147483647 w 318"/>
                <a:gd name="T11" fmla="*/ 2147483647 h 412"/>
                <a:gd name="T12" fmla="*/ 2147483647 w 318"/>
                <a:gd name="T13" fmla="*/ 2147483647 h 412"/>
                <a:gd name="T14" fmla="*/ 2147483647 w 318"/>
                <a:gd name="T15" fmla="*/ 2147483647 h 412"/>
                <a:gd name="T16" fmla="*/ 0 w 318"/>
                <a:gd name="T17" fmla="*/ 2147483647 h 4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8"/>
                <a:gd name="T28" fmla="*/ 0 h 412"/>
                <a:gd name="T29" fmla="*/ 318 w 318"/>
                <a:gd name="T30" fmla="*/ 412 h 4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8" h="412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rgbClr val="E4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217">
              <a:extLst>
                <a:ext uri="{FF2B5EF4-FFF2-40B4-BE49-F238E27FC236}">
                  <a16:creationId xmlns:a16="http://schemas.microsoft.com/office/drawing/2014/main" id="{B21EE085-803A-FB4A-83BD-700B68E7F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9842" y="1167342"/>
              <a:ext cx="366713" cy="406400"/>
            </a:xfrm>
            <a:custGeom>
              <a:avLst/>
              <a:gdLst>
                <a:gd name="T0" fmla="*/ 0 w 353"/>
                <a:gd name="T1" fmla="*/ 2147483647 h 369"/>
                <a:gd name="T2" fmla="*/ 2147483647 w 353"/>
                <a:gd name="T3" fmla="*/ 0 h 369"/>
                <a:gd name="T4" fmla="*/ 2147483647 w 353"/>
                <a:gd name="T5" fmla="*/ 0 h 369"/>
                <a:gd name="T6" fmla="*/ 2147483647 w 353"/>
                <a:gd name="T7" fmla="*/ 2147483647 h 369"/>
                <a:gd name="T8" fmla="*/ 2147483647 w 353"/>
                <a:gd name="T9" fmla="*/ 2147483647 h 369"/>
                <a:gd name="T10" fmla="*/ 2147483647 w 353"/>
                <a:gd name="T11" fmla="*/ 2147483647 h 369"/>
                <a:gd name="T12" fmla="*/ 2147483647 w 353"/>
                <a:gd name="T13" fmla="*/ 2147483647 h 369"/>
                <a:gd name="T14" fmla="*/ 2147483647 w 353"/>
                <a:gd name="T15" fmla="*/ 2147483647 h 369"/>
                <a:gd name="T16" fmla="*/ 2147483647 w 353"/>
                <a:gd name="T17" fmla="*/ 2147483647 h 369"/>
                <a:gd name="T18" fmla="*/ 2147483647 w 353"/>
                <a:gd name="T19" fmla="*/ 2147483647 h 369"/>
                <a:gd name="T20" fmla="*/ 0 w 353"/>
                <a:gd name="T21" fmla="*/ 2147483647 h 3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3"/>
                <a:gd name="T34" fmla="*/ 0 h 369"/>
                <a:gd name="T35" fmla="*/ 353 w 353"/>
                <a:gd name="T36" fmla="*/ 369 h 3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3" h="369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Line 218">
              <a:extLst>
                <a:ext uri="{FF2B5EF4-FFF2-40B4-BE49-F238E27FC236}">
                  <a16:creationId xmlns:a16="http://schemas.microsoft.com/office/drawing/2014/main" id="{662CF9DC-48CB-3C4D-B5DD-565FE580B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39513" y="1295400"/>
              <a:ext cx="34925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Line 219">
              <a:extLst>
                <a:ext uri="{FF2B5EF4-FFF2-40B4-BE49-F238E27FC236}">
                  <a16:creationId xmlns:a16="http://schemas.microsoft.com/office/drawing/2014/main" id="{7C5780A1-D001-8344-837A-3397C4576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1063" y="1466850"/>
              <a:ext cx="268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1" name="Freeform 220">
              <a:extLst>
                <a:ext uri="{FF2B5EF4-FFF2-40B4-BE49-F238E27FC236}">
                  <a16:creationId xmlns:a16="http://schemas.microsoft.com/office/drawing/2014/main" id="{6C59CA65-50C3-0443-8B37-EE986EE2D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4713" y="1290638"/>
              <a:ext cx="274637" cy="115887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221">
              <a:extLst>
                <a:ext uri="{FF2B5EF4-FFF2-40B4-BE49-F238E27FC236}">
                  <a16:creationId xmlns:a16="http://schemas.microsoft.com/office/drawing/2014/main" id="{7556E69F-3BCD-2B4F-A17A-81BBDE0EEFC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34713" y="1527175"/>
              <a:ext cx="274637" cy="114300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AutoShape 225">
              <a:extLst>
                <a:ext uri="{FF2B5EF4-FFF2-40B4-BE49-F238E27FC236}">
                  <a16:creationId xmlns:a16="http://schemas.microsoft.com/office/drawing/2014/main" id="{9DD28501-C345-2745-849B-87EB75970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5613" y="790575"/>
              <a:ext cx="1206500" cy="2619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983BDABC-49F0-F642-9544-FC51657A2E15}"/>
                </a:ext>
              </a:extLst>
            </p:cNvPr>
            <p:cNvGrpSpPr/>
            <p:nvPr/>
          </p:nvGrpSpPr>
          <p:grpSpPr>
            <a:xfrm>
              <a:off x="8699500" y="730250"/>
              <a:ext cx="850900" cy="755650"/>
              <a:chOff x="8699500" y="730250"/>
              <a:chExt cx="850900" cy="755650"/>
            </a:xfrm>
          </p:grpSpPr>
          <p:grpSp>
            <p:nvGrpSpPr>
              <p:cNvPr id="393" name="Group 117">
                <a:extLst>
                  <a:ext uri="{FF2B5EF4-FFF2-40B4-BE49-F238E27FC236}">
                    <a16:creationId xmlns:a16="http://schemas.microsoft.com/office/drawing/2014/main" id="{D54CFC43-9C44-9741-8C04-D80CE47569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99500" y="730250"/>
                <a:ext cx="850900" cy="527050"/>
                <a:chOff x="-490" y="1664"/>
                <a:chExt cx="1429" cy="842"/>
              </a:xfrm>
            </p:grpSpPr>
            <p:sp>
              <p:nvSpPr>
                <p:cNvPr id="394" name="AutoShape 111">
                  <a:extLst>
                    <a:ext uri="{FF2B5EF4-FFF2-40B4-BE49-F238E27FC236}">
                      <a16:creationId xmlns:a16="http://schemas.microsoft.com/office/drawing/2014/main" id="{97DF7804-CC88-1F42-B8F9-051351FE80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95" name="Group 116">
                  <a:extLst>
                    <a:ext uri="{FF2B5EF4-FFF2-40B4-BE49-F238E27FC236}">
                      <a16:creationId xmlns:a16="http://schemas.microsoft.com/office/drawing/2014/main" id="{62D463CD-C41B-EB42-B714-BE7DEB8C5A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96" name="Rectangle 99">
                    <a:extLst>
                      <a:ext uri="{FF2B5EF4-FFF2-40B4-BE49-F238E27FC236}">
                        <a16:creationId xmlns:a16="http://schemas.microsoft.com/office/drawing/2014/main" id="{C882ED75-ED21-974A-90AC-D2ADE1E07E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97" name="Line 7">
                    <a:extLst>
                      <a:ext uri="{FF2B5EF4-FFF2-40B4-BE49-F238E27FC236}">
                        <a16:creationId xmlns:a16="http://schemas.microsoft.com/office/drawing/2014/main" id="{1BB2D968-610B-184F-A2CF-14B33B3A95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3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98" name="Group 103">
                    <a:extLst>
                      <a:ext uri="{FF2B5EF4-FFF2-40B4-BE49-F238E27FC236}">
                        <a16:creationId xmlns:a16="http://schemas.microsoft.com/office/drawing/2014/main" id="{4D4CE61C-8983-B647-864F-F470C03A07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03" name="Rectangle 104">
                      <a:extLst>
                        <a:ext uri="{FF2B5EF4-FFF2-40B4-BE49-F238E27FC236}">
                          <a16:creationId xmlns:a16="http://schemas.microsoft.com/office/drawing/2014/main" id="{F0C7BF96-DC9B-8F46-A1CD-DF23ED3B11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4" name="Rectangle 105">
                      <a:extLst>
                        <a:ext uri="{FF2B5EF4-FFF2-40B4-BE49-F238E27FC236}">
                          <a16:creationId xmlns:a16="http://schemas.microsoft.com/office/drawing/2014/main" id="{31A36EA8-D658-AB47-BE82-801AA588F5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5" name="Rectangle 106">
                      <a:extLst>
                        <a:ext uri="{FF2B5EF4-FFF2-40B4-BE49-F238E27FC236}">
                          <a16:creationId xmlns:a16="http://schemas.microsoft.com/office/drawing/2014/main" id="{5DDEAC47-056C-384C-B89F-5A42C8379A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6" name="Rectangle 107">
                      <a:extLst>
                        <a:ext uri="{FF2B5EF4-FFF2-40B4-BE49-F238E27FC236}">
                          <a16:creationId xmlns:a16="http://schemas.microsoft.com/office/drawing/2014/main" id="{5FAEA790-B08D-2741-A24E-F6C8966DFA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7" name="Rectangle 108">
                      <a:extLst>
                        <a:ext uri="{FF2B5EF4-FFF2-40B4-BE49-F238E27FC236}">
                          <a16:creationId xmlns:a16="http://schemas.microsoft.com/office/drawing/2014/main" id="{C8681A97-C9D1-FE48-BB82-818A99CB0B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8" name="AutoShape 109">
                      <a:extLst>
                        <a:ext uri="{FF2B5EF4-FFF2-40B4-BE49-F238E27FC236}">
                          <a16:creationId xmlns:a16="http://schemas.microsoft.com/office/drawing/2014/main" id="{CFB36D93-5244-FD4C-BD34-FB641007F59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99" name="Picture 110" descr="desktop_computer_stylized_small">
                    <a:extLst>
                      <a:ext uri="{FF2B5EF4-FFF2-40B4-BE49-F238E27FC236}">
                        <a16:creationId xmlns:a16="http://schemas.microsoft.com/office/drawing/2014/main" id="{9B404C1F-048E-7044-BE69-14D8C09F81C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00" name="Rectangle 112">
                    <a:extLst>
                      <a:ext uri="{FF2B5EF4-FFF2-40B4-BE49-F238E27FC236}">
                        <a16:creationId xmlns:a16="http://schemas.microsoft.com/office/drawing/2014/main" id="{93620211-30D2-A74F-85D8-3CCB3BB54C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01" name="Freeform 113">
                    <a:extLst>
                      <a:ext uri="{FF2B5EF4-FFF2-40B4-BE49-F238E27FC236}">
                        <a16:creationId xmlns:a16="http://schemas.microsoft.com/office/drawing/2014/main" id="{EAB132C2-BF16-0F4B-B306-8B5A4C1C07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02" name="Picture 115" descr="tv">
                    <a:extLst>
                      <a:ext uri="{FF2B5EF4-FFF2-40B4-BE49-F238E27FC236}">
                        <a16:creationId xmlns:a16="http://schemas.microsoft.com/office/drawing/2014/main" id="{E56F1C09-456F-6945-AACA-76354A8314E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EADDDE2-F07E-2048-90F3-56476774EC97}"/>
                  </a:ext>
                </a:extLst>
              </p:cNvPr>
              <p:cNvCxnSpPr/>
              <p:nvPr/>
            </p:nvCxnSpPr>
            <p:spPr>
              <a:xfrm>
                <a:off x="9334500" y="1147233"/>
                <a:ext cx="0" cy="338667"/>
              </a:xfrm>
              <a:prstGeom prst="line">
                <a:avLst/>
              </a:prstGeom>
              <a:ln w="9525">
                <a:solidFill>
                  <a:srgbClr val="E4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E6A914D-56E6-6144-8A5D-B26042233D49}"/>
                </a:ext>
              </a:extLst>
            </p:cNvPr>
            <p:cNvCxnSpPr/>
            <p:nvPr/>
          </p:nvCxnSpPr>
          <p:spPr>
            <a:xfrm>
              <a:off x="8428567" y="1151466"/>
              <a:ext cx="0" cy="338667"/>
            </a:xfrm>
            <a:prstGeom prst="line">
              <a:avLst/>
            </a:prstGeom>
            <a:ln w="9525">
              <a:solidFill>
                <a:srgbClr val="E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EA667DB5-3322-4A46-B5FA-A070FD5DC154}"/>
                </a:ext>
              </a:extLst>
            </p:cNvPr>
            <p:cNvGrpSpPr/>
            <p:nvPr/>
          </p:nvGrpSpPr>
          <p:grpSpPr>
            <a:xfrm>
              <a:off x="8795279" y="1483783"/>
              <a:ext cx="850900" cy="623888"/>
              <a:chOff x="7872413" y="1479550"/>
              <a:chExt cx="850900" cy="623888"/>
            </a:xfrm>
          </p:grpSpPr>
          <p:grpSp>
            <p:nvGrpSpPr>
              <p:cNvPr id="416" name="Group 135">
                <a:extLst>
                  <a:ext uri="{FF2B5EF4-FFF2-40B4-BE49-F238E27FC236}">
                    <a16:creationId xmlns:a16="http://schemas.microsoft.com/office/drawing/2014/main" id="{85DFD946-B194-774B-88CB-2C0D2F0CAA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418" name="AutoShape 136">
                  <a:extLst>
                    <a:ext uri="{FF2B5EF4-FFF2-40B4-BE49-F238E27FC236}">
                      <a16:creationId xmlns:a16="http://schemas.microsoft.com/office/drawing/2014/main" id="{F297B945-74B3-CB4B-878C-7C02A4889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19" name="Group 137">
                  <a:extLst>
                    <a:ext uri="{FF2B5EF4-FFF2-40B4-BE49-F238E27FC236}">
                      <a16:creationId xmlns:a16="http://schemas.microsoft.com/office/drawing/2014/main" id="{E4CF7180-96A2-CD40-B8A0-45AE98BA1F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420" name="Rectangle 138">
                    <a:extLst>
                      <a:ext uri="{FF2B5EF4-FFF2-40B4-BE49-F238E27FC236}">
                        <a16:creationId xmlns:a16="http://schemas.microsoft.com/office/drawing/2014/main" id="{E728FEDA-C496-A141-8FEA-14AAB825DF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1" name="Line 7">
                    <a:extLst>
                      <a:ext uri="{FF2B5EF4-FFF2-40B4-BE49-F238E27FC236}">
                        <a16:creationId xmlns:a16="http://schemas.microsoft.com/office/drawing/2014/main" id="{94947D33-1E0B-FE40-8CAB-CBBDC0D6E2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22" name="Group 140">
                    <a:extLst>
                      <a:ext uri="{FF2B5EF4-FFF2-40B4-BE49-F238E27FC236}">
                        <a16:creationId xmlns:a16="http://schemas.microsoft.com/office/drawing/2014/main" id="{394E883E-EC3D-5D4A-AEA2-4725F7F2DBF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27" name="Rectangle 141">
                      <a:extLst>
                        <a:ext uri="{FF2B5EF4-FFF2-40B4-BE49-F238E27FC236}">
                          <a16:creationId xmlns:a16="http://schemas.microsoft.com/office/drawing/2014/main" id="{448655B1-0992-6F4B-815F-913E06606C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8" name="Rectangle 142">
                      <a:extLst>
                        <a:ext uri="{FF2B5EF4-FFF2-40B4-BE49-F238E27FC236}">
                          <a16:creationId xmlns:a16="http://schemas.microsoft.com/office/drawing/2014/main" id="{968409F2-F7DA-2446-B315-0CF4D05EAD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9" name="Rectangle 143">
                      <a:extLst>
                        <a:ext uri="{FF2B5EF4-FFF2-40B4-BE49-F238E27FC236}">
                          <a16:creationId xmlns:a16="http://schemas.microsoft.com/office/drawing/2014/main" id="{0362FF3B-ADD9-5744-8ACA-3EFADB8322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0" name="Rectangle 144">
                      <a:extLst>
                        <a:ext uri="{FF2B5EF4-FFF2-40B4-BE49-F238E27FC236}">
                          <a16:creationId xmlns:a16="http://schemas.microsoft.com/office/drawing/2014/main" id="{C40AA11A-DFD4-8F42-897F-82FED599B2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1" name="Rectangle 145">
                      <a:extLst>
                        <a:ext uri="{FF2B5EF4-FFF2-40B4-BE49-F238E27FC236}">
                          <a16:creationId xmlns:a16="http://schemas.microsoft.com/office/drawing/2014/main" id="{8A810F1B-6E62-5742-8139-F7E89D3E1C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2" name="AutoShape 146">
                      <a:extLst>
                        <a:ext uri="{FF2B5EF4-FFF2-40B4-BE49-F238E27FC236}">
                          <a16:creationId xmlns:a16="http://schemas.microsoft.com/office/drawing/2014/main" id="{F9E0BEC6-A98D-274B-80FC-89A0443392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423" name="Picture 147" descr="desktop_computer_stylized_small">
                    <a:extLst>
                      <a:ext uri="{FF2B5EF4-FFF2-40B4-BE49-F238E27FC236}">
                        <a16:creationId xmlns:a16="http://schemas.microsoft.com/office/drawing/2014/main" id="{0A91A55F-2043-9E4B-99F9-AFA78F5A81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24" name="Rectangle 148">
                    <a:extLst>
                      <a:ext uri="{FF2B5EF4-FFF2-40B4-BE49-F238E27FC236}">
                        <a16:creationId xmlns:a16="http://schemas.microsoft.com/office/drawing/2014/main" id="{F8AF0B05-119A-0146-852E-B3BD3225EC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5" name="Freeform 149">
                    <a:extLst>
                      <a:ext uri="{FF2B5EF4-FFF2-40B4-BE49-F238E27FC236}">
                        <a16:creationId xmlns:a16="http://schemas.microsoft.com/office/drawing/2014/main" id="{AB1B2319-3B1A-4844-AE46-5CB41DCFDC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26" name="Picture 151" descr="tv">
                    <a:extLst>
                      <a:ext uri="{FF2B5EF4-FFF2-40B4-BE49-F238E27FC236}">
                        <a16:creationId xmlns:a16="http://schemas.microsoft.com/office/drawing/2014/main" id="{FBF03B14-5AED-7E49-8E18-C9D52DD0666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417" name="Freeform 209">
                <a:extLst>
                  <a:ext uri="{FF2B5EF4-FFF2-40B4-BE49-F238E27FC236}">
                    <a16:creationId xmlns:a16="http://schemas.microsoft.com/office/drawing/2014/main" id="{0B7484A0-57B4-9D4F-88D9-C1C31B000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33" name="Text Box 204">
              <a:extLst>
                <a:ext uri="{FF2B5EF4-FFF2-40B4-BE49-F238E27FC236}">
                  <a16:creationId xmlns:a16="http://schemas.microsoft.com/office/drawing/2014/main" id="{3C38ADF6-8694-1144-9C3F-327CA8736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4075" y="13414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sp>
        <p:nvSpPr>
          <p:cNvPr id="259" name="Slide Number Placeholder 4">
            <a:extLst>
              <a:ext uri="{FF2B5EF4-FFF2-40B4-BE49-F238E27FC236}">
                <a16:creationId xmlns:a16="http://schemas.microsoft.com/office/drawing/2014/main" id="{3B06334E-8708-6947-A6AF-0C8FD0718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2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936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Where is the link layer implemented?</a:t>
            </a:r>
            <a:endParaRPr lang="en-US" sz="4400" dirty="0"/>
          </a:p>
        </p:txBody>
      </p:sp>
      <p:sp>
        <p:nvSpPr>
          <p:cNvPr id="259" name="Rectangle 3">
            <a:extLst>
              <a:ext uri="{FF2B5EF4-FFF2-40B4-BE49-F238E27FC236}">
                <a16:creationId xmlns:a16="http://schemas.microsoft.com/office/drawing/2014/main" id="{A48F2D8E-D82E-0A4C-8783-B2F84E2BA4F6}"/>
              </a:ext>
            </a:extLst>
          </p:cNvPr>
          <p:cNvSpPr txBox="1">
            <a:spLocks noChangeArrowheads="1"/>
          </p:cNvSpPr>
          <p:nvPr/>
        </p:nvSpPr>
        <p:spPr>
          <a:xfrm>
            <a:off x="980353" y="1561667"/>
            <a:ext cx="5808373" cy="4659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4163">
              <a:defRPr/>
            </a:pPr>
            <a:r>
              <a:rPr lang="en-US" sz="3200" dirty="0"/>
              <a:t>in each-and-every host</a:t>
            </a:r>
          </a:p>
          <a:p>
            <a:pPr indent="-284163">
              <a:defRPr/>
            </a:pPr>
            <a:r>
              <a:rPr lang="en-US" sz="3200" dirty="0"/>
              <a:t>link layer implemented in </a:t>
            </a:r>
            <a:r>
              <a:rPr lang="en-US" sz="3200" i="1" dirty="0">
                <a:solidFill>
                  <a:srgbClr val="0000A8"/>
                </a:solidFill>
              </a:rPr>
              <a:t>network interface card</a:t>
            </a:r>
            <a:r>
              <a:rPr lang="en-US" sz="3200" dirty="0"/>
              <a:t> (NIC) or on a chip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Ethernet, </a:t>
            </a:r>
            <a:r>
              <a:rPr lang="en-US" sz="2800" dirty="0" err="1"/>
              <a:t>WiFi</a:t>
            </a:r>
            <a:r>
              <a:rPr lang="en-US" sz="2800" dirty="0"/>
              <a:t> card or chip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implements link, physical layer</a:t>
            </a:r>
          </a:p>
          <a:p>
            <a:pPr indent="-284163">
              <a:defRPr/>
            </a:pPr>
            <a:r>
              <a:rPr lang="en-US" sz="3200" dirty="0"/>
              <a:t>attaches into host’s system buses</a:t>
            </a:r>
          </a:p>
          <a:p>
            <a:pPr indent="-284163">
              <a:defRPr/>
            </a:pPr>
            <a:r>
              <a:rPr lang="en-US" sz="3200" dirty="0"/>
              <a:t>combination of hardware, software, firmware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339" name="Freeform 92">
            <a:extLst>
              <a:ext uri="{FF2B5EF4-FFF2-40B4-BE49-F238E27FC236}">
                <a16:creationId xmlns:a16="http://schemas.microsoft.com/office/drawing/2014/main" id="{E4A9915D-6AEE-C449-9BB3-5A3FF82FE7DA}"/>
              </a:ext>
            </a:extLst>
          </p:cNvPr>
          <p:cNvSpPr>
            <a:spLocks/>
          </p:cNvSpPr>
          <p:nvPr/>
        </p:nvSpPr>
        <p:spPr bwMode="auto">
          <a:xfrm>
            <a:off x="8482590" y="5121168"/>
            <a:ext cx="2308225" cy="79749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connsiteX0" fmla="*/ 0 w 10000"/>
              <a:gd name="connsiteY0" fmla="*/ 7479 h 8422"/>
              <a:gd name="connsiteX1" fmla="*/ 138 w 10000"/>
              <a:gd name="connsiteY1" fmla="*/ 7232 h 8422"/>
              <a:gd name="connsiteX2" fmla="*/ 1933 w 10000"/>
              <a:gd name="connsiteY2" fmla="*/ 6289 h 8422"/>
              <a:gd name="connsiteX3" fmla="*/ 8569 w 10000"/>
              <a:gd name="connsiteY3" fmla="*/ 0 h 8422"/>
              <a:gd name="connsiteX4" fmla="*/ 10000 w 10000"/>
              <a:gd name="connsiteY4" fmla="*/ 6247 h 8422"/>
              <a:gd name="connsiteX5" fmla="*/ 1706 w 10000"/>
              <a:gd name="connsiteY5" fmla="*/ 8422 h 8422"/>
              <a:gd name="connsiteX6" fmla="*/ 0 w 10000"/>
              <a:gd name="connsiteY6" fmla="*/ 7479 h 8422"/>
              <a:gd name="connsiteX0" fmla="*/ 0 w 10000"/>
              <a:gd name="connsiteY0" fmla="*/ 1463 h 2583"/>
              <a:gd name="connsiteX1" fmla="*/ 138 w 10000"/>
              <a:gd name="connsiteY1" fmla="*/ 1170 h 2583"/>
              <a:gd name="connsiteX2" fmla="*/ 1933 w 10000"/>
              <a:gd name="connsiteY2" fmla="*/ 50 h 2583"/>
              <a:gd name="connsiteX3" fmla="*/ 6408 w 10000"/>
              <a:gd name="connsiteY3" fmla="*/ 241 h 2583"/>
              <a:gd name="connsiteX4" fmla="*/ 10000 w 10000"/>
              <a:gd name="connsiteY4" fmla="*/ 0 h 2583"/>
              <a:gd name="connsiteX5" fmla="*/ 1706 w 10000"/>
              <a:gd name="connsiteY5" fmla="*/ 2583 h 2583"/>
              <a:gd name="connsiteX6" fmla="*/ 0 w 10000"/>
              <a:gd name="connsiteY6" fmla="*/ 1463 h 2583"/>
              <a:gd name="connsiteX0" fmla="*/ 0 w 10000"/>
              <a:gd name="connsiteY0" fmla="*/ 5664 h 14626"/>
              <a:gd name="connsiteX1" fmla="*/ 138 w 10000"/>
              <a:gd name="connsiteY1" fmla="*/ 4530 h 14626"/>
              <a:gd name="connsiteX2" fmla="*/ 1933 w 10000"/>
              <a:gd name="connsiteY2" fmla="*/ 194 h 14626"/>
              <a:gd name="connsiteX3" fmla="*/ 6408 w 10000"/>
              <a:gd name="connsiteY3" fmla="*/ 933 h 14626"/>
              <a:gd name="connsiteX4" fmla="*/ 10000 w 10000"/>
              <a:gd name="connsiteY4" fmla="*/ 0 h 14626"/>
              <a:gd name="connsiteX5" fmla="*/ 1526 w 10000"/>
              <a:gd name="connsiteY5" fmla="*/ 14626 h 14626"/>
              <a:gd name="connsiteX6" fmla="*/ 0 w 10000"/>
              <a:gd name="connsiteY6" fmla="*/ 5664 h 14626"/>
              <a:gd name="connsiteX0" fmla="*/ 0 w 10000"/>
              <a:gd name="connsiteY0" fmla="*/ 5664 h 12103"/>
              <a:gd name="connsiteX1" fmla="*/ 138 w 10000"/>
              <a:gd name="connsiteY1" fmla="*/ 4530 h 12103"/>
              <a:gd name="connsiteX2" fmla="*/ 1933 w 10000"/>
              <a:gd name="connsiteY2" fmla="*/ 194 h 12103"/>
              <a:gd name="connsiteX3" fmla="*/ 6408 w 10000"/>
              <a:gd name="connsiteY3" fmla="*/ 933 h 12103"/>
              <a:gd name="connsiteX4" fmla="*/ 10000 w 10000"/>
              <a:gd name="connsiteY4" fmla="*/ 0 h 12103"/>
              <a:gd name="connsiteX5" fmla="*/ 1286 w 10000"/>
              <a:gd name="connsiteY5" fmla="*/ 12103 h 12103"/>
              <a:gd name="connsiteX6" fmla="*/ 0 w 10000"/>
              <a:gd name="connsiteY6" fmla="*/ 5664 h 1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2103">
                <a:moveTo>
                  <a:pt x="0" y="5664"/>
                </a:moveTo>
                <a:cubicBezTo>
                  <a:pt x="103" y="4603"/>
                  <a:pt x="28" y="4917"/>
                  <a:pt x="138" y="4530"/>
                </a:cubicBezTo>
                <a:lnTo>
                  <a:pt x="1933" y="194"/>
                </a:lnTo>
                <a:lnTo>
                  <a:pt x="6408" y="933"/>
                </a:lnTo>
                <a:lnTo>
                  <a:pt x="10000" y="0"/>
                </a:lnTo>
                <a:lnTo>
                  <a:pt x="1286" y="12103"/>
                </a:lnTo>
                <a:lnTo>
                  <a:pt x="0" y="566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0" name="Rectangle 42">
            <a:extLst>
              <a:ext uri="{FF2B5EF4-FFF2-40B4-BE49-F238E27FC236}">
                <a16:creationId xmlns:a16="http://schemas.microsoft.com/office/drawing/2014/main" id="{08D16DCA-2F81-3142-8787-DCBB8257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65" y="2749550"/>
            <a:ext cx="1836737" cy="2401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2" name="Rectangle 44">
            <a:extLst>
              <a:ext uri="{FF2B5EF4-FFF2-40B4-BE49-F238E27FC236}">
                <a16:creationId xmlns:a16="http://schemas.microsoft.com/office/drawing/2014/main" id="{4292A8DC-1EBA-E346-AA85-38C6822C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27" y="4687887"/>
            <a:ext cx="666750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3" name="Rectangle 45">
            <a:extLst>
              <a:ext uri="{FF2B5EF4-FFF2-40B4-BE49-F238E27FC236}">
                <a16:creationId xmlns:a16="http://schemas.microsoft.com/office/drawing/2014/main" id="{9AD0BC31-6A50-984F-86A3-3CA27EA7C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27" y="410051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controller</a:t>
            </a:r>
          </a:p>
        </p:txBody>
      </p:sp>
      <p:sp>
        <p:nvSpPr>
          <p:cNvPr id="344" name="Text Box 46">
            <a:extLst>
              <a:ext uri="{FF2B5EF4-FFF2-40B4-BE49-F238E27FC236}">
                <a16:creationId xmlns:a16="http://schemas.microsoft.com/office/drawing/2014/main" id="{0B7C150F-CB12-034D-8895-A7245A5D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720" y="4697412"/>
            <a:ext cx="737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physical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5" name="Freeform 47">
            <a:extLst>
              <a:ext uri="{FF2B5EF4-FFF2-40B4-BE49-F238E27FC236}">
                <a16:creationId xmlns:a16="http://schemas.microsoft.com/office/drawing/2014/main" id="{793E17F7-22E2-FF4D-8509-E82EDBE2D5AA}"/>
              </a:ext>
            </a:extLst>
          </p:cNvPr>
          <p:cNvSpPr>
            <a:spLocks/>
          </p:cNvSpPr>
          <p:nvPr/>
        </p:nvSpPr>
        <p:spPr bwMode="auto">
          <a:xfrm>
            <a:off x="9457315" y="3619500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6" name="Line 48">
            <a:extLst>
              <a:ext uri="{FF2B5EF4-FFF2-40B4-BE49-F238E27FC236}">
                <a16:creationId xmlns:a16="http://schemas.microsoft.com/office/drawing/2014/main" id="{07601B60-F87E-2F49-8A8E-1FF14E515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2377" y="3792537"/>
            <a:ext cx="1358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7" name="Line 49">
            <a:extLst>
              <a:ext uri="{FF2B5EF4-FFF2-40B4-BE49-F238E27FC236}">
                <a16:creationId xmlns:a16="http://schemas.microsoft.com/office/drawing/2014/main" id="{A28FA316-5FFA-F44A-BA99-AC0415DFF7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7665" y="3800475"/>
            <a:ext cx="0" cy="300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8" name="Rectangle 50">
            <a:extLst>
              <a:ext uri="{FF2B5EF4-FFF2-40B4-BE49-F238E27FC236}">
                <a16:creationId xmlns:a16="http://schemas.microsoft.com/office/drawing/2014/main" id="{A634403E-4499-294B-99AD-E3A86D96C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252" y="3101975"/>
            <a:ext cx="657225" cy="519112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cpu</a:t>
            </a:r>
          </a:p>
        </p:txBody>
      </p:sp>
      <p:sp>
        <p:nvSpPr>
          <p:cNvPr id="349" name="Rectangle 51">
            <a:extLst>
              <a:ext uri="{FF2B5EF4-FFF2-40B4-BE49-F238E27FC236}">
                <a16:creationId xmlns:a16="http://schemas.microsoft.com/office/drawing/2014/main" id="{82C997D8-021F-0245-9B73-2C5E048B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402" y="310356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memory</a:t>
            </a:r>
          </a:p>
        </p:txBody>
      </p:sp>
      <p:sp>
        <p:nvSpPr>
          <p:cNvPr id="350" name="Line 52">
            <a:extLst>
              <a:ext uri="{FF2B5EF4-FFF2-40B4-BE49-F238E27FC236}">
                <a16:creationId xmlns:a16="http://schemas.microsoft.com/office/drawing/2014/main" id="{D74D41F5-3112-6646-9892-D00D36377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14465" y="3622675"/>
            <a:ext cx="1587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1" name="Line 53">
            <a:extLst>
              <a:ext uri="{FF2B5EF4-FFF2-40B4-BE49-F238E27FC236}">
                <a16:creationId xmlns:a16="http://schemas.microsoft.com/office/drawing/2014/main" id="{AA1745EF-4026-E54D-9775-040F79E5D1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87590" y="3624262"/>
            <a:ext cx="1587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2" name="Text Box 54">
            <a:extLst>
              <a:ext uri="{FF2B5EF4-FFF2-40B4-BE49-F238E27FC236}">
                <a16:creationId xmlns:a16="http://schemas.microsoft.com/office/drawing/2014/main" id="{2B134A77-7C20-734B-9A65-D56BD3B3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5265" y="3921125"/>
            <a:ext cx="1038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host bus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(e.g., PCI)</a:t>
            </a:r>
          </a:p>
        </p:txBody>
      </p:sp>
      <p:sp>
        <p:nvSpPr>
          <p:cNvPr id="353" name="Line 55">
            <a:extLst>
              <a:ext uri="{FF2B5EF4-FFF2-40B4-BE49-F238E27FC236}">
                <a16:creationId xmlns:a16="http://schemas.microsoft.com/office/drawing/2014/main" id="{159E9A7C-2C1B-CC40-B1B4-760AFE091B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7665" y="4408487"/>
            <a:ext cx="12700" cy="339725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4" name="Line 56">
            <a:extLst>
              <a:ext uri="{FF2B5EF4-FFF2-40B4-BE49-F238E27FC236}">
                <a16:creationId xmlns:a16="http://schemas.microsoft.com/office/drawing/2014/main" id="{52214380-92AB-E048-BEDD-B0110B2E8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9463" y="4992686"/>
            <a:ext cx="0" cy="366713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5" name="Line 57">
            <a:extLst>
              <a:ext uri="{FF2B5EF4-FFF2-40B4-BE49-F238E27FC236}">
                <a16:creationId xmlns:a16="http://schemas.microsoft.com/office/drawing/2014/main" id="{DF140DC0-F2C1-704D-A310-3786A5A5C8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13002" y="3797300"/>
            <a:ext cx="382588" cy="268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6" name="Text Box 58">
            <a:extLst>
              <a:ext uri="{FF2B5EF4-FFF2-40B4-BE49-F238E27FC236}">
                <a16:creationId xmlns:a16="http://schemas.microsoft.com/office/drawing/2014/main" id="{8134E125-6FFA-2245-A695-F469578E2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477" y="5491162"/>
            <a:ext cx="13532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network interface</a:t>
            </a:r>
          </a:p>
        </p:txBody>
      </p:sp>
      <p:sp>
        <p:nvSpPr>
          <p:cNvPr id="357" name="Line 59">
            <a:extLst>
              <a:ext uri="{FF2B5EF4-FFF2-40B4-BE49-F238E27FC236}">
                <a16:creationId xmlns:a16="http://schemas.microsoft.com/office/drawing/2014/main" id="{23B10271-25ED-6947-A1F2-08B5CDCE89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30440" y="4814887"/>
            <a:ext cx="271462" cy="750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8" name="Rectangle 43">
            <a:extLst>
              <a:ext uri="{FF2B5EF4-FFF2-40B4-BE49-F238E27FC236}">
                <a16:creationId xmlns:a16="http://schemas.microsoft.com/office/drawing/2014/main" id="{D2E8D72A-74A0-8047-B32B-E6CC292FC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915" y="3989387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7926967" y="2941636"/>
            <a:ext cx="1470026" cy="2035175"/>
            <a:chOff x="2695" y="1742"/>
            <a:chExt cx="926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393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" y="1742"/>
              <a:ext cx="55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2653"/>
              <a:ext cx="4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392" name="Picture 86">
            <a:extLst>
              <a:ext uri="{FF2B5EF4-FFF2-40B4-BE49-F238E27FC236}">
                <a16:creationId xmlns:a16="http://schemas.microsoft.com/office/drawing/2014/main" id="{0409F287-178A-D34A-9140-43A7C128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409" y="1312716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09" name="Picture 87">
            <a:extLst>
              <a:ext uri="{FF2B5EF4-FFF2-40B4-BE49-F238E27FC236}">
                <a16:creationId xmlns:a16="http://schemas.microsoft.com/office/drawing/2014/main" id="{6B897852-0519-9143-BDE1-7222839FA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27" y="1452562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410" name="Group 89">
            <a:extLst>
              <a:ext uri="{FF2B5EF4-FFF2-40B4-BE49-F238E27FC236}">
                <a16:creationId xmlns:a16="http://schemas.microsoft.com/office/drawing/2014/main" id="{9321D1B2-41ED-6A42-B25B-B7F04C3C1339}"/>
              </a:ext>
            </a:extLst>
          </p:cNvPr>
          <p:cNvGrpSpPr>
            <a:grpSpLocks/>
          </p:cNvGrpSpPr>
          <p:nvPr/>
        </p:nvGrpSpPr>
        <p:grpSpPr bwMode="auto">
          <a:xfrm>
            <a:off x="7888865" y="5386387"/>
            <a:ext cx="1109662" cy="820449"/>
            <a:chOff x="-44" y="1473"/>
            <a:chExt cx="981" cy="1105"/>
          </a:xfrm>
        </p:grpSpPr>
        <p:pic>
          <p:nvPicPr>
            <p:cNvPr id="411" name="Picture 90" descr="desktop_computer_stylized_medium">
              <a:extLst>
                <a:ext uri="{FF2B5EF4-FFF2-40B4-BE49-F238E27FC236}">
                  <a16:creationId xmlns:a16="http://schemas.microsoft.com/office/drawing/2014/main" id="{E89A12BD-E0D6-A949-9CB5-05BA66E33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3" name="Freeform 91">
              <a:extLst>
                <a:ext uri="{FF2B5EF4-FFF2-40B4-BE49-F238E27FC236}">
                  <a16:creationId xmlns:a16="http://schemas.microsoft.com/office/drawing/2014/main" id="{C0A77030-4BC2-C44C-AD1F-5FB48849AB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14" name="Slide Number Placeholder 4">
            <a:extLst>
              <a:ext uri="{FF2B5EF4-FFF2-40B4-BE49-F238E27FC236}">
                <a16:creationId xmlns:a16="http://schemas.microsoft.com/office/drawing/2014/main" id="{BF70CCDB-E94F-5544-94C2-5D8940324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72F9AB0-BFC2-5542-A40C-5E7B5EB25F2B}"/>
              </a:ext>
            </a:extLst>
          </p:cNvPr>
          <p:cNvGrpSpPr/>
          <p:nvPr/>
        </p:nvGrpSpPr>
        <p:grpSpPr>
          <a:xfrm>
            <a:off x="6859466" y="1579642"/>
            <a:ext cx="1654101" cy="2401887"/>
            <a:chOff x="3457903" y="1592254"/>
            <a:chExt cx="1654101" cy="2401887"/>
          </a:xfrm>
        </p:grpSpPr>
        <p:sp>
          <p:nvSpPr>
            <p:cNvPr id="117" name="Rectangle 42">
              <a:extLst>
                <a:ext uri="{FF2B5EF4-FFF2-40B4-BE49-F238E27FC236}">
                  <a16:creationId xmlns:a16="http://schemas.microsoft.com/office/drawing/2014/main" id="{1AEEBA61-14FC-154D-88CA-B447B0359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903" y="1592254"/>
              <a:ext cx="1654101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D0D47B06-FE3D-DA4E-A18A-5F4609A0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43" y="3517620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2220353A-A27E-5C4B-B042-109D64100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418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controller</a:t>
              </a:r>
            </a:p>
          </p:txBody>
        </p:sp>
        <p:sp>
          <p:nvSpPr>
            <p:cNvPr id="120" name="Text Box 46">
              <a:extLst>
                <a:ext uri="{FF2B5EF4-FFF2-40B4-BE49-F238E27FC236}">
                  <a16:creationId xmlns:a16="http://schemas.microsoft.com/office/drawing/2014/main" id="{000F374E-6915-074D-8BA8-C296E4FB3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3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physical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5722F489-9C55-474B-AD7B-3596A67F9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97726" y="2473508"/>
              <a:ext cx="291334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Line 48">
              <a:extLst>
                <a:ext uri="{FF2B5EF4-FFF2-40B4-BE49-F238E27FC236}">
                  <a16:creationId xmlns:a16="http://schemas.microsoft.com/office/drawing/2014/main" id="{11921392-3DC2-E44B-9184-34A0E05D1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Line 49">
              <a:extLst>
                <a:ext uri="{FF2B5EF4-FFF2-40B4-BE49-F238E27FC236}">
                  <a16:creationId xmlns:a16="http://schemas.microsoft.com/office/drawing/2014/main" id="{BAFE9A46-B07B-0D46-BF9D-A127CF0FC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216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Rectangle 50">
              <a:extLst>
                <a:ext uri="{FF2B5EF4-FFF2-40B4-BE49-F238E27FC236}">
                  <a16:creationId xmlns:a16="http://schemas.microsoft.com/office/drawing/2014/main" id="{B42296AE-5EDB-CB41-A8A8-F256FE984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392" y="1927519"/>
              <a:ext cx="657225" cy="5191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memory</a:t>
              </a:r>
            </a:p>
          </p:txBody>
        </p:sp>
        <p:sp>
          <p:nvSpPr>
            <p:cNvPr id="125" name="Rectangle 51">
              <a:extLst>
                <a:ext uri="{FF2B5EF4-FFF2-40B4-BE49-F238E27FC236}">
                  <a16:creationId xmlns:a16="http://schemas.microsoft.com/office/drawing/2014/main" id="{A0530BD1-8578-7749-A8F2-514C1E6AF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E4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CPU</a:t>
              </a:r>
            </a:p>
          </p:txBody>
        </p:sp>
        <p:sp>
          <p:nvSpPr>
            <p:cNvPr id="126" name="Line 52">
              <a:extLst>
                <a:ext uri="{FF2B5EF4-FFF2-40B4-BE49-F238E27FC236}">
                  <a16:creationId xmlns:a16="http://schemas.microsoft.com/office/drawing/2014/main" id="{A3C7A151-EBC5-7E44-A73B-EC7BF250A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Line 53">
              <a:extLst>
                <a:ext uri="{FF2B5EF4-FFF2-40B4-BE49-F238E27FC236}">
                  <a16:creationId xmlns:a16="http://schemas.microsoft.com/office/drawing/2014/main" id="{C4B99840-0FB7-CE42-8D34-DEC52118C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8" name="Line 55">
              <a:extLst>
                <a:ext uri="{FF2B5EF4-FFF2-40B4-BE49-F238E27FC236}">
                  <a16:creationId xmlns:a16="http://schemas.microsoft.com/office/drawing/2014/main" id="{68A743ED-4B58-E94D-83B1-E54D12545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8787" y="3249620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Rectangle 43">
              <a:extLst>
                <a:ext uri="{FF2B5EF4-FFF2-40B4-BE49-F238E27FC236}">
                  <a16:creationId xmlns:a16="http://schemas.microsoft.com/office/drawing/2014/main" id="{0EC4FEFF-71C3-204E-942F-DF941FB47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524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46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Interfaces communicating</a:t>
            </a:r>
            <a:endParaRPr lang="en-US" sz="4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A5E3C2-990E-9C41-AAAA-45311F46F06D}"/>
              </a:ext>
            </a:extLst>
          </p:cNvPr>
          <p:cNvGrpSpPr/>
          <p:nvPr/>
        </p:nvGrpSpPr>
        <p:grpSpPr>
          <a:xfrm>
            <a:off x="3386648" y="1585768"/>
            <a:ext cx="1709144" cy="2401887"/>
            <a:chOff x="3386648" y="1585768"/>
            <a:chExt cx="1709144" cy="2401887"/>
          </a:xfrm>
        </p:grpSpPr>
        <p:sp>
          <p:nvSpPr>
            <p:cNvPr id="340" name="Rectangle 42">
              <a:extLst>
                <a:ext uri="{FF2B5EF4-FFF2-40B4-BE49-F238E27FC236}">
                  <a16:creationId xmlns:a16="http://schemas.microsoft.com/office/drawing/2014/main" id="{08D16DCA-2F81-3142-8787-DCBB82571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648" y="1585768"/>
              <a:ext cx="1709144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2" name="Rectangle 44">
              <a:extLst>
                <a:ext uri="{FF2B5EF4-FFF2-40B4-BE49-F238E27FC236}">
                  <a16:creationId xmlns:a16="http://schemas.microsoft.com/office/drawing/2014/main" id="{4292A8DC-1EBA-E346-AA85-38C6822CA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201" y="3524105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3" name="Rectangle 45">
              <a:extLst>
                <a:ext uri="{FF2B5EF4-FFF2-40B4-BE49-F238E27FC236}">
                  <a16:creationId xmlns:a16="http://schemas.microsoft.com/office/drawing/2014/main" id="{9AD0BC31-6A50-984F-86A3-3CA27EA7C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453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controller</a:t>
              </a:r>
            </a:p>
          </p:txBody>
        </p:sp>
        <p:sp>
          <p:nvSpPr>
            <p:cNvPr id="344" name="Text Box 46">
              <a:extLst>
                <a:ext uri="{FF2B5EF4-FFF2-40B4-BE49-F238E27FC236}">
                  <a16:creationId xmlns:a16="http://schemas.microsoft.com/office/drawing/2014/main" id="{0B7C150F-CB12-034D-8895-A7245A5D6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9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physical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45" name="Freeform 47">
              <a:extLst>
                <a:ext uri="{FF2B5EF4-FFF2-40B4-BE49-F238E27FC236}">
                  <a16:creationId xmlns:a16="http://schemas.microsoft.com/office/drawing/2014/main" id="{793E17F7-22E2-FF4D-8509-E82EDBE2D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897" y="2455718"/>
              <a:ext cx="326278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6" name="Line 48">
              <a:extLst>
                <a:ext uri="{FF2B5EF4-FFF2-40B4-BE49-F238E27FC236}">
                  <a16:creationId xmlns:a16="http://schemas.microsoft.com/office/drawing/2014/main" id="{07601B60-F87E-2F49-8A8E-1FF14E515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Line 49">
              <a:extLst>
                <a:ext uri="{FF2B5EF4-FFF2-40B4-BE49-F238E27FC236}">
                  <a16:creationId xmlns:a16="http://schemas.microsoft.com/office/drawing/2014/main" id="{A28FA316-5FFA-F44A-BA99-AC0415DFF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437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Rectangle 50">
              <a:extLst>
                <a:ext uri="{FF2B5EF4-FFF2-40B4-BE49-F238E27FC236}">
                  <a16:creationId xmlns:a16="http://schemas.microsoft.com/office/drawing/2014/main" id="{A634403E-4499-294B-99AD-E3A86D96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834" y="1938193"/>
              <a:ext cx="657225" cy="5191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cpu</a:t>
              </a:r>
            </a:p>
          </p:txBody>
        </p:sp>
        <p:sp>
          <p:nvSpPr>
            <p:cNvPr id="349" name="Rectangle 51">
              <a:extLst>
                <a:ext uri="{FF2B5EF4-FFF2-40B4-BE49-F238E27FC236}">
                  <a16:creationId xmlns:a16="http://schemas.microsoft.com/office/drawing/2014/main" id="{82C997D8-021F-0245-9B73-2C5E048B6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memory</a:t>
              </a:r>
            </a:p>
          </p:txBody>
        </p:sp>
        <p:sp>
          <p:nvSpPr>
            <p:cNvPr id="350" name="Line 52">
              <a:extLst>
                <a:ext uri="{FF2B5EF4-FFF2-40B4-BE49-F238E27FC236}">
                  <a16:creationId xmlns:a16="http://schemas.microsoft.com/office/drawing/2014/main" id="{D74D41F5-3112-6646-9892-D00D36377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1" name="Line 53">
              <a:extLst>
                <a:ext uri="{FF2B5EF4-FFF2-40B4-BE49-F238E27FC236}">
                  <a16:creationId xmlns:a16="http://schemas.microsoft.com/office/drawing/2014/main" id="{AA1745EF-4026-E54D-9775-040F79E5D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3" name="Line 55">
              <a:extLst>
                <a:ext uri="{FF2B5EF4-FFF2-40B4-BE49-F238E27FC236}">
                  <a16:creationId xmlns:a16="http://schemas.microsoft.com/office/drawing/2014/main" id="{159E9A7C-2C1B-CC40-B1B4-760AFE091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601" y="3239892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8" name="Rectangle 43">
              <a:extLst>
                <a:ext uri="{FF2B5EF4-FFF2-40B4-BE49-F238E27FC236}">
                  <a16:creationId xmlns:a16="http://schemas.microsoft.com/office/drawing/2014/main" id="{D2E8D72A-74A0-8047-B32B-E6CC292FC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876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2300585" y="1777854"/>
            <a:ext cx="1508125" cy="2035175"/>
            <a:chOff x="2695" y="1742"/>
            <a:chExt cx="950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417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74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44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99000">
                  <a:srgbClr val="FFFFFF">
                    <a:alpha val="66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" y="1742"/>
              <a:ext cx="55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2653"/>
              <a:ext cx="4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940C5E-A452-394D-9303-5A0908ACF414}"/>
              </a:ext>
            </a:extLst>
          </p:cNvPr>
          <p:cNvGrpSpPr/>
          <p:nvPr/>
        </p:nvGrpSpPr>
        <p:grpSpPr>
          <a:xfrm>
            <a:off x="8154574" y="1741034"/>
            <a:ext cx="1453373" cy="2053837"/>
            <a:chOff x="9730606" y="1055376"/>
            <a:chExt cx="1453373" cy="2053837"/>
          </a:xfrm>
        </p:grpSpPr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01B01F1E-124F-BC43-A974-ABF83467E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30606" y="2258313"/>
              <a:ext cx="623888" cy="85090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82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Rectangle 73">
              <a:extLst>
                <a:ext uri="{FF2B5EF4-FFF2-40B4-BE49-F238E27FC236}">
                  <a16:creationId xmlns:a16="http://schemas.microsoft.com/office/drawing/2014/main" id="{E45D8FA9-172B-4349-9201-C855690C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066" y="2541276"/>
              <a:ext cx="776288" cy="415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6688D65-8859-3543-A395-35CEEDEDD0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35685" y="1076403"/>
              <a:ext cx="436563" cy="70326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>
                    <a:alpha val="81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Rectangle 82">
              <a:extLst>
                <a:ext uri="{FF2B5EF4-FFF2-40B4-BE49-F238E27FC236}">
                  <a16:creationId xmlns:a16="http://schemas.microsoft.com/office/drawing/2014/main" id="{06D41716-A543-3F4F-9489-BC4A00085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304" y="1090301"/>
              <a:ext cx="777876" cy="7350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Text Box 65">
              <a:extLst>
                <a:ext uri="{FF2B5EF4-FFF2-40B4-BE49-F238E27FC236}">
                  <a16:creationId xmlns:a16="http://schemas.microsoft.com/office/drawing/2014/main" id="{2D82B720-E5DF-4F4F-8FBA-8D31F068A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6091" y="1055376"/>
              <a:ext cx="877888" cy="83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id="{D80B677C-0558-AA49-9BC2-C865179CD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303026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Line 67">
              <a:extLst>
                <a:ext uri="{FF2B5EF4-FFF2-40B4-BE49-F238E27FC236}">
                  <a16:creationId xmlns:a16="http://schemas.microsoft.com/office/drawing/2014/main" id="{96ECD29D-6AC3-3C4A-8B76-C6CE4E709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466539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Line 68">
              <a:extLst>
                <a:ext uri="{FF2B5EF4-FFF2-40B4-BE49-F238E27FC236}">
                  <a16:creationId xmlns:a16="http://schemas.microsoft.com/office/drawing/2014/main" id="{93393447-F152-0A41-B307-A690875EC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6891" y="1639576"/>
              <a:ext cx="776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Rectangle 70">
              <a:extLst>
                <a:ext uri="{FF2B5EF4-FFF2-40B4-BE49-F238E27FC236}">
                  <a16:creationId xmlns:a16="http://schemas.microsoft.com/office/drawing/2014/main" id="{34836D0F-96F1-C74D-BB52-0007C90AE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391" y="1801501"/>
              <a:ext cx="876301" cy="18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1" name="Line 71">
              <a:extLst>
                <a:ext uri="{FF2B5EF4-FFF2-40B4-BE49-F238E27FC236}">
                  <a16:creationId xmlns:a16="http://schemas.microsoft.com/office/drawing/2014/main" id="{B826D465-956C-AC42-A034-8ACCE0186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5304" y="1820551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Line 72">
              <a:extLst>
                <a:ext uri="{FF2B5EF4-FFF2-40B4-BE49-F238E27FC236}">
                  <a16:creationId xmlns:a16="http://schemas.microsoft.com/office/drawing/2014/main" id="{18797742-2033-0E42-BF7B-CC2F3B116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4767" y="181102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74">
              <a:extLst>
                <a:ext uri="{FF2B5EF4-FFF2-40B4-BE49-F238E27FC236}">
                  <a16:creationId xmlns:a16="http://schemas.microsoft.com/office/drawing/2014/main" id="{6CAFE6BE-3638-874A-B141-EDEE018D6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8641" y="2501589"/>
              <a:ext cx="6842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physical</a:t>
              </a:r>
            </a:p>
          </p:txBody>
        </p:sp>
        <p:sp>
          <p:nvSpPr>
            <p:cNvPr id="74" name="Line 78">
              <a:extLst>
                <a:ext uri="{FF2B5EF4-FFF2-40B4-BE49-F238E27FC236}">
                  <a16:creationId xmlns:a16="http://schemas.microsoft.com/office/drawing/2014/main" id="{84E322A3-E89B-AC48-B4B3-233C598CB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8479" y="2739714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5" name="Line 80">
              <a:extLst>
                <a:ext uri="{FF2B5EF4-FFF2-40B4-BE49-F238E27FC236}">
                  <a16:creationId xmlns:a16="http://schemas.microsoft.com/office/drawing/2014/main" id="{B2BA3CCE-9278-934F-8020-A9A3C0BDA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2439676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" name="Line 81">
              <a:extLst>
                <a:ext uri="{FF2B5EF4-FFF2-40B4-BE49-F238E27FC236}">
                  <a16:creationId xmlns:a16="http://schemas.microsoft.com/office/drawing/2014/main" id="{5AB37789-637D-C443-B20A-F54499BB7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6354" y="243967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40BD8E7B-C44D-C64B-8B42-1AB6A22BDEC2}"/>
              </a:ext>
            </a:extLst>
          </p:cNvPr>
          <p:cNvSpPr/>
          <p:nvPr/>
        </p:nvSpPr>
        <p:spPr>
          <a:xfrm>
            <a:off x="4153301" y="3785951"/>
            <a:ext cx="3591390" cy="522811"/>
          </a:xfrm>
          <a:custGeom>
            <a:avLst/>
            <a:gdLst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4" fmla="*/ 5874327 w 5874327"/>
              <a:gd name="connsiteY4" fmla="*/ 41564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48806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30701 h 277091"/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0" fmla="*/ 0 w 5874327"/>
              <a:gd name="connsiteY0" fmla="*/ 5510 h 282601"/>
              <a:gd name="connsiteX1" fmla="*/ 0 w 5874327"/>
              <a:gd name="connsiteY1" fmla="*/ 282601 h 282601"/>
              <a:gd name="connsiteX2" fmla="*/ 5874327 w 5874327"/>
              <a:gd name="connsiteY2" fmla="*/ 282601 h 282601"/>
              <a:gd name="connsiteX3" fmla="*/ 5864278 w 5874327"/>
              <a:gd name="connsiteY3" fmla="*/ 0 h 28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4327" h="282601">
                <a:moveTo>
                  <a:pt x="0" y="5510"/>
                </a:moveTo>
                <a:lnTo>
                  <a:pt x="0" y="282601"/>
                </a:lnTo>
                <a:lnTo>
                  <a:pt x="5874327" y="282601"/>
                </a:lnTo>
                <a:cubicBezTo>
                  <a:pt x="5874327" y="204092"/>
                  <a:pt x="5863162" y="41065"/>
                  <a:pt x="5864278" y="0"/>
                </a:cubicBezTo>
              </a:path>
            </a:pathLst>
          </a:custGeom>
          <a:noFill/>
          <a:ln w="34925">
            <a:solidFill>
              <a:srgbClr val="0000A8"/>
            </a:solidFill>
            <a:headEnd type="triangl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18B56FA4-5E06-734B-8CCA-520BDE95A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424" y="4590175"/>
            <a:ext cx="5247083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sz="2400" kern="0" dirty="0">
                <a:cs typeface="+mn-cs"/>
              </a:rPr>
              <a:t>sending side:</a:t>
            </a:r>
          </a:p>
          <a:p>
            <a:pPr marL="400050" indent="-276225">
              <a:defRPr/>
            </a:pPr>
            <a:r>
              <a:rPr lang="en-US" sz="2400" kern="0" dirty="0"/>
              <a:t>encapsulates datagram in frame</a:t>
            </a:r>
          </a:p>
          <a:p>
            <a:pPr marL="400050" indent="-276225">
              <a:defRPr/>
            </a:pPr>
            <a:r>
              <a:rPr lang="en-US" sz="2400" kern="0" dirty="0"/>
              <a:t>adds error checking bits, reliable data transfer, flow control, etc.</a:t>
            </a: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CE6ED78C-4BB6-A242-9D70-6F08129C2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664" y="4606063"/>
            <a:ext cx="4829464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sz="2400" kern="0" dirty="0">
                <a:cs typeface="+mn-cs"/>
              </a:rPr>
              <a:t>receiving side:</a:t>
            </a:r>
          </a:p>
          <a:p>
            <a:pPr marL="400050" indent="-276225">
              <a:defRPr/>
            </a:pPr>
            <a:r>
              <a:rPr lang="en-US" sz="2400" kern="0" dirty="0"/>
              <a:t>looks for errors, reliable data transfer, flow control, etc.</a:t>
            </a:r>
          </a:p>
          <a:p>
            <a:pPr marL="400050" indent="-276225">
              <a:defRPr/>
            </a:pPr>
            <a:r>
              <a:rPr lang="en-US" sz="2400" kern="0" dirty="0"/>
              <a:t>extracts datagram, passes to upper layer at receiving side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C4F57-1245-0842-89E6-D0D42B4637B1}"/>
              </a:ext>
            </a:extLst>
          </p:cNvPr>
          <p:cNvGrpSpPr/>
          <p:nvPr/>
        </p:nvGrpSpPr>
        <p:grpSpPr>
          <a:xfrm>
            <a:off x="957300" y="3054812"/>
            <a:ext cx="1569900" cy="338554"/>
            <a:chOff x="946500" y="2082812"/>
            <a:chExt cx="1569900" cy="33855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EDCCCEE-3CB2-1846-BBAC-01DB77CF94E9}"/>
                </a:ext>
              </a:extLst>
            </p:cNvPr>
            <p:cNvSpPr/>
            <p:nvPr/>
          </p:nvSpPr>
          <p:spPr>
            <a:xfrm>
              <a:off x="977194" y="2096985"/>
              <a:ext cx="1539206" cy="3114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B6EC950-6D21-8943-AD9A-1A9BA731F563}"/>
                </a:ext>
              </a:extLst>
            </p:cNvPr>
            <p:cNvSpPr txBox="1"/>
            <p:nvPr/>
          </p:nvSpPr>
          <p:spPr>
            <a:xfrm>
              <a:off x="946500" y="2082812"/>
              <a:ext cx="61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link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74AB8B-EB99-0441-9682-66840F3A7F92}"/>
              </a:ext>
            </a:extLst>
          </p:cNvPr>
          <p:cNvGrpSpPr/>
          <p:nvPr/>
        </p:nvGrpSpPr>
        <p:grpSpPr>
          <a:xfrm>
            <a:off x="955870" y="3055124"/>
            <a:ext cx="1642179" cy="339427"/>
            <a:chOff x="8795014" y="27710"/>
            <a:chExt cx="1642179" cy="33942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F4BB85F-69FB-5247-9776-577109762BF8}"/>
                </a:ext>
              </a:extLst>
            </p:cNvPr>
            <p:cNvGrpSpPr/>
            <p:nvPr/>
          </p:nvGrpSpPr>
          <p:grpSpPr>
            <a:xfrm>
              <a:off x="8795014" y="28583"/>
              <a:ext cx="1569900" cy="338554"/>
              <a:chOff x="946500" y="2082812"/>
              <a:chExt cx="1569900" cy="338554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BC16E38-D878-DA40-BBB8-6FB0CDBAC30B}"/>
                  </a:ext>
                </a:extLst>
              </p:cNvPr>
              <p:cNvSpPr/>
              <p:nvPr/>
            </p:nvSpPr>
            <p:spPr>
              <a:xfrm>
                <a:off x="977194" y="2096985"/>
                <a:ext cx="1539206" cy="3114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A787236-15FA-7C49-9EC5-8D58F317FD53}"/>
                  </a:ext>
                </a:extLst>
              </p:cNvPr>
              <p:cNvSpPr txBox="1"/>
              <p:nvPr/>
            </p:nvSpPr>
            <p:spPr>
              <a:xfrm>
                <a:off x="946500" y="2082812"/>
                <a:ext cx="6159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link</a:t>
                </a:r>
                <a:r>
                  <a:rPr kumimoji="0" lang="en-US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005BFB6-442F-8B4F-A9BE-E9EA4B39C815}"/>
                </a:ext>
              </a:extLst>
            </p:cNvPr>
            <p:cNvGrpSpPr/>
            <p:nvPr/>
          </p:nvGrpSpPr>
          <p:grpSpPr>
            <a:xfrm>
              <a:off x="9386857" y="27710"/>
              <a:ext cx="1050336" cy="338554"/>
              <a:chOff x="1551732" y="2084406"/>
              <a:chExt cx="1050336" cy="338554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71FB187-96E4-244B-AF15-E9CD3D0042E1}"/>
                  </a:ext>
                </a:extLst>
              </p:cNvPr>
              <p:cNvSpPr/>
              <p:nvPr/>
            </p:nvSpPr>
            <p:spPr>
              <a:xfrm>
                <a:off x="1568121" y="2133017"/>
                <a:ext cx="925841" cy="246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0772B65-2D38-BD48-890B-AE81492D2152}"/>
                  </a:ext>
                </a:extLst>
              </p:cNvPr>
              <p:cNvSpPr txBox="1"/>
              <p:nvPr/>
            </p:nvSpPr>
            <p:spPr>
              <a:xfrm>
                <a:off x="1551732" y="2084406"/>
                <a:ext cx="1050336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datagram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6E2B94-DB9A-7246-AFC8-1AF4BF171909}"/>
              </a:ext>
            </a:extLst>
          </p:cNvPr>
          <p:cNvGrpSpPr/>
          <p:nvPr/>
        </p:nvGrpSpPr>
        <p:grpSpPr>
          <a:xfrm>
            <a:off x="1551732" y="2080806"/>
            <a:ext cx="1050336" cy="338554"/>
            <a:chOff x="1551732" y="2084406"/>
            <a:chExt cx="1050336" cy="33855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FE69BAF-1146-6E49-A666-E323A3E57C63}"/>
                </a:ext>
              </a:extLst>
            </p:cNvPr>
            <p:cNvSpPr/>
            <p:nvPr/>
          </p:nvSpPr>
          <p:spPr>
            <a:xfrm>
              <a:off x="1568121" y="2133017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6546C0F-2F99-5D49-9B71-D806E1F4AC4B}"/>
                </a:ext>
              </a:extLst>
            </p:cNvPr>
            <p:cNvSpPr txBox="1"/>
            <p:nvPr/>
          </p:nvSpPr>
          <p:spPr>
            <a:xfrm>
              <a:off x="1551732" y="2084406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datagram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4DCBCE-E716-334C-BD5E-3775F82A2DA5}"/>
              </a:ext>
            </a:extLst>
          </p:cNvPr>
          <p:cNvGrpSpPr/>
          <p:nvPr/>
        </p:nvGrpSpPr>
        <p:grpSpPr>
          <a:xfrm>
            <a:off x="9888337" y="3037360"/>
            <a:ext cx="1050336" cy="338554"/>
            <a:chOff x="309834" y="1124253"/>
            <a:chExt cx="1050336" cy="33855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80854FB-94FB-5641-A2CE-545956B45415}"/>
                </a:ext>
              </a:extLst>
            </p:cNvPr>
            <p:cNvSpPr/>
            <p:nvPr/>
          </p:nvSpPr>
          <p:spPr>
            <a:xfrm>
              <a:off x="326223" y="1172864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9C16815-500B-C54D-BE20-C80213A27D36}"/>
                </a:ext>
              </a:extLst>
            </p:cNvPr>
            <p:cNvSpPr txBox="1"/>
            <p:nvPr/>
          </p:nvSpPr>
          <p:spPr>
            <a:xfrm>
              <a:off x="309834" y="1124253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datagram</a:t>
              </a:r>
            </a:p>
          </p:txBody>
        </p:sp>
      </p:grpSp>
      <p:sp>
        <p:nvSpPr>
          <p:cNvPr id="135" name="Slide Number Placeholder 4">
            <a:extLst>
              <a:ext uri="{FF2B5EF4-FFF2-40B4-BE49-F238E27FC236}">
                <a16:creationId xmlns:a16="http://schemas.microsoft.com/office/drawing/2014/main" id="{B42137AA-2705-A54C-8A5A-83DF24E92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2.5E-6 0.142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023 C 0.00078 0.05555 0.0017 0.11111 0.00261 0.1669 L 0.68633 0.17477 L 0.68633 -0.00301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10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23 L -0.00039 -0.1384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23819</TotalTime>
  <Words>1288</Words>
  <Application>Microsoft Office PowerPoint</Application>
  <PresentationFormat>Widescreen</PresentationFormat>
  <Paragraphs>329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Times New Roman</vt:lpstr>
      <vt:lpstr>Wingdings</vt:lpstr>
      <vt:lpstr>Office Theme</vt:lpstr>
      <vt:lpstr>Link layer and LANs: our goals</vt:lpstr>
      <vt:lpstr>Link layer, LANs: roadmap</vt:lpstr>
      <vt:lpstr>Link layer: introduction</vt:lpstr>
      <vt:lpstr>Link layer: context</vt:lpstr>
      <vt:lpstr>Link layer: services</vt:lpstr>
      <vt:lpstr>Link layer: services (more)</vt:lpstr>
      <vt:lpstr>Where is the link layer implemented?</vt:lpstr>
      <vt:lpstr>Interfaces communicating</vt:lpstr>
      <vt:lpstr>Link layer, LANs: roadmap</vt:lpstr>
      <vt:lpstr>Error detection</vt:lpstr>
      <vt:lpstr>Parity checking</vt:lpstr>
      <vt:lpstr>Internet checksum (review)</vt:lpstr>
      <vt:lpstr>Cyclic Redundancy Check (CRC)</vt:lpstr>
      <vt:lpstr>Cyclic Redundancy Check (CRC):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AHMAD MUDASSIR</cp:lastModifiedBy>
  <cp:revision>856</cp:revision>
  <dcterms:created xsi:type="dcterms:W3CDTF">2020-01-18T07:24:59Z</dcterms:created>
  <dcterms:modified xsi:type="dcterms:W3CDTF">2021-05-30T23:31:49Z</dcterms:modified>
</cp:coreProperties>
</file>