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257" r:id="rId2"/>
    <p:sldId id="1261" r:id="rId3"/>
    <p:sldId id="1262" r:id="rId4"/>
    <p:sldId id="1263" r:id="rId5"/>
    <p:sldId id="1264" r:id="rId6"/>
    <p:sldId id="1265" r:id="rId7"/>
    <p:sldId id="1266" r:id="rId8"/>
    <p:sldId id="1268" r:id="rId9"/>
    <p:sldId id="1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202"/>
  </p:normalViewPr>
  <p:slideViewPr>
    <p:cSldViewPr snapToGrid="0" snapToObjects="1">
      <p:cViewPr varScale="1">
        <p:scale>
          <a:sx n="52" d="100"/>
          <a:sy n="52" d="100"/>
        </p:scale>
        <p:origin x="648" y="6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42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</a:t>
            </a:r>
            <a:r>
              <a:rPr lang="en-US" sz="2800" dirty="0" err="1"/>
              <a:t>www.google.com</a:t>
            </a:r>
            <a:r>
              <a:rPr lang="en-US" sz="2800" dirty="0"/>
              <a:t>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 err="1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</a:t>
            </a:r>
            <a:r>
              <a:rPr lang="en-US" kern="0" dirty="0" err="1">
                <a:cs typeface="+mn-cs"/>
              </a:rPr>
              <a:t>addr</a:t>
            </a:r>
            <a:r>
              <a:rPr lang="en-US" kern="0" dirty="0">
                <a:cs typeface="+mn-cs"/>
              </a:rPr>
              <a:t> of first-hop router, </a:t>
            </a:r>
            <a:r>
              <a:rPr lang="en-US" kern="0" dirty="0" err="1">
                <a:cs typeface="+mn-cs"/>
              </a:rPr>
              <a:t>addr</a:t>
            </a:r>
            <a:r>
              <a:rPr lang="en-US" kern="0" dirty="0">
                <a:cs typeface="+mn-cs"/>
              </a:rPr>
              <a:t>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demuxed, UDP demuxed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</a:t>
            </a:r>
            <a:r>
              <a:rPr lang="en-US" sz="2400" kern="0" dirty="0" err="1">
                <a:cs typeface="+mn-cs"/>
              </a:rPr>
              <a:t>www.google.com</a:t>
            </a:r>
            <a:r>
              <a:rPr lang="en-US" sz="2400" kern="0" dirty="0">
                <a:cs typeface="+mn-cs"/>
              </a:rPr>
              <a:t>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Summary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defRPr/>
            </a:pPr>
            <a:r>
              <a:rPr lang="en-US" sz="3200" dirty="0"/>
              <a:t>principles behind data link layer services:</a:t>
            </a:r>
          </a:p>
          <a:p>
            <a:pPr lvl="1">
              <a:defRPr/>
            </a:pPr>
            <a:r>
              <a:rPr lang="en-US" sz="2800" dirty="0"/>
              <a:t>error detection, correction</a:t>
            </a:r>
          </a:p>
          <a:p>
            <a:pPr lvl="1">
              <a:defRPr/>
            </a:pPr>
            <a:r>
              <a:rPr lang="en-US" sz="2800" dirty="0"/>
              <a:t>sharing a broadcast channel: multiple access</a:t>
            </a:r>
          </a:p>
          <a:p>
            <a:pPr lvl="1">
              <a:defRPr/>
            </a:pPr>
            <a:r>
              <a:rPr lang="en-US" sz="2800" dirty="0"/>
              <a:t>link layer addressing</a:t>
            </a:r>
          </a:p>
          <a:p>
            <a:pPr indent="-285750">
              <a:defRPr/>
            </a:pPr>
            <a:r>
              <a:rPr lang="en-US" sz="3200" dirty="0"/>
              <a:t>instantiation, implementation of various link layer technologies</a:t>
            </a:r>
          </a:p>
          <a:p>
            <a:pPr lvl="1">
              <a:defRPr/>
            </a:pPr>
            <a:r>
              <a:rPr lang="en-US" sz="2800" dirty="0"/>
              <a:t>Ethernet</a:t>
            </a:r>
          </a:p>
          <a:p>
            <a:pPr lvl="1">
              <a:defRPr/>
            </a:pPr>
            <a:r>
              <a:rPr lang="en-US" sz="2800" dirty="0"/>
              <a:t>switched LANS, VLANs</a:t>
            </a:r>
          </a:p>
          <a:p>
            <a:pPr lvl="1">
              <a:defRPr/>
            </a:pPr>
            <a:r>
              <a:rPr lang="en-US" sz="2800" dirty="0"/>
              <a:t>virtualized networks as a link layer: MPLS</a:t>
            </a:r>
          </a:p>
          <a:p>
            <a:pPr indent="-285750">
              <a:defRPr/>
            </a:pPr>
            <a:r>
              <a:rPr lang="en-US" sz="3200" dirty="0"/>
              <a:t>synthesis: a day in the life of a web request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23783</TotalTime>
  <Words>859</Words>
  <Application>Microsoft Office PowerPoint</Application>
  <PresentationFormat>Widescreen</PresentationFormat>
  <Paragraphs>271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852</cp:revision>
  <dcterms:created xsi:type="dcterms:W3CDTF">2020-01-18T07:24:59Z</dcterms:created>
  <dcterms:modified xsi:type="dcterms:W3CDTF">2021-06-17T01:27:40Z</dcterms:modified>
</cp:coreProperties>
</file>