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TCP vs. QUIC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Setup Time (ms)</c:v>
                </c:pt>
                <c:pt idx="1">
                  <c:v>Download Speed (Mbps)</c:v>
                </c:pt>
                <c:pt idx="2">
                  <c:v>Latency (ms)</c:v>
                </c:pt>
                <c:pt idx="3">
                  <c:v>Packet Loss (%)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80</c:v>
                </c:pt>
                <c:pt idx="2">
                  <c:v>50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A8-430B-9DA2-E1BEC9BC2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QUIC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Setup Time (ms)</c:v>
                </c:pt>
                <c:pt idx="1">
                  <c:v>Download Speed (Mbps)</c:v>
                </c:pt>
                <c:pt idx="2">
                  <c:v>Latency (ms)</c:v>
                </c:pt>
                <c:pt idx="3">
                  <c:v>Packet Loss (%)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110</c:v>
                </c:pt>
                <c:pt idx="2">
                  <c:v>35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24-471C-9FDE-090689A8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120AC-DD60-483C-852F-07EEB0CA39E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8A3337-AD03-46E1-8EA8-CB3B09611ED0}">
      <dgm:prSet/>
      <dgm:spPr/>
      <dgm:t>
        <a:bodyPr/>
        <a:lstStyle/>
        <a:p>
          <a:r>
            <a:rPr lang="en-US"/>
            <a:t>TCP: Transmission Control Protocol</a:t>
          </a:r>
        </a:p>
      </dgm:t>
    </dgm:pt>
    <dgm:pt modelId="{06172BCD-38E6-490B-843E-21326C8D2F74}" type="parTrans" cxnId="{BA7E767A-6F87-4D25-8A72-426A5F17F146}">
      <dgm:prSet/>
      <dgm:spPr/>
      <dgm:t>
        <a:bodyPr/>
        <a:lstStyle/>
        <a:p>
          <a:endParaRPr lang="en-US"/>
        </a:p>
      </dgm:t>
    </dgm:pt>
    <dgm:pt modelId="{EF6C3883-B327-442D-AF33-E057932C0726}" type="sibTrans" cxnId="{BA7E767A-6F87-4D25-8A72-426A5F17F146}">
      <dgm:prSet/>
      <dgm:spPr/>
      <dgm:t>
        <a:bodyPr/>
        <a:lstStyle/>
        <a:p>
          <a:endParaRPr lang="en-US"/>
        </a:p>
      </dgm:t>
    </dgm:pt>
    <dgm:pt modelId="{CA1A9EA3-F21F-48AC-9C2A-8720BB1F6A65}">
      <dgm:prSet/>
      <dgm:spPr/>
      <dgm:t>
        <a:bodyPr/>
        <a:lstStyle/>
        <a:p>
          <a:r>
            <a:rPr lang="en-US"/>
            <a:t>Developed in the 1970s</a:t>
          </a:r>
        </a:p>
      </dgm:t>
    </dgm:pt>
    <dgm:pt modelId="{AE277FD7-6CE0-4E82-A8CD-E422BF1F7F3E}" type="parTrans" cxnId="{EFDA8546-259E-4A73-B6F4-EF7CC0134238}">
      <dgm:prSet/>
      <dgm:spPr/>
      <dgm:t>
        <a:bodyPr/>
        <a:lstStyle/>
        <a:p>
          <a:endParaRPr lang="en-US"/>
        </a:p>
      </dgm:t>
    </dgm:pt>
    <dgm:pt modelId="{382FA441-F4DE-4A1B-AC8B-31E733ED5BFB}" type="sibTrans" cxnId="{EFDA8546-259E-4A73-B6F4-EF7CC0134238}">
      <dgm:prSet/>
      <dgm:spPr/>
      <dgm:t>
        <a:bodyPr/>
        <a:lstStyle/>
        <a:p>
          <a:endParaRPr lang="en-US"/>
        </a:p>
      </dgm:t>
    </dgm:pt>
    <dgm:pt modelId="{94EC621F-6878-4A9B-9A80-97242178CBA6}">
      <dgm:prSet/>
      <dgm:spPr/>
      <dgm:t>
        <a:bodyPr/>
        <a:lstStyle/>
        <a:p>
          <a:r>
            <a:rPr lang="en-US"/>
            <a:t>Ensures reliable, ordered, error-checked delivery</a:t>
          </a:r>
        </a:p>
      </dgm:t>
    </dgm:pt>
    <dgm:pt modelId="{3DBC39FB-DED7-4C2F-AD32-BDF7969179ED}" type="parTrans" cxnId="{85F63677-9D27-4120-8CB1-12FD6130000C}">
      <dgm:prSet/>
      <dgm:spPr/>
      <dgm:t>
        <a:bodyPr/>
        <a:lstStyle/>
        <a:p>
          <a:endParaRPr lang="en-US"/>
        </a:p>
      </dgm:t>
    </dgm:pt>
    <dgm:pt modelId="{BB655670-551A-4FDE-891B-CFBA2369A862}" type="sibTrans" cxnId="{85F63677-9D27-4120-8CB1-12FD6130000C}">
      <dgm:prSet/>
      <dgm:spPr/>
      <dgm:t>
        <a:bodyPr/>
        <a:lstStyle/>
        <a:p>
          <a:endParaRPr lang="en-US"/>
        </a:p>
      </dgm:t>
    </dgm:pt>
    <dgm:pt modelId="{4E7B031E-65EA-49D3-A236-F75ECC312B2C}">
      <dgm:prSet/>
      <dgm:spPr/>
      <dgm:t>
        <a:bodyPr/>
        <a:lstStyle/>
        <a:p>
          <a:r>
            <a:rPr lang="en-US"/>
            <a:t>Used in HTTP, FTP, SMTP</a:t>
          </a:r>
        </a:p>
      </dgm:t>
    </dgm:pt>
    <dgm:pt modelId="{EECD0802-DE78-4D64-9FE2-82BF4D1C1725}" type="parTrans" cxnId="{987DD957-3FDC-41FF-B99C-A1AC0FD7DE08}">
      <dgm:prSet/>
      <dgm:spPr/>
      <dgm:t>
        <a:bodyPr/>
        <a:lstStyle/>
        <a:p>
          <a:endParaRPr lang="en-US"/>
        </a:p>
      </dgm:t>
    </dgm:pt>
    <dgm:pt modelId="{9D249CB1-A8E3-4B60-9E8D-ED582DF6D8CB}" type="sibTrans" cxnId="{987DD957-3FDC-41FF-B99C-A1AC0FD7DE08}">
      <dgm:prSet/>
      <dgm:spPr/>
      <dgm:t>
        <a:bodyPr/>
        <a:lstStyle/>
        <a:p>
          <a:endParaRPr lang="en-US"/>
        </a:p>
      </dgm:t>
    </dgm:pt>
    <dgm:pt modelId="{277E1029-87C4-4EA9-97B3-EDDFDD90A5F9}" type="pres">
      <dgm:prSet presAssocID="{ABB120AC-DD60-483C-852F-07EEB0CA39EE}" presName="linear" presStyleCnt="0">
        <dgm:presLayoutVars>
          <dgm:animLvl val="lvl"/>
          <dgm:resizeHandles val="exact"/>
        </dgm:presLayoutVars>
      </dgm:prSet>
      <dgm:spPr/>
    </dgm:pt>
    <dgm:pt modelId="{FDCA043A-9D60-47C5-BDC5-CE5754129C8E}" type="pres">
      <dgm:prSet presAssocID="{6C8A3337-AD03-46E1-8EA8-CB3B09611E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39CE68-A4DB-4305-8678-C32CC7AC0071}" type="pres">
      <dgm:prSet presAssocID="{EF6C3883-B327-442D-AF33-E057932C0726}" presName="spacer" presStyleCnt="0"/>
      <dgm:spPr/>
    </dgm:pt>
    <dgm:pt modelId="{0B59CC44-CE84-45E7-BA8C-803633C565EC}" type="pres">
      <dgm:prSet presAssocID="{CA1A9EA3-F21F-48AC-9C2A-8720BB1F6A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7312BC-6ADD-47A6-9F3B-7B4C0E591D5B}" type="pres">
      <dgm:prSet presAssocID="{382FA441-F4DE-4A1B-AC8B-31E733ED5BFB}" presName="spacer" presStyleCnt="0"/>
      <dgm:spPr/>
    </dgm:pt>
    <dgm:pt modelId="{5EB756D4-EB17-4E26-88F0-18AF1F1FA2AD}" type="pres">
      <dgm:prSet presAssocID="{94EC621F-6878-4A9B-9A80-97242178CB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95023C-6719-4437-910A-B55B97E613E4}" type="pres">
      <dgm:prSet presAssocID="{BB655670-551A-4FDE-891B-CFBA2369A862}" presName="spacer" presStyleCnt="0"/>
      <dgm:spPr/>
    </dgm:pt>
    <dgm:pt modelId="{A6183B95-7EBA-4635-886F-E69C531E234B}" type="pres">
      <dgm:prSet presAssocID="{4E7B031E-65EA-49D3-A236-F75ECC312B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DA8546-259E-4A73-B6F4-EF7CC0134238}" srcId="{ABB120AC-DD60-483C-852F-07EEB0CA39EE}" destId="{CA1A9EA3-F21F-48AC-9C2A-8720BB1F6A65}" srcOrd="1" destOrd="0" parTransId="{AE277FD7-6CE0-4E82-A8CD-E422BF1F7F3E}" sibTransId="{382FA441-F4DE-4A1B-AC8B-31E733ED5BFB}"/>
    <dgm:cxn modelId="{B04C1347-E784-410E-895C-ADDF3862E967}" type="presOf" srcId="{4E7B031E-65EA-49D3-A236-F75ECC312B2C}" destId="{A6183B95-7EBA-4635-886F-E69C531E234B}" srcOrd="0" destOrd="0" presId="urn:microsoft.com/office/officeart/2005/8/layout/vList2"/>
    <dgm:cxn modelId="{E719176C-027A-4015-BF18-2BDEA7FEBB59}" type="presOf" srcId="{ABB120AC-DD60-483C-852F-07EEB0CA39EE}" destId="{277E1029-87C4-4EA9-97B3-EDDFDD90A5F9}" srcOrd="0" destOrd="0" presId="urn:microsoft.com/office/officeart/2005/8/layout/vList2"/>
    <dgm:cxn modelId="{85F63677-9D27-4120-8CB1-12FD6130000C}" srcId="{ABB120AC-DD60-483C-852F-07EEB0CA39EE}" destId="{94EC621F-6878-4A9B-9A80-97242178CBA6}" srcOrd="2" destOrd="0" parTransId="{3DBC39FB-DED7-4C2F-AD32-BDF7969179ED}" sibTransId="{BB655670-551A-4FDE-891B-CFBA2369A862}"/>
    <dgm:cxn modelId="{987DD957-3FDC-41FF-B99C-A1AC0FD7DE08}" srcId="{ABB120AC-DD60-483C-852F-07EEB0CA39EE}" destId="{4E7B031E-65EA-49D3-A236-F75ECC312B2C}" srcOrd="3" destOrd="0" parTransId="{EECD0802-DE78-4D64-9FE2-82BF4D1C1725}" sibTransId="{9D249CB1-A8E3-4B60-9E8D-ED582DF6D8CB}"/>
    <dgm:cxn modelId="{E373617A-E209-4F40-BBAD-FCB8775B9B11}" type="presOf" srcId="{6C8A3337-AD03-46E1-8EA8-CB3B09611ED0}" destId="{FDCA043A-9D60-47C5-BDC5-CE5754129C8E}" srcOrd="0" destOrd="0" presId="urn:microsoft.com/office/officeart/2005/8/layout/vList2"/>
    <dgm:cxn modelId="{BA7E767A-6F87-4D25-8A72-426A5F17F146}" srcId="{ABB120AC-DD60-483C-852F-07EEB0CA39EE}" destId="{6C8A3337-AD03-46E1-8EA8-CB3B09611ED0}" srcOrd="0" destOrd="0" parTransId="{06172BCD-38E6-490B-843E-21326C8D2F74}" sibTransId="{EF6C3883-B327-442D-AF33-E057932C0726}"/>
    <dgm:cxn modelId="{E0B8B8CF-69A3-4024-B5AE-7D0B1B8B89FE}" type="presOf" srcId="{CA1A9EA3-F21F-48AC-9C2A-8720BB1F6A65}" destId="{0B59CC44-CE84-45E7-BA8C-803633C565EC}" srcOrd="0" destOrd="0" presId="urn:microsoft.com/office/officeart/2005/8/layout/vList2"/>
    <dgm:cxn modelId="{CEEF6FEA-455C-47D6-923C-0E6637BD20B1}" type="presOf" srcId="{94EC621F-6878-4A9B-9A80-97242178CBA6}" destId="{5EB756D4-EB17-4E26-88F0-18AF1F1FA2AD}" srcOrd="0" destOrd="0" presId="urn:microsoft.com/office/officeart/2005/8/layout/vList2"/>
    <dgm:cxn modelId="{08DA954C-BFDB-4B03-B2B7-511D96E5B3D0}" type="presParOf" srcId="{277E1029-87C4-4EA9-97B3-EDDFDD90A5F9}" destId="{FDCA043A-9D60-47C5-BDC5-CE5754129C8E}" srcOrd="0" destOrd="0" presId="urn:microsoft.com/office/officeart/2005/8/layout/vList2"/>
    <dgm:cxn modelId="{90185C87-4C0C-48A4-A8EF-E83D2D3C03A8}" type="presParOf" srcId="{277E1029-87C4-4EA9-97B3-EDDFDD90A5F9}" destId="{2839CE68-A4DB-4305-8678-C32CC7AC0071}" srcOrd="1" destOrd="0" presId="urn:microsoft.com/office/officeart/2005/8/layout/vList2"/>
    <dgm:cxn modelId="{D054E73F-3468-461D-B465-2FC7D3EF4E20}" type="presParOf" srcId="{277E1029-87C4-4EA9-97B3-EDDFDD90A5F9}" destId="{0B59CC44-CE84-45E7-BA8C-803633C565EC}" srcOrd="2" destOrd="0" presId="urn:microsoft.com/office/officeart/2005/8/layout/vList2"/>
    <dgm:cxn modelId="{E439AF4A-EDEE-4DC2-99F0-AF8265E2159B}" type="presParOf" srcId="{277E1029-87C4-4EA9-97B3-EDDFDD90A5F9}" destId="{467312BC-6ADD-47A6-9F3B-7B4C0E591D5B}" srcOrd="3" destOrd="0" presId="urn:microsoft.com/office/officeart/2005/8/layout/vList2"/>
    <dgm:cxn modelId="{01DB1845-CD4B-4460-A4BA-690B1DC688E3}" type="presParOf" srcId="{277E1029-87C4-4EA9-97B3-EDDFDD90A5F9}" destId="{5EB756D4-EB17-4E26-88F0-18AF1F1FA2AD}" srcOrd="4" destOrd="0" presId="urn:microsoft.com/office/officeart/2005/8/layout/vList2"/>
    <dgm:cxn modelId="{87BC227C-1CD9-48F9-8B60-759DC34D5FCE}" type="presParOf" srcId="{277E1029-87C4-4EA9-97B3-EDDFDD90A5F9}" destId="{5495023C-6719-4437-910A-B55B97E613E4}" srcOrd="5" destOrd="0" presId="urn:microsoft.com/office/officeart/2005/8/layout/vList2"/>
    <dgm:cxn modelId="{79638EFC-F1F9-4106-B265-150476342F7A}" type="presParOf" srcId="{277E1029-87C4-4EA9-97B3-EDDFDD90A5F9}" destId="{A6183B95-7EBA-4635-886F-E69C531E23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A2DC35-F996-4D1C-985F-710BD82920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564A1B-2EB3-4440-B721-56739E2FEACF}">
      <dgm:prSet/>
      <dgm:spPr/>
      <dgm:t>
        <a:bodyPr/>
        <a:lstStyle/>
        <a:p>
          <a:pPr>
            <a:defRPr cap="all"/>
          </a:pPr>
          <a:r>
            <a:rPr lang="en-US"/>
            <a:t>Any questions?</a:t>
          </a:r>
        </a:p>
      </dgm:t>
    </dgm:pt>
    <dgm:pt modelId="{E9A1AC1B-A060-48F1-A5D3-64EC7FCD3609}" type="parTrans" cxnId="{806D940B-6B34-4093-9A91-EE54A8839884}">
      <dgm:prSet/>
      <dgm:spPr/>
      <dgm:t>
        <a:bodyPr/>
        <a:lstStyle/>
        <a:p>
          <a:endParaRPr lang="en-US"/>
        </a:p>
      </dgm:t>
    </dgm:pt>
    <dgm:pt modelId="{C0F5E0C4-B2A5-4644-91E8-358FF9A410BB}" type="sibTrans" cxnId="{806D940B-6B34-4093-9A91-EE54A8839884}">
      <dgm:prSet/>
      <dgm:spPr/>
      <dgm:t>
        <a:bodyPr/>
        <a:lstStyle/>
        <a:p>
          <a:endParaRPr lang="en-US"/>
        </a:p>
      </dgm:t>
    </dgm:pt>
    <dgm:pt modelId="{1DC8F850-B7E3-4438-8C86-DA2365D03AB2}">
      <dgm:prSet/>
      <dgm:spPr/>
      <dgm:t>
        <a:bodyPr/>
        <a:lstStyle/>
        <a:p>
          <a:pPr>
            <a:defRPr cap="all"/>
          </a:pPr>
          <a:r>
            <a:rPr lang="en-US"/>
            <a:t>Suggestions for further testing?</a:t>
          </a:r>
        </a:p>
      </dgm:t>
    </dgm:pt>
    <dgm:pt modelId="{667F9D3C-A85E-44CD-83B4-7D367D8B51DA}" type="parTrans" cxnId="{64327F4B-BDFE-4A36-B564-01EC6EFE9024}">
      <dgm:prSet/>
      <dgm:spPr/>
      <dgm:t>
        <a:bodyPr/>
        <a:lstStyle/>
        <a:p>
          <a:endParaRPr lang="en-US"/>
        </a:p>
      </dgm:t>
    </dgm:pt>
    <dgm:pt modelId="{1A49969F-D9C6-4127-9AD8-4A32AF42F171}" type="sibTrans" cxnId="{64327F4B-BDFE-4A36-B564-01EC6EFE9024}">
      <dgm:prSet/>
      <dgm:spPr/>
      <dgm:t>
        <a:bodyPr/>
        <a:lstStyle/>
        <a:p>
          <a:endParaRPr lang="en-US"/>
        </a:p>
      </dgm:t>
    </dgm:pt>
    <dgm:pt modelId="{9CA351C1-09ED-4529-A959-038711156C04}" type="pres">
      <dgm:prSet presAssocID="{32A2DC35-F996-4D1C-985F-710BD829203D}" presName="root" presStyleCnt="0">
        <dgm:presLayoutVars>
          <dgm:dir/>
          <dgm:resizeHandles val="exact"/>
        </dgm:presLayoutVars>
      </dgm:prSet>
      <dgm:spPr/>
    </dgm:pt>
    <dgm:pt modelId="{89889513-1921-4F5E-AE24-E0FD72DAEA19}" type="pres">
      <dgm:prSet presAssocID="{1E564A1B-2EB3-4440-B721-56739E2FEACF}" presName="compNode" presStyleCnt="0"/>
      <dgm:spPr/>
    </dgm:pt>
    <dgm:pt modelId="{6EA57B2D-39CE-4AC4-8113-1AA45997EC4D}" type="pres">
      <dgm:prSet presAssocID="{1E564A1B-2EB3-4440-B721-56739E2FEACF}" presName="iconBgRect" presStyleLbl="bgShp" presStyleIdx="0" presStyleCnt="2"/>
      <dgm:spPr/>
    </dgm:pt>
    <dgm:pt modelId="{078EAF74-E714-43ED-9242-75DBA4512D4A}" type="pres">
      <dgm:prSet presAssocID="{1E564A1B-2EB3-4440-B721-56739E2FEA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FB81579-767F-4F80-85A1-BAD1C342DAE2}" type="pres">
      <dgm:prSet presAssocID="{1E564A1B-2EB3-4440-B721-56739E2FEACF}" presName="spaceRect" presStyleCnt="0"/>
      <dgm:spPr/>
    </dgm:pt>
    <dgm:pt modelId="{DC82E0DD-9812-4E5E-B939-7759296266EA}" type="pres">
      <dgm:prSet presAssocID="{1E564A1B-2EB3-4440-B721-56739E2FEACF}" presName="textRect" presStyleLbl="revTx" presStyleIdx="0" presStyleCnt="2">
        <dgm:presLayoutVars>
          <dgm:chMax val="1"/>
          <dgm:chPref val="1"/>
        </dgm:presLayoutVars>
      </dgm:prSet>
      <dgm:spPr/>
    </dgm:pt>
    <dgm:pt modelId="{885A106E-D6A1-4FD2-86D3-FA937A2A9358}" type="pres">
      <dgm:prSet presAssocID="{C0F5E0C4-B2A5-4644-91E8-358FF9A410BB}" presName="sibTrans" presStyleCnt="0"/>
      <dgm:spPr/>
    </dgm:pt>
    <dgm:pt modelId="{55489CD5-8FB1-44C7-A5E0-DC42E6867E08}" type="pres">
      <dgm:prSet presAssocID="{1DC8F850-B7E3-4438-8C86-DA2365D03AB2}" presName="compNode" presStyleCnt="0"/>
      <dgm:spPr/>
    </dgm:pt>
    <dgm:pt modelId="{C3F8F4FE-94B8-44D0-B51C-D0061F7BA2F1}" type="pres">
      <dgm:prSet presAssocID="{1DC8F850-B7E3-4438-8C86-DA2365D03AB2}" presName="iconBgRect" presStyleLbl="bgShp" presStyleIdx="1" presStyleCnt="2"/>
      <dgm:spPr/>
    </dgm:pt>
    <dgm:pt modelId="{A2C7F2B3-A382-4E7A-AFF5-7C5808536B30}" type="pres">
      <dgm:prSet presAssocID="{1DC8F850-B7E3-4438-8C86-DA2365D03A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7ABC14-3DE3-4CE6-B164-AE9CB36F76C4}" type="pres">
      <dgm:prSet presAssocID="{1DC8F850-B7E3-4438-8C86-DA2365D03AB2}" presName="spaceRect" presStyleCnt="0"/>
      <dgm:spPr/>
    </dgm:pt>
    <dgm:pt modelId="{90E6DFA0-4336-4E1A-937B-4B92CEE32F88}" type="pres">
      <dgm:prSet presAssocID="{1DC8F850-B7E3-4438-8C86-DA2365D03A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6D940B-6B34-4093-9A91-EE54A8839884}" srcId="{32A2DC35-F996-4D1C-985F-710BD829203D}" destId="{1E564A1B-2EB3-4440-B721-56739E2FEACF}" srcOrd="0" destOrd="0" parTransId="{E9A1AC1B-A060-48F1-A5D3-64EC7FCD3609}" sibTransId="{C0F5E0C4-B2A5-4644-91E8-358FF9A410BB}"/>
    <dgm:cxn modelId="{D134DF0E-486E-46CC-9AD5-07ECCF7209AB}" type="presOf" srcId="{1DC8F850-B7E3-4438-8C86-DA2365D03AB2}" destId="{90E6DFA0-4336-4E1A-937B-4B92CEE32F88}" srcOrd="0" destOrd="0" presId="urn:microsoft.com/office/officeart/2018/5/layout/IconCircleLabelList"/>
    <dgm:cxn modelId="{64327F4B-BDFE-4A36-B564-01EC6EFE9024}" srcId="{32A2DC35-F996-4D1C-985F-710BD829203D}" destId="{1DC8F850-B7E3-4438-8C86-DA2365D03AB2}" srcOrd="1" destOrd="0" parTransId="{667F9D3C-A85E-44CD-83B4-7D367D8B51DA}" sibTransId="{1A49969F-D9C6-4127-9AD8-4A32AF42F171}"/>
    <dgm:cxn modelId="{2AFBE19C-B0BD-4207-8332-0E29F48410DD}" type="presOf" srcId="{1E564A1B-2EB3-4440-B721-56739E2FEACF}" destId="{DC82E0DD-9812-4E5E-B939-7759296266EA}" srcOrd="0" destOrd="0" presId="urn:microsoft.com/office/officeart/2018/5/layout/IconCircleLabelList"/>
    <dgm:cxn modelId="{A05A54C6-CCFA-412A-A24E-EA2C8D0F0BB8}" type="presOf" srcId="{32A2DC35-F996-4D1C-985F-710BD829203D}" destId="{9CA351C1-09ED-4529-A959-038711156C04}" srcOrd="0" destOrd="0" presId="urn:microsoft.com/office/officeart/2018/5/layout/IconCircleLabelList"/>
    <dgm:cxn modelId="{6D29162B-45AE-433A-9861-30805914F5DF}" type="presParOf" srcId="{9CA351C1-09ED-4529-A959-038711156C04}" destId="{89889513-1921-4F5E-AE24-E0FD72DAEA19}" srcOrd="0" destOrd="0" presId="urn:microsoft.com/office/officeart/2018/5/layout/IconCircleLabelList"/>
    <dgm:cxn modelId="{E293BB0E-FB25-4A7A-A92E-B2B89F5DAC1E}" type="presParOf" srcId="{89889513-1921-4F5E-AE24-E0FD72DAEA19}" destId="{6EA57B2D-39CE-4AC4-8113-1AA45997EC4D}" srcOrd="0" destOrd="0" presId="urn:microsoft.com/office/officeart/2018/5/layout/IconCircleLabelList"/>
    <dgm:cxn modelId="{8999472D-3812-4038-B832-EDF88CF8B16F}" type="presParOf" srcId="{89889513-1921-4F5E-AE24-E0FD72DAEA19}" destId="{078EAF74-E714-43ED-9242-75DBA4512D4A}" srcOrd="1" destOrd="0" presId="urn:microsoft.com/office/officeart/2018/5/layout/IconCircleLabelList"/>
    <dgm:cxn modelId="{B5ACB8DA-9D20-4DD5-81C7-8F03CD7571B9}" type="presParOf" srcId="{89889513-1921-4F5E-AE24-E0FD72DAEA19}" destId="{9FB81579-767F-4F80-85A1-BAD1C342DAE2}" srcOrd="2" destOrd="0" presId="urn:microsoft.com/office/officeart/2018/5/layout/IconCircleLabelList"/>
    <dgm:cxn modelId="{6CDCE757-8901-49F9-A6A5-2F153A2EDE26}" type="presParOf" srcId="{89889513-1921-4F5E-AE24-E0FD72DAEA19}" destId="{DC82E0DD-9812-4E5E-B939-7759296266EA}" srcOrd="3" destOrd="0" presId="urn:microsoft.com/office/officeart/2018/5/layout/IconCircleLabelList"/>
    <dgm:cxn modelId="{73EE8FC2-0B1E-4450-8156-590C7B69BCB0}" type="presParOf" srcId="{9CA351C1-09ED-4529-A959-038711156C04}" destId="{885A106E-D6A1-4FD2-86D3-FA937A2A9358}" srcOrd="1" destOrd="0" presId="urn:microsoft.com/office/officeart/2018/5/layout/IconCircleLabelList"/>
    <dgm:cxn modelId="{622B3EDF-09DE-4971-9C15-7D6385482C4F}" type="presParOf" srcId="{9CA351C1-09ED-4529-A959-038711156C04}" destId="{55489CD5-8FB1-44C7-A5E0-DC42E6867E08}" srcOrd="2" destOrd="0" presId="urn:microsoft.com/office/officeart/2018/5/layout/IconCircleLabelList"/>
    <dgm:cxn modelId="{6D1A0538-AC51-4750-8F20-F9563A37C57B}" type="presParOf" srcId="{55489CD5-8FB1-44C7-A5E0-DC42E6867E08}" destId="{C3F8F4FE-94B8-44D0-B51C-D0061F7BA2F1}" srcOrd="0" destOrd="0" presId="urn:microsoft.com/office/officeart/2018/5/layout/IconCircleLabelList"/>
    <dgm:cxn modelId="{19B50108-6C95-4C95-8EF4-23E9F9F05B9F}" type="presParOf" srcId="{55489CD5-8FB1-44C7-A5E0-DC42E6867E08}" destId="{A2C7F2B3-A382-4E7A-AFF5-7C5808536B30}" srcOrd="1" destOrd="0" presId="urn:microsoft.com/office/officeart/2018/5/layout/IconCircleLabelList"/>
    <dgm:cxn modelId="{0AA8A789-6484-42E6-B48A-8A5DEC053B88}" type="presParOf" srcId="{55489CD5-8FB1-44C7-A5E0-DC42E6867E08}" destId="{EB7ABC14-3DE3-4CE6-B164-AE9CB36F76C4}" srcOrd="2" destOrd="0" presId="urn:microsoft.com/office/officeart/2018/5/layout/IconCircleLabelList"/>
    <dgm:cxn modelId="{1961D3BB-2528-45D6-B951-102DC9D75EBE}" type="presParOf" srcId="{55489CD5-8FB1-44C7-A5E0-DC42E6867E08}" destId="{90E6DFA0-4336-4E1A-937B-4B92CEE32F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D1AA8-154C-4232-A1D2-6C0AADD88981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8C19F35-9A8A-449C-9A2F-B225A7BC8605}">
      <dgm:prSet/>
      <dgm:spPr/>
      <dgm:t>
        <a:bodyPr/>
        <a:lstStyle/>
        <a:p>
          <a:r>
            <a:rPr lang="en-US"/>
            <a:t>QUIC: Quick UDP Internet Connections</a:t>
          </a:r>
        </a:p>
      </dgm:t>
    </dgm:pt>
    <dgm:pt modelId="{416B045A-0D92-4A9D-BF7D-5E53CDB700E4}" type="parTrans" cxnId="{A363CEA1-62C7-4E5D-B74C-20935EECA178}">
      <dgm:prSet/>
      <dgm:spPr/>
      <dgm:t>
        <a:bodyPr/>
        <a:lstStyle/>
        <a:p>
          <a:endParaRPr lang="en-US"/>
        </a:p>
      </dgm:t>
    </dgm:pt>
    <dgm:pt modelId="{0AB096AE-B3EF-429A-9204-F9809DF23E90}" type="sibTrans" cxnId="{A363CEA1-62C7-4E5D-B74C-20935EECA178}">
      <dgm:prSet/>
      <dgm:spPr/>
      <dgm:t>
        <a:bodyPr/>
        <a:lstStyle/>
        <a:p>
          <a:endParaRPr lang="en-US"/>
        </a:p>
      </dgm:t>
    </dgm:pt>
    <dgm:pt modelId="{8B8DA69B-F3E0-45AC-B308-51BE238C9CC8}">
      <dgm:prSet/>
      <dgm:spPr/>
      <dgm:t>
        <a:bodyPr/>
        <a:lstStyle/>
        <a:p>
          <a:r>
            <a:rPr lang="en-US"/>
            <a:t>Developed by Google, used in HTTP/3</a:t>
          </a:r>
        </a:p>
      </dgm:t>
    </dgm:pt>
    <dgm:pt modelId="{9A8A4A9D-C3C6-4C87-8746-83FFA756CD02}" type="parTrans" cxnId="{F89E6E99-8D82-4ABD-AD04-609BA2A1541F}">
      <dgm:prSet/>
      <dgm:spPr/>
      <dgm:t>
        <a:bodyPr/>
        <a:lstStyle/>
        <a:p>
          <a:endParaRPr lang="en-US"/>
        </a:p>
      </dgm:t>
    </dgm:pt>
    <dgm:pt modelId="{4D823B96-47DD-4DC4-A7BC-AFB88E8C6C4C}" type="sibTrans" cxnId="{F89E6E99-8D82-4ABD-AD04-609BA2A1541F}">
      <dgm:prSet/>
      <dgm:spPr/>
      <dgm:t>
        <a:bodyPr/>
        <a:lstStyle/>
        <a:p>
          <a:endParaRPr lang="en-US"/>
        </a:p>
      </dgm:t>
    </dgm:pt>
    <dgm:pt modelId="{FF3F2092-94F1-4174-8530-6B3F70E5A5F3}">
      <dgm:prSet/>
      <dgm:spPr/>
      <dgm:t>
        <a:bodyPr/>
        <a:lstStyle/>
        <a:p>
          <a:r>
            <a:rPr lang="en-US"/>
            <a:t>Works over UDP, includes encryption</a:t>
          </a:r>
        </a:p>
      </dgm:t>
    </dgm:pt>
    <dgm:pt modelId="{6AE1E7D7-B67E-4FAF-BBB2-23304A39665E}" type="parTrans" cxnId="{DE3B3B85-6D62-46AC-9BE7-AB672AF2D3AF}">
      <dgm:prSet/>
      <dgm:spPr/>
      <dgm:t>
        <a:bodyPr/>
        <a:lstStyle/>
        <a:p>
          <a:endParaRPr lang="en-US"/>
        </a:p>
      </dgm:t>
    </dgm:pt>
    <dgm:pt modelId="{D3CCE26A-FBD2-4E29-ABE3-EC786AB9B5F5}" type="sibTrans" cxnId="{DE3B3B85-6D62-46AC-9BE7-AB672AF2D3AF}">
      <dgm:prSet/>
      <dgm:spPr/>
      <dgm:t>
        <a:bodyPr/>
        <a:lstStyle/>
        <a:p>
          <a:endParaRPr lang="en-US"/>
        </a:p>
      </dgm:t>
    </dgm:pt>
    <dgm:pt modelId="{2699582D-8AB3-4172-849F-E43E277AC557}">
      <dgm:prSet/>
      <dgm:spPr/>
      <dgm:t>
        <a:bodyPr/>
        <a:lstStyle/>
        <a:p>
          <a:r>
            <a:rPr lang="en-US"/>
            <a:t>Faster connection and transport latency</a:t>
          </a:r>
        </a:p>
      </dgm:t>
    </dgm:pt>
    <dgm:pt modelId="{D3110DDF-DA57-40A3-B381-BBD6895CB19B}" type="parTrans" cxnId="{6584F587-9C2A-47A6-95CB-5EA5BE91F9CE}">
      <dgm:prSet/>
      <dgm:spPr/>
      <dgm:t>
        <a:bodyPr/>
        <a:lstStyle/>
        <a:p>
          <a:endParaRPr lang="en-US"/>
        </a:p>
      </dgm:t>
    </dgm:pt>
    <dgm:pt modelId="{6F0B56E4-F6B0-4286-AD8C-752AF837C606}" type="sibTrans" cxnId="{6584F587-9C2A-47A6-95CB-5EA5BE91F9CE}">
      <dgm:prSet/>
      <dgm:spPr/>
      <dgm:t>
        <a:bodyPr/>
        <a:lstStyle/>
        <a:p>
          <a:endParaRPr lang="en-US"/>
        </a:p>
      </dgm:t>
    </dgm:pt>
    <dgm:pt modelId="{BD2D8FCC-4B63-47A3-B76E-699AF9971C7A}" type="pres">
      <dgm:prSet presAssocID="{EF0D1AA8-154C-4232-A1D2-6C0AADD88981}" presName="vert0" presStyleCnt="0">
        <dgm:presLayoutVars>
          <dgm:dir/>
          <dgm:animOne val="branch"/>
          <dgm:animLvl val="lvl"/>
        </dgm:presLayoutVars>
      </dgm:prSet>
      <dgm:spPr/>
    </dgm:pt>
    <dgm:pt modelId="{45864A88-42D3-4390-AA47-0C2B225DD0A7}" type="pres">
      <dgm:prSet presAssocID="{D8C19F35-9A8A-449C-9A2F-B225A7BC8605}" presName="thickLine" presStyleLbl="alignNode1" presStyleIdx="0" presStyleCnt="4"/>
      <dgm:spPr/>
    </dgm:pt>
    <dgm:pt modelId="{14194820-34E6-49F2-8CC1-3F30DAB1B9B1}" type="pres">
      <dgm:prSet presAssocID="{D8C19F35-9A8A-449C-9A2F-B225A7BC8605}" presName="horz1" presStyleCnt="0"/>
      <dgm:spPr/>
    </dgm:pt>
    <dgm:pt modelId="{7EEC32DB-8467-4E26-BBC4-AEEF765D4CC9}" type="pres">
      <dgm:prSet presAssocID="{D8C19F35-9A8A-449C-9A2F-B225A7BC8605}" presName="tx1" presStyleLbl="revTx" presStyleIdx="0" presStyleCnt="4"/>
      <dgm:spPr/>
    </dgm:pt>
    <dgm:pt modelId="{490FB099-ED04-422D-B527-B34DE390DA0D}" type="pres">
      <dgm:prSet presAssocID="{D8C19F35-9A8A-449C-9A2F-B225A7BC8605}" presName="vert1" presStyleCnt="0"/>
      <dgm:spPr/>
    </dgm:pt>
    <dgm:pt modelId="{C3BC6D72-BC90-43E9-8354-3C824C8FD156}" type="pres">
      <dgm:prSet presAssocID="{8B8DA69B-F3E0-45AC-B308-51BE238C9CC8}" presName="thickLine" presStyleLbl="alignNode1" presStyleIdx="1" presStyleCnt="4"/>
      <dgm:spPr/>
    </dgm:pt>
    <dgm:pt modelId="{FD0034B4-D162-43C5-B188-06DE32A00D2C}" type="pres">
      <dgm:prSet presAssocID="{8B8DA69B-F3E0-45AC-B308-51BE238C9CC8}" presName="horz1" presStyleCnt="0"/>
      <dgm:spPr/>
    </dgm:pt>
    <dgm:pt modelId="{384257E8-95CB-4D8E-869E-B0DF7AFC396D}" type="pres">
      <dgm:prSet presAssocID="{8B8DA69B-F3E0-45AC-B308-51BE238C9CC8}" presName="tx1" presStyleLbl="revTx" presStyleIdx="1" presStyleCnt="4"/>
      <dgm:spPr/>
    </dgm:pt>
    <dgm:pt modelId="{54412B7F-37F7-474A-97B9-EFC7DB3F8F74}" type="pres">
      <dgm:prSet presAssocID="{8B8DA69B-F3E0-45AC-B308-51BE238C9CC8}" presName="vert1" presStyleCnt="0"/>
      <dgm:spPr/>
    </dgm:pt>
    <dgm:pt modelId="{69AD6440-A709-4A92-9CF7-4299688070EE}" type="pres">
      <dgm:prSet presAssocID="{FF3F2092-94F1-4174-8530-6B3F70E5A5F3}" presName="thickLine" presStyleLbl="alignNode1" presStyleIdx="2" presStyleCnt="4"/>
      <dgm:spPr/>
    </dgm:pt>
    <dgm:pt modelId="{B4C4B414-389E-4D60-A25E-9426BC7E9BFB}" type="pres">
      <dgm:prSet presAssocID="{FF3F2092-94F1-4174-8530-6B3F70E5A5F3}" presName="horz1" presStyleCnt="0"/>
      <dgm:spPr/>
    </dgm:pt>
    <dgm:pt modelId="{31BC6174-DBCD-43D9-BAD8-294B4C55CD4E}" type="pres">
      <dgm:prSet presAssocID="{FF3F2092-94F1-4174-8530-6B3F70E5A5F3}" presName="tx1" presStyleLbl="revTx" presStyleIdx="2" presStyleCnt="4"/>
      <dgm:spPr/>
    </dgm:pt>
    <dgm:pt modelId="{A6F29FA8-D52B-4CCE-9EA4-B5C6E2DEB2E9}" type="pres">
      <dgm:prSet presAssocID="{FF3F2092-94F1-4174-8530-6B3F70E5A5F3}" presName="vert1" presStyleCnt="0"/>
      <dgm:spPr/>
    </dgm:pt>
    <dgm:pt modelId="{B987C4B0-2FE3-4916-9EB5-E23A26410481}" type="pres">
      <dgm:prSet presAssocID="{2699582D-8AB3-4172-849F-E43E277AC557}" presName="thickLine" presStyleLbl="alignNode1" presStyleIdx="3" presStyleCnt="4"/>
      <dgm:spPr/>
    </dgm:pt>
    <dgm:pt modelId="{A62B5FBA-C2F0-44DA-B3DB-48EF5FBC79B2}" type="pres">
      <dgm:prSet presAssocID="{2699582D-8AB3-4172-849F-E43E277AC557}" presName="horz1" presStyleCnt="0"/>
      <dgm:spPr/>
    </dgm:pt>
    <dgm:pt modelId="{A90F1856-2D59-4FCE-A73D-FA7A9BA44BBB}" type="pres">
      <dgm:prSet presAssocID="{2699582D-8AB3-4172-849F-E43E277AC557}" presName="tx1" presStyleLbl="revTx" presStyleIdx="3" presStyleCnt="4"/>
      <dgm:spPr/>
    </dgm:pt>
    <dgm:pt modelId="{07EA23D1-E81B-41D9-8F01-0C6E9B11D78C}" type="pres">
      <dgm:prSet presAssocID="{2699582D-8AB3-4172-849F-E43E277AC557}" presName="vert1" presStyleCnt="0"/>
      <dgm:spPr/>
    </dgm:pt>
  </dgm:ptLst>
  <dgm:cxnLst>
    <dgm:cxn modelId="{3149E711-D261-4F97-885B-A14373B074EE}" type="presOf" srcId="{8B8DA69B-F3E0-45AC-B308-51BE238C9CC8}" destId="{384257E8-95CB-4D8E-869E-B0DF7AFC396D}" srcOrd="0" destOrd="0" presId="urn:microsoft.com/office/officeart/2008/layout/LinedList"/>
    <dgm:cxn modelId="{B405BE5D-D478-45DD-B7FB-8F13E85D7E6D}" type="presOf" srcId="{D8C19F35-9A8A-449C-9A2F-B225A7BC8605}" destId="{7EEC32DB-8467-4E26-BBC4-AEEF765D4CC9}" srcOrd="0" destOrd="0" presId="urn:microsoft.com/office/officeart/2008/layout/LinedList"/>
    <dgm:cxn modelId="{DE3B3B85-6D62-46AC-9BE7-AB672AF2D3AF}" srcId="{EF0D1AA8-154C-4232-A1D2-6C0AADD88981}" destId="{FF3F2092-94F1-4174-8530-6B3F70E5A5F3}" srcOrd="2" destOrd="0" parTransId="{6AE1E7D7-B67E-4FAF-BBB2-23304A39665E}" sibTransId="{D3CCE26A-FBD2-4E29-ABE3-EC786AB9B5F5}"/>
    <dgm:cxn modelId="{6584F587-9C2A-47A6-95CB-5EA5BE91F9CE}" srcId="{EF0D1AA8-154C-4232-A1D2-6C0AADD88981}" destId="{2699582D-8AB3-4172-849F-E43E277AC557}" srcOrd="3" destOrd="0" parTransId="{D3110DDF-DA57-40A3-B381-BBD6895CB19B}" sibTransId="{6F0B56E4-F6B0-4286-AD8C-752AF837C606}"/>
    <dgm:cxn modelId="{447A8C8C-25B4-4E89-9C97-3C5BC8B80282}" type="presOf" srcId="{EF0D1AA8-154C-4232-A1D2-6C0AADD88981}" destId="{BD2D8FCC-4B63-47A3-B76E-699AF9971C7A}" srcOrd="0" destOrd="0" presId="urn:microsoft.com/office/officeart/2008/layout/LinedList"/>
    <dgm:cxn modelId="{F89E6E99-8D82-4ABD-AD04-609BA2A1541F}" srcId="{EF0D1AA8-154C-4232-A1D2-6C0AADD88981}" destId="{8B8DA69B-F3E0-45AC-B308-51BE238C9CC8}" srcOrd="1" destOrd="0" parTransId="{9A8A4A9D-C3C6-4C87-8746-83FFA756CD02}" sibTransId="{4D823B96-47DD-4DC4-A7BC-AFB88E8C6C4C}"/>
    <dgm:cxn modelId="{A363CEA1-62C7-4E5D-B74C-20935EECA178}" srcId="{EF0D1AA8-154C-4232-A1D2-6C0AADD88981}" destId="{D8C19F35-9A8A-449C-9A2F-B225A7BC8605}" srcOrd="0" destOrd="0" parTransId="{416B045A-0D92-4A9D-BF7D-5E53CDB700E4}" sibTransId="{0AB096AE-B3EF-429A-9204-F9809DF23E90}"/>
    <dgm:cxn modelId="{466CCDC4-2F52-47BB-AB24-70CE93DC768C}" type="presOf" srcId="{FF3F2092-94F1-4174-8530-6B3F70E5A5F3}" destId="{31BC6174-DBCD-43D9-BAD8-294B4C55CD4E}" srcOrd="0" destOrd="0" presId="urn:microsoft.com/office/officeart/2008/layout/LinedList"/>
    <dgm:cxn modelId="{5DA189C8-1479-4295-BADB-6FC7A68E3CBC}" type="presOf" srcId="{2699582D-8AB3-4172-849F-E43E277AC557}" destId="{A90F1856-2D59-4FCE-A73D-FA7A9BA44BBB}" srcOrd="0" destOrd="0" presId="urn:microsoft.com/office/officeart/2008/layout/LinedList"/>
    <dgm:cxn modelId="{E21DDE51-9B20-4A19-B452-50100FA07434}" type="presParOf" srcId="{BD2D8FCC-4B63-47A3-B76E-699AF9971C7A}" destId="{45864A88-42D3-4390-AA47-0C2B225DD0A7}" srcOrd="0" destOrd="0" presId="urn:microsoft.com/office/officeart/2008/layout/LinedList"/>
    <dgm:cxn modelId="{6A92C3FA-C737-4E96-9E72-69CD376F09CF}" type="presParOf" srcId="{BD2D8FCC-4B63-47A3-B76E-699AF9971C7A}" destId="{14194820-34E6-49F2-8CC1-3F30DAB1B9B1}" srcOrd="1" destOrd="0" presId="urn:microsoft.com/office/officeart/2008/layout/LinedList"/>
    <dgm:cxn modelId="{6CF775E6-BBE7-4E90-93E6-D246158A9F27}" type="presParOf" srcId="{14194820-34E6-49F2-8CC1-3F30DAB1B9B1}" destId="{7EEC32DB-8467-4E26-BBC4-AEEF765D4CC9}" srcOrd="0" destOrd="0" presId="urn:microsoft.com/office/officeart/2008/layout/LinedList"/>
    <dgm:cxn modelId="{6B26D5E6-CA41-4A7C-8868-29A9DE9BC03B}" type="presParOf" srcId="{14194820-34E6-49F2-8CC1-3F30DAB1B9B1}" destId="{490FB099-ED04-422D-B527-B34DE390DA0D}" srcOrd="1" destOrd="0" presId="urn:microsoft.com/office/officeart/2008/layout/LinedList"/>
    <dgm:cxn modelId="{589FAC3A-C749-488C-AD1B-AFAA0CA7FD2C}" type="presParOf" srcId="{BD2D8FCC-4B63-47A3-B76E-699AF9971C7A}" destId="{C3BC6D72-BC90-43E9-8354-3C824C8FD156}" srcOrd="2" destOrd="0" presId="urn:microsoft.com/office/officeart/2008/layout/LinedList"/>
    <dgm:cxn modelId="{9EE5E395-BFEA-4996-9B1D-441DDF8A1888}" type="presParOf" srcId="{BD2D8FCC-4B63-47A3-B76E-699AF9971C7A}" destId="{FD0034B4-D162-43C5-B188-06DE32A00D2C}" srcOrd="3" destOrd="0" presId="urn:microsoft.com/office/officeart/2008/layout/LinedList"/>
    <dgm:cxn modelId="{35430BAE-76A7-45F9-8719-8FC7D2E7F83D}" type="presParOf" srcId="{FD0034B4-D162-43C5-B188-06DE32A00D2C}" destId="{384257E8-95CB-4D8E-869E-B0DF7AFC396D}" srcOrd="0" destOrd="0" presId="urn:microsoft.com/office/officeart/2008/layout/LinedList"/>
    <dgm:cxn modelId="{CED98343-56B4-46B1-9F9E-7E1BAE9889AC}" type="presParOf" srcId="{FD0034B4-D162-43C5-B188-06DE32A00D2C}" destId="{54412B7F-37F7-474A-97B9-EFC7DB3F8F74}" srcOrd="1" destOrd="0" presId="urn:microsoft.com/office/officeart/2008/layout/LinedList"/>
    <dgm:cxn modelId="{3A337984-E967-4B1A-B7C0-6A20EB222780}" type="presParOf" srcId="{BD2D8FCC-4B63-47A3-B76E-699AF9971C7A}" destId="{69AD6440-A709-4A92-9CF7-4299688070EE}" srcOrd="4" destOrd="0" presId="urn:microsoft.com/office/officeart/2008/layout/LinedList"/>
    <dgm:cxn modelId="{6C5C5B89-DFF4-491C-98E1-5FA022A2FC41}" type="presParOf" srcId="{BD2D8FCC-4B63-47A3-B76E-699AF9971C7A}" destId="{B4C4B414-389E-4D60-A25E-9426BC7E9BFB}" srcOrd="5" destOrd="0" presId="urn:microsoft.com/office/officeart/2008/layout/LinedList"/>
    <dgm:cxn modelId="{AFF8A822-0445-4E5D-BF03-615D163EA43D}" type="presParOf" srcId="{B4C4B414-389E-4D60-A25E-9426BC7E9BFB}" destId="{31BC6174-DBCD-43D9-BAD8-294B4C55CD4E}" srcOrd="0" destOrd="0" presId="urn:microsoft.com/office/officeart/2008/layout/LinedList"/>
    <dgm:cxn modelId="{3AED7458-8D65-43EE-A2F1-60CA8972C54F}" type="presParOf" srcId="{B4C4B414-389E-4D60-A25E-9426BC7E9BFB}" destId="{A6F29FA8-D52B-4CCE-9EA4-B5C6E2DEB2E9}" srcOrd="1" destOrd="0" presId="urn:microsoft.com/office/officeart/2008/layout/LinedList"/>
    <dgm:cxn modelId="{A9142E96-62D9-42D2-8558-14626578C637}" type="presParOf" srcId="{BD2D8FCC-4B63-47A3-B76E-699AF9971C7A}" destId="{B987C4B0-2FE3-4916-9EB5-E23A26410481}" srcOrd="6" destOrd="0" presId="urn:microsoft.com/office/officeart/2008/layout/LinedList"/>
    <dgm:cxn modelId="{13862460-079C-4CBB-9145-A0B00F8BA112}" type="presParOf" srcId="{BD2D8FCC-4B63-47A3-B76E-699AF9971C7A}" destId="{A62B5FBA-C2F0-44DA-B3DB-48EF5FBC79B2}" srcOrd="7" destOrd="0" presId="urn:microsoft.com/office/officeart/2008/layout/LinedList"/>
    <dgm:cxn modelId="{33248730-7B80-4309-B1F6-805E40381AE8}" type="presParOf" srcId="{A62B5FBA-C2F0-44DA-B3DB-48EF5FBC79B2}" destId="{A90F1856-2D59-4FCE-A73D-FA7A9BA44BBB}" srcOrd="0" destOrd="0" presId="urn:microsoft.com/office/officeart/2008/layout/LinedList"/>
    <dgm:cxn modelId="{05D17BE8-54E9-46EB-9901-70857826865C}" type="presParOf" srcId="{A62B5FBA-C2F0-44DA-B3DB-48EF5FBC79B2}" destId="{07EA23D1-E81B-41D9-8F01-0C6E9B11D7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DEA576-C9BB-4020-9571-2E279B4D05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BDF3A6-FBC9-495E-B14E-F53FA7391616}">
      <dgm:prSet/>
      <dgm:spPr/>
      <dgm:t>
        <a:bodyPr/>
        <a:lstStyle/>
        <a:p>
          <a:r>
            <a:rPr lang="en-US"/>
            <a:t>TCP: Reliable but slower</a:t>
          </a:r>
        </a:p>
      </dgm:t>
    </dgm:pt>
    <dgm:pt modelId="{E14B4CA1-25FB-4BCE-8E29-4C73D02743AB}" type="parTrans" cxnId="{946280E2-7F6B-4EB1-BDD9-D9742E01B287}">
      <dgm:prSet/>
      <dgm:spPr/>
      <dgm:t>
        <a:bodyPr/>
        <a:lstStyle/>
        <a:p>
          <a:endParaRPr lang="en-US"/>
        </a:p>
      </dgm:t>
    </dgm:pt>
    <dgm:pt modelId="{874CC10C-8BAC-45A8-8709-3EEFB6239D6C}" type="sibTrans" cxnId="{946280E2-7F6B-4EB1-BDD9-D9742E01B287}">
      <dgm:prSet/>
      <dgm:spPr/>
      <dgm:t>
        <a:bodyPr/>
        <a:lstStyle/>
        <a:p>
          <a:endParaRPr lang="en-US"/>
        </a:p>
      </dgm:t>
    </dgm:pt>
    <dgm:pt modelId="{373F4B09-9F5C-44C7-9034-CB0DE65FAEF1}">
      <dgm:prSet/>
      <dgm:spPr/>
      <dgm:t>
        <a:bodyPr/>
        <a:lstStyle/>
        <a:p>
          <a:r>
            <a:rPr lang="en-US"/>
            <a:t>QUIC: Designed for better speed &amp; efficiency</a:t>
          </a:r>
        </a:p>
      </dgm:t>
    </dgm:pt>
    <dgm:pt modelId="{EA764CF7-D043-453D-8B56-1834AF88AF2E}" type="parTrans" cxnId="{F45F8B1D-8479-428A-9C7E-6DAD6FCC2B01}">
      <dgm:prSet/>
      <dgm:spPr/>
      <dgm:t>
        <a:bodyPr/>
        <a:lstStyle/>
        <a:p>
          <a:endParaRPr lang="en-US"/>
        </a:p>
      </dgm:t>
    </dgm:pt>
    <dgm:pt modelId="{2CDAC904-884C-45FA-9F83-F6E6204677A3}" type="sibTrans" cxnId="{F45F8B1D-8479-428A-9C7E-6DAD6FCC2B01}">
      <dgm:prSet/>
      <dgm:spPr/>
      <dgm:t>
        <a:bodyPr/>
        <a:lstStyle/>
        <a:p>
          <a:endParaRPr lang="en-US"/>
        </a:p>
      </dgm:t>
    </dgm:pt>
    <dgm:pt modelId="{B8B27FFE-03CD-4168-9692-D9CDFC1B3057}">
      <dgm:prSet/>
      <dgm:spPr/>
      <dgm:t>
        <a:bodyPr/>
        <a:lstStyle/>
        <a:p>
          <a:r>
            <a:rPr lang="en-US"/>
            <a:t>Useful in video, gaming, browsing</a:t>
          </a:r>
        </a:p>
      </dgm:t>
    </dgm:pt>
    <dgm:pt modelId="{377E6DB6-6295-4028-A8FD-59D6AB0F574B}" type="parTrans" cxnId="{16BDD2FD-A724-4B97-9BFB-FF1A51A63682}">
      <dgm:prSet/>
      <dgm:spPr/>
      <dgm:t>
        <a:bodyPr/>
        <a:lstStyle/>
        <a:p>
          <a:endParaRPr lang="en-US"/>
        </a:p>
      </dgm:t>
    </dgm:pt>
    <dgm:pt modelId="{7C6C501A-4990-4335-85BC-C52AAEBE78C6}" type="sibTrans" cxnId="{16BDD2FD-A724-4B97-9BFB-FF1A51A63682}">
      <dgm:prSet/>
      <dgm:spPr/>
      <dgm:t>
        <a:bodyPr/>
        <a:lstStyle/>
        <a:p>
          <a:endParaRPr lang="en-US"/>
        </a:p>
      </dgm:t>
    </dgm:pt>
    <dgm:pt modelId="{1AE812C7-75CA-4E63-B4B2-6E4C0314FBEE}">
      <dgm:prSet/>
      <dgm:spPr/>
      <dgm:t>
        <a:bodyPr/>
        <a:lstStyle/>
        <a:p>
          <a:r>
            <a:rPr lang="en-US"/>
            <a:t>Research: Is QUIC better than TCP?</a:t>
          </a:r>
        </a:p>
      </dgm:t>
    </dgm:pt>
    <dgm:pt modelId="{3819693A-F50C-4C43-B777-361596EC3814}" type="parTrans" cxnId="{F0FA3B66-7D84-4342-A62E-5723481417D0}">
      <dgm:prSet/>
      <dgm:spPr/>
      <dgm:t>
        <a:bodyPr/>
        <a:lstStyle/>
        <a:p>
          <a:endParaRPr lang="en-US"/>
        </a:p>
      </dgm:t>
    </dgm:pt>
    <dgm:pt modelId="{4FDFFA09-CE4C-4597-BC4B-33F235772BB9}" type="sibTrans" cxnId="{F0FA3B66-7D84-4342-A62E-5723481417D0}">
      <dgm:prSet/>
      <dgm:spPr/>
      <dgm:t>
        <a:bodyPr/>
        <a:lstStyle/>
        <a:p>
          <a:endParaRPr lang="en-US"/>
        </a:p>
      </dgm:t>
    </dgm:pt>
    <dgm:pt modelId="{A02325B5-9E6C-440C-B860-BB482DE23033}" type="pres">
      <dgm:prSet presAssocID="{A7DEA576-C9BB-4020-9571-2E279B4D050E}" presName="linear" presStyleCnt="0">
        <dgm:presLayoutVars>
          <dgm:animLvl val="lvl"/>
          <dgm:resizeHandles val="exact"/>
        </dgm:presLayoutVars>
      </dgm:prSet>
      <dgm:spPr/>
    </dgm:pt>
    <dgm:pt modelId="{88B61C34-A23D-4068-87B9-D9DA99315B13}" type="pres">
      <dgm:prSet presAssocID="{12BDF3A6-FBC9-495E-B14E-F53FA73916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75284C-DB2C-4A94-BD10-4079ACFB833D}" type="pres">
      <dgm:prSet presAssocID="{874CC10C-8BAC-45A8-8709-3EEFB6239D6C}" presName="spacer" presStyleCnt="0"/>
      <dgm:spPr/>
    </dgm:pt>
    <dgm:pt modelId="{D7AE5727-4015-4D73-B338-F4EA808B2AEC}" type="pres">
      <dgm:prSet presAssocID="{373F4B09-9F5C-44C7-9034-CB0DE65FAE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2051A2-45B1-4AC7-83FD-8E22B1F8BE9B}" type="pres">
      <dgm:prSet presAssocID="{2CDAC904-884C-45FA-9F83-F6E6204677A3}" presName="spacer" presStyleCnt="0"/>
      <dgm:spPr/>
    </dgm:pt>
    <dgm:pt modelId="{BC8D0698-7509-47FA-8D4C-94A5C7C57039}" type="pres">
      <dgm:prSet presAssocID="{B8B27FFE-03CD-4168-9692-D9CDFC1B30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6184CC-FE0F-4508-B136-C878B1800321}" type="pres">
      <dgm:prSet presAssocID="{7C6C501A-4990-4335-85BC-C52AAEBE78C6}" presName="spacer" presStyleCnt="0"/>
      <dgm:spPr/>
    </dgm:pt>
    <dgm:pt modelId="{14AFEF99-6621-455A-9525-31B7F0412FFF}" type="pres">
      <dgm:prSet presAssocID="{1AE812C7-75CA-4E63-B4B2-6E4C0314FB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5F8B1D-8479-428A-9C7E-6DAD6FCC2B01}" srcId="{A7DEA576-C9BB-4020-9571-2E279B4D050E}" destId="{373F4B09-9F5C-44C7-9034-CB0DE65FAEF1}" srcOrd="1" destOrd="0" parTransId="{EA764CF7-D043-453D-8B56-1834AF88AF2E}" sibTransId="{2CDAC904-884C-45FA-9F83-F6E6204677A3}"/>
    <dgm:cxn modelId="{6FCF1E28-315E-476D-8631-A0D533E82068}" type="presOf" srcId="{A7DEA576-C9BB-4020-9571-2E279B4D050E}" destId="{A02325B5-9E6C-440C-B860-BB482DE23033}" srcOrd="0" destOrd="0" presId="urn:microsoft.com/office/officeart/2005/8/layout/vList2"/>
    <dgm:cxn modelId="{F0FA3B66-7D84-4342-A62E-5723481417D0}" srcId="{A7DEA576-C9BB-4020-9571-2E279B4D050E}" destId="{1AE812C7-75CA-4E63-B4B2-6E4C0314FBEE}" srcOrd="3" destOrd="0" parTransId="{3819693A-F50C-4C43-B777-361596EC3814}" sibTransId="{4FDFFA09-CE4C-4597-BC4B-33F235772BB9}"/>
    <dgm:cxn modelId="{E7AD1482-E149-4E68-B5AA-20C278A8013E}" type="presOf" srcId="{373F4B09-9F5C-44C7-9034-CB0DE65FAEF1}" destId="{D7AE5727-4015-4D73-B338-F4EA808B2AEC}" srcOrd="0" destOrd="0" presId="urn:microsoft.com/office/officeart/2005/8/layout/vList2"/>
    <dgm:cxn modelId="{88DC3DCE-F7F5-4EBF-8CB7-911C1E0C03EF}" type="presOf" srcId="{B8B27FFE-03CD-4168-9692-D9CDFC1B3057}" destId="{BC8D0698-7509-47FA-8D4C-94A5C7C57039}" srcOrd="0" destOrd="0" presId="urn:microsoft.com/office/officeart/2005/8/layout/vList2"/>
    <dgm:cxn modelId="{F7E52DDC-3827-4675-B162-DEBD80C52D2B}" type="presOf" srcId="{1AE812C7-75CA-4E63-B4B2-6E4C0314FBEE}" destId="{14AFEF99-6621-455A-9525-31B7F0412FFF}" srcOrd="0" destOrd="0" presId="urn:microsoft.com/office/officeart/2005/8/layout/vList2"/>
    <dgm:cxn modelId="{946280E2-7F6B-4EB1-BDD9-D9742E01B287}" srcId="{A7DEA576-C9BB-4020-9571-2E279B4D050E}" destId="{12BDF3A6-FBC9-495E-B14E-F53FA7391616}" srcOrd="0" destOrd="0" parTransId="{E14B4CA1-25FB-4BCE-8E29-4C73D02743AB}" sibTransId="{874CC10C-8BAC-45A8-8709-3EEFB6239D6C}"/>
    <dgm:cxn modelId="{16BDD2FD-A724-4B97-9BFB-FF1A51A63682}" srcId="{A7DEA576-C9BB-4020-9571-2E279B4D050E}" destId="{B8B27FFE-03CD-4168-9692-D9CDFC1B3057}" srcOrd="2" destOrd="0" parTransId="{377E6DB6-6295-4028-A8FD-59D6AB0F574B}" sibTransId="{7C6C501A-4990-4335-85BC-C52AAEBE78C6}"/>
    <dgm:cxn modelId="{3BD26AFE-ABCC-4E1A-85AC-3B1930E05FDD}" type="presOf" srcId="{12BDF3A6-FBC9-495E-B14E-F53FA7391616}" destId="{88B61C34-A23D-4068-87B9-D9DA99315B13}" srcOrd="0" destOrd="0" presId="urn:microsoft.com/office/officeart/2005/8/layout/vList2"/>
    <dgm:cxn modelId="{97FFCFA2-032B-4995-9EBF-A7CE6E481B39}" type="presParOf" srcId="{A02325B5-9E6C-440C-B860-BB482DE23033}" destId="{88B61C34-A23D-4068-87B9-D9DA99315B13}" srcOrd="0" destOrd="0" presId="urn:microsoft.com/office/officeart/2005/8/layout/vList2"/>
    <dgm:cxn modelId="{BD621718-8F2B-4448-B0DD-C33DDB0F8C1D}" type="presParOf" srcId="{A02325B5-9E6C-440C-B860-BB482DE23033}" destId="{3875284C-DB2C-4A94-BD10-4079ACFB833D}" srcOrd="1" destOrd="0" presId="urn:microsoft.com/office/officeart/2005/8/layout/vList2"/>
    <dgm:cxn modelId="{117085A7-2E3E-4518-A6E7-3C3A01D6B7A7}" type="presParOf" srcId="{A02325B5-9E6C-440C-B860-BB482DE23033}" destId="{D7AE5727-4015-4D73-B338-F4EA808B2AEC}" srcOrd="2" destOrd="0" presId="urn:microsoft.com/office/officeart/2005/8/layout/vList2"/>
    <dgm:cxn modelId="{CCD93DD5-6809-4832-877C-ED3D5E065021}" type="presParOf" srcId="{A02325B5-9E6C-440C-B860-BB482DE23033}" destId="{652051A2-45B1-4AC7-83FD-8E22B1F8BE9B}" srcOrd="3" destOrd="0" presId="urn:microsoft.com/office/officeart/2005/8/layout/vList2"/>
    <dgm:cxn modelId="{3EBC1D6D-C551-4CA2-BCC4-FEF57F74071B}" type="presParOf" srcId="{A02325B5-9E6C-440C-B860-BB482DE23033}" destId="{BC8D0698-7509-47FA-8D4C-94A5C7C57039}" srcOrd="4" destOrd="0" presId="urn:microsoft.com/office/officeart/2005/8/layout/vList2"/>
    <dgm:cxn modelId="{8898E514-1443-4E68-88FF-DE579C4562A0}" type="presParOf" srcId="{A02325B5-9E6C-440C-B860-BB482DE23033}" destId="{FD6184CC-FE0F-4508-B136-C878B1800321}" srcOrd="5" destOrd="0" presId="urn:microsoft.com/office/officeart/2005/8/layout/vList2"/>
    <dgm:cxn modelId="{85391F59-F6D8-4180-97C5-93A4A9F7FCDF}" type="presParOf" srcId="{A02325B5-9E6C-440C-B860-BB482DE23033}" destId="{14AFEF99-6621-455A-9525-31B7F0412F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49E4D4-5F24-47E6-8B95-00402F1DBA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19DFBF-344B-4A6F-B284-89C99ADB8F3F}">
      <dgm:prSet/>
      <dgm:spPr/>
      <dgm:t>
        <a:bodyPr/>
        <a:lstStyle/>
        <a:p>
          <a:r>
            <a:rPr lang="en-US" dirty="0"/>
            <a:t>A Performance Evaluation of QUIC in Real-Time Networks (2025)</a:t>
          </a:r>
        </a:p>
      </dgm:t>
    </dgm:pt>
    <dgm:pt modelId="{9B5753D5-8FCD-4226-9A73-69EBB5F6DB8E}" type="parTrans" cxnId="{0EB4564B-EF91-4269-A58C-15A4EB62C9A3}">
      <dgm:prSet/>
      <dgm:spPr/>
      <dgm:t>
        <a:bodyPr/>
        <a:lstStyle/>
        <a:p>
          <a:endParaRPr lang="en-US"/>
        </a:p>
      </dgm:t>
    </dgm:pt>
    <dgm:pt modelId="{DC33D748-9474-48BB-9701-A63FDDAEB1D2}" type="sibTrans" cxnId="{0EB4564B-EF91-4269-A58C-15A4EB62C9A3}">
      <dgm:prSet/>
      <dgm:spPr/>
      <dgm:t>
        <a:bodyPr/>
        <a:lstStyle/>
        <a:p>
          <a:endParaRPr lang="en-US"/>
        </a:p>
      </dgm:t>
    </dgm:pt>
    <dgm:pt modelId="{972FAA46-C3AE-4431-9C5E-A216DDDA59C2}">
      <dgm:prSet/>
      <dgm:spPr/>
      <dgm:t>
        <a:bodyPr/>
        <a:lstStyle/>
        <a:p>
          <a:r>
            <a:rPr lang="en-US"/>
            <a:t>Source: ACM Digital Library</a:t>
          </a:r>
        </a:p>
      </dgm:t>
    </dgm:pt>
    <dgm:pt modelId="{E674B018-9BB1-452E-89B2-E52DAC157615}" type="parTrans" cxnId="{58E0F63B-9DA3-46D2-8BA5-1F4EDB0ED109}">
      <dgm:prSet/>
      <dgm:spPr/>
      <dgm:t>
        <a:bodyPr/>
        <a:lstStyle/>
        <a:p>
          <a:endParaRPr lang="en-US"/>
        </a:p>
      </dgm:t>
    </dgm:pt>
    <dgm:pt modelId="{0EF0DAE0-F9D7-4E1E-ACF7-EFD4394EB3CE}" type="sibTrans" cxnId="{58E0F63B-9DA3-46D2-8BA5-1F4EDB0ED109}">
      <dgm:prSet/>
      <dgm:spPr/>
      <dgm:t>
        <a:bodyPr/>
        <a:lstStyle/>
        <a:p>
          <a:endParaRPr lang="en-US"/>
        </a:p>
      </dgm:t>
    </dgm:pt>
    <dgm:pt modelId="{544CDB00-77D4-437C-B133-C2FF56E2C22C}">
      <dgm:prSet/>
      <dgm:spPr/>
      <dgm:t>
        <a:bodyPr/>
        <a:lstStyle/>
        <a:p>
          <a:r>
            <a:rPr lang="en-US"/>
            <a:t>DOI: 10.1145/3696355.3699698</a:t>
          </a:r>
        </a:p>
      </dgm:t>
    </dgm:pt>
    <dgm:pt modelId="{8C7E551F-6C58-4BA9-BBC8-8603D2E3E1F5}" type="parTrans" cxnId="{6355AD9A-6FAB-4F78-A11D-81D0470A4402}">
      <dgm:prSet/>
      <dgm:spPr/>
      <dgm:t>
        <a:bodyPr/>
        <a:lstStyle/>
        <a:p>
          <a:endParaRPr lang="en-US"/>
        </a:p>
      </dgm:t>
    </dgm:pt>
    <dgm:pt modelId="{83024DC8-3223-42B0-85D3-F4A941DB1BA4}" type="sibTrans" cxnId="{6355AD9A-6FAB-4F78-A11D-81D0470A4402}">
      <dgm:prSet/>
      <dgm:spPr/>
      <dgm:t>
        <a:bodyPr/>
        <a:lstStyle/>
        <a:p>
          <a:endParaRPr lang="en-US"/>
        </a:p>
      </dgm:t>
    </dgm:pt>
    <dgm:pt modelId="{F49C9AF9-0054-4F88-AB95-C1590580BC70}" type="pres">
      <dgm:prSet presAssocID="{1E49E4D4-5F24-47E6-8B95-00402F1DBAB9}" presName="linear" presStyleCnt="0">
        <dgm:presLayoutVars>
          <dgm:animLvl val="lvl"/>
          <dgm:resizeHandles val="exact"/>
        </dgm:presLayoutVars>
      </dgm:prSet>
      <dgm:spPr/>
    </dgm:pt>
    <dgm:pt modelId="{D52A5C84-B4E4-4AFE-A15C-0B054CF03DDC}" type="pres">
      <dgm:prSet presAssocID="{FD19DFBF-344B-4A6F-B284-89C99ADB8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3EE3C5-EA54-4B79-80A5-72A2CBB34CDC}" type="pres">
      <dgm:prSet presAssocID="{DC33D748-9474-48BB-9701-A63FDDAEB1D2}" presName="spacer" presStyleCnt="0"/>
      <dgm:spPr/>
    </dgm:pt>
    <dgm:pt modelId="{D3B92629-02FB-4B04-BA91-DD2C346B11D0}" type="pres">
      <dgm:prSet presAssocID="{972FAA46-C3AE-4431-9C5E-A216DDDA59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5E2B5-8792-4277-A4BC-D204AD26BF30}" type="pres">
      <dgm:prSet presAssocID="{0EF0DAE0-F9D7-4E1E-ACF7-EFD4394EB3CE}" presName="spacer" presStyleCnt="0"/>
      <dgm:spPr/>
    </dgm:pt>
    <dgm:pt modelId="{FE0DA41E-D74F-4F49-8AF0-3E52302983B2}" type="pres">
      <dgm:prSet presAssocID="{544CDB00-77D4-437C-B133-C2FF56E2C2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8E0F63B-9DA3-46D2-8BA5-1F4EDB0ED109}" srcId="{1E49E4D4-5F24-47E6-8B95-00402F1DBAB9}" destId="{972FAA46-C3AE-4431-9C5E-A216DDDA59C2}" srcOrd="1" destOrd="0" parTransId="{E674B018-9BB1-452E-89B2-E52DAC157615}" sibTransId="{0EF0DAE0-F9D7-4E1E-ACF7-EFD4394EB3CE}"/>
    <dgm:cxn modelId="{8F743469-CE95-432F-B4A7-E8529355ABCF}" type="presOf" srcId="{972FAA46-C3AE-4431-9C5E-A216DDDA59C2}" destId="{D3B92629-02FB-4B04-BA91-DD2C346B11D0}" srcOrd="0" destOrd="0" presId="urn:microsoft.com/office/officeart/2005/8/layout/vList2"/>
    <dgm:cxn modelId="{0EB4564B-EF91-4269-A58C-15A4EB62C9A3}" srcId="{1E49E4D4-5F24-47E6-8B95-00402F1DBAB9}" destId="{FD19DFBF-344B-4A6F-B284-89C99ADB8F3F}" srcOrd="0" destOrd="0" parTransId="{9B5753D5-8FCD-4226-9A73-69EBB5F6DB8E}" sibTransId="{DC33D748-9474-48BB-9701-A63FDDAEB1D2}"/>
    <dgm:cxn modelId="{0295994E-4F2A-4410-992C-A905B97BC271}" type="presOf" srcId="{FD19DFBF-344B-4A6F-B284-89C99ADB8F3F}" destId="{D52A5C84-B4E4-4AFE-A15C-0B054CF03DDC}" srcOrd="0" destOrd="0" presId="urn:microsoft.com/office/officeart/2005/8/layout/vList2"/>
    <dgm:cxn modelId="{6355AD9A-6FAB-4F78-A11D-81D0470A4402}" srcId="{1E49E4D4-5F24-47E6-8B95-00402F1DBAB9}" destId="{544CDB00-77D4-437C-B133-C2FF56E2C22C}" srcOrd="2" destOrd="0" parTransId="{8C7E551F-6C58-4BA9-BBC8-8603D2E3E1F5}" sibTransId="{83024DC8-3223-42B0-85D3-F4A941DB1BA4}"/>
    <dgm:cxn modelId="{277BBAAD-A411-4993-8262-A513113A9E30}" type="presOf" srcId="{1E49E4D4-5F24-47E6-8B95-00402F1DBAB9}" destId="{F49C9AF9-0054-4F88-AB95-C1590580BC70}" srcOrd="0" destOrd="0" presId="urn:microsoft.com/office/officeart/2005/8/layout/vList2"/>
    <dgm:cxn modelId="{52D6E4DA-2F0D-49E8-A804-787479912CA6}" type="presOf" srcId="{544CDB00-77D4-437C-B133-C2FF56E2C22C}" destId="{FE0DA41E-D74F-4F49-8AF0-3E52302983B2}" srcOrd="0" destOrd="0" presId="urn:microsoft.com/office/officeart/2005/8/layout/vList2"/>
    <dgm:cxn modelId="{7D04C9CF-5A8D-472B-9649-932C665144A2}" type="presParOf" srcId="{F49C9AF9-0054-4F88-AB95-C1590580BC70}" destId="{D52A5C84-B4E4-4AFE-A15C-0B054CF03DDC}" srcOrd="0" destOrd="0" presId="urn:microsoft.com/office/officeart/2005/8/layout/vList2"/>
    <dgm:cxn modelId="{C1D1F3EA-0912-4550-8473-81DD831555F8}" type="presParOf" srcId="{F49C9AF9-0054-4F88-AB95-C1590580BC70}" destId="{7D3EE3C5-EA54-4B79-80A5-72A2CBB34CDC}" srcOrd="1" destOrd="0" presId="urn:microsoft.com/office/officeart/2005/8/layout/vList2"/>
    <dgm:cxn modelId="{74A0AECE-CB99-4380-A1CD-399F4A5F8D7E}" type="presParOf" srcId="{F49C9AF9-0054-4F88-AB95-C1590580BC70}" destId="{D3B92629-02FB-4B04-BA91-DD2C346B11D0}" srcOrd="2" destOrd="0" presId="urn:microsoft.com/office/officeart/2005/8/layout/vList2"/>
    <dgm:cxn modelId="{D010E22F-0AC9-44EB-84E4-90DFDBD7C928}" type="presParOf" srcId="{F49C9AF9-0054-4F88-AB95-C1590580BC70}" destId="{28D5E2B5-8792-4277-A4BC-D204AD26BF30}" srcOrd="3" destOrd="0" presId="urn:microsoft.com/office/officeart/2005/8/layout/vList2"/>
    <dgm:cxn modelId="{2E80EFB5-477B-4211-921A-942C0E8F1E3F}" type="presParOf" srcId="{F49C9AF9-0054-4F88-AB95-C1590580BC70}" destId="{FE0DA41E-D74F-4F49-8AF0-3E52302983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B1C43-5CA5-4E39-B1DE-5754F49201B4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B004DB-4AA2-44A8-A92D-41E57FF6FD86}">
      <dgm:prSet/>
      <dgm:spPr/>
      <dgm:t>
        <a:bodyPr/>
        <a:lstStyle/>
        <a:p>
          <a:r>
            <a:rPr lang="en-US"/>
            <a:t>Compared QUIC and TCP in real-time use</a:t>
          </a:r>
        </a:p>
      </dgm:t>
    </dgm:pt>
    <dgm:pt modelId="{46130FBA-BFD8-41D4-834B-C1090E1EB542}" type="parTrans" cxnId="{FD822F90-F107-4887-9B97-BD8CC5B4477C}">
      <dgm:prSet/>
      <dgm:spPr/>
      <dgm:t>
        <a:bodyPr/>
        <a:lstStyle/>
        <a:p>
          <a:endParaRPr lang="en-US"/>
        </a:p>
      </dgm:t>
    </dgm:pt>
    <dgm:pt modelId="{688335D4-1223-46B4-B675-D8C0B64C8E08}" type="sibTrans" cxnId="{FD822F90-F107-4887-9B97-BD8CC5B4477C}">
      <dgm:prSet/>
      <dgm:spPr/>
      <dgm:t>
        <a:bodyPr/>
        <a:lstStyle/>
        <a:p>
          <a:endParaRPr lang="en-US"/>
        </a:p>
      </dgm:t>
    </dgm:pt>
    <dgm:pt modelId="{47C632D6-41D7-413E-B2F3-9B7914FEBB42}">
      <dgm:prSet/>
      <dgm:spPr/>
      <dgm:t>
        <a:bodyPr/>
        <a:lstStyle/>
        <a:p>
          <a:r>
            <a:rPr lang="en-US"/>
            <a:t>Tools: Wireshark, iPerf, Chrome Dev Tools</a:t>
          </a:r>
        </a:p>
      </dgm:t>
    </dgm:pt>
    <dgm:pt modelId="{4DFCDC41-289A-4CF4-9295-05295EDD4084}" type="parTrans" cxnId="{E4BA236D-D711-4B41-93DE-B3E0F2568598}">
      <dgm:prSet/>
      <dgm:spPr/>
      <dgm:t>
        <a:bodyPr/>
        <a:lstStyle/>
        <a:p>
          <a:endParaRPr lang="en-US"/>
        </a:p>
      </dgm:t>
    </dgm:pt>
    <dgm:pt modelId="{9CE26657-9A3B-4BDD-B1D2-F0445B282CC6}" type="sibTrans" cxnId="{E4BA236D-D711-4B41-93DE-B3E0F2568598}">
      <dgm:prSet/>
      <dgm:spPr/>
      <dgm:t>
        <a:bodyPr/>
        <a:lstStyle/>
        <a:p>
          <a:endParaRPr lang="en-US"/>
        </a:p>
      </dgm:t>
    </dgm:pt>
    <dgm:pt modelId="{A3ED3267-80BC-4424-8D79-BB907164DA2D}">
      <dgm:prSet/>
      <dgm:spPr/>
      <dgm:t>
        <a:bodyPr/>
        <a:lstStyle/>
        <a:p>
          <a:r>
            <a:rPr lang="en-US"/>
            <a:t>Metrics: Setup time, throughput, latency, packet loss</a:t>
          </a:r>
        </a:p>
      </dgm:t>
    </dgm:pt>
    <dgm:pt modelId="{42111B90-5B53-4F05-A2FC-255ECE9AB871}" type="parTrans" cxnId="{378F49E6-5D23-47E2-8A1D-EF0A6BF127A0}">
      <dgm:prSet/>
      <dgm:spPr/>
      <dgm:t>
        <a:bodyPr/>
        <a:lstStyle/>
        <a:p>
          <a:endParaRPr lang="en-US"/>
        </a:p>
      </dgm:t>
    </dgm:pt>
    <dgm:pt modelId="{0F17FEDC-3063-469A-91C0-7E463D30DDF6}" type="sibTrans" cxnId="{378F49E6-5D23-47E2-8A1D-EF0A6BF127A0}">
      <dgm:prSet/>
      <dgm:spPr/>
      <dgm:t>
        <a:bodyPr/>
        <a:lstStyle/>
        <a:p>
          <a:endParaRPr lang="en-US"/>
        </a:p>
      </dgm:t>
    </dgm:pt>
    <dgm:pt modelId="{7BFAF2DC-991B-48AB-B2CD-28B90D9FF736}" type="pres">
      <dgm:prSet presAssocID="{2EFB1C43-5CA5-4E39-B1DE-5754F49201B4}" presName="Name0" presStyleCnt="0">
        <dgm:presLayoutVars>
          <dgm:dir/>
          <dgm:animLvl val="lvl"/>
          <dgm:resizeHandles val="exact"/>
        </dgm:presLayoutVars>
      </dgm:prSet>
      <dgm:spPr/>
    </dgm:pt>
    <dgm:pt modelId="{79FE2935-91CD-481A-9A83-E39F316F1677}" type="pres">
      <dgm:prSet presAssocID="{C9B004DB-4AA2-44A8-A92D-41E57FF6FD86}" presName="linNode" presStyleCnt="0"/>
      <dgm:spPr/>
    </dgm:pt>
    <dgm:pt modelId="{22CFE68F-2EBC-47AF-BD24-C88329C69CFF}" type="pres">
      <dgm:prSet presAssocID="{C9B004DB-4AA2-44A8-A92D-41E57FF6FD8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852AD63-1984-43A6-BEFF-B94788B76378}" type="pres">
      <dgm:prSet presAssocID="{688335D4-1223-46B4-B675-D8C0B64C8E08}" presName="sp" presStyleCnt="0"/>
      <dgm:spPr/>
    </dgm:pt>
    <dgm:pt modelId="{55043A9A-4934-4A6D-9F7D-F4EF6CFDAA4E}" type="pres">
      <dgm:prSet presAssocID="{47C632D6-41D7-413E-B2F3-9B7914FEBB42}" presName="linNode" presStyleCnt="0"/>
      <dgm:spPr/>
    </dgm:pt>
    <dgm:pt modelId="{60196B49-9E83-489B-80E6-4D82A53FA2F0}" type="pres">
      <dgm:prSet presAssocID="{47C632D6-41D7-413E-B2F3-9B7914FEBB4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C9A3-A7F4-4DC4-B95F-B54F6D25A603}" type="pres">
      <dgm:prSet presAssocID="{9CE26657-9A3B-4BDD-B1D2-F0445B282CC6}" presName="sp" presStyleCnt="0"/>
      <dgm:spPr/>
    </dgm:pt>
    <dgm:pt modelId="{D126E2C7-0D21-40CD-A36E-8FF148E91CAF}" type="pres">
      <dgm:prSet presAssocID="{A3ED3267-80BC-4424-8D79-BB907164DA2D}" presName="linNode" presStyleCnt="0"/>
      <dgm:spPr/>
    </dgm:pt>
    <dgm:pt modelId="{4C99E9D3-6084-4BE1-A2A6-581EF7BCED0F}" type="pres">
      <dgm:prSet presAssocID="{A3ED3267-80BC-4424-8D79-BB907164DA2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4BA236D-D711-4B41-93DE-B3E0F2568598}" srcId="{2EFB1C43-5CA5-4E39-B1DE-5754F49201B4}" destId="{47C632D6-41D7-413E-B2F3-9B7914FEBB42}" srcOrd="1" destOrd="0" parTransId="{4DFCDC41-289A-4CF4-9295-05295EDD4084}" sibTransId="{9CE26657-9A3B-4BDD-B1D2-F0445B282CC6}"/>
    <dgm:cxn modelId="{A5B2DB8E-6E73-4514-AC5E-67056B44A79E}" type="presOf" srcId="{C9B004DB-4AA2-44A8-A92D-41E57FF6FD86}" destId="{22CFE68F-2EBC-47AF-BD24-C88329C69CFF}" srcOrd="0" destOrd="0" presId="urn:microsoft.com/office/officeart/2005/8/layout/vList5"/>
    <dgm:cxn modelId="{FD822F90-F107-4887-9B97-BD8CC5B4477C}" srcId="{2EFB1C43-5CA5-4E39-B1DE-5754F49201B4}" destId="{C9B004DB-4AA2-44A8-A92D-41E57FF6FD86}" srcOrd="0" destOrd="0" parTransId="{46130FBA-BFD8-41D4-834B-C1090E1EB542}" sibTransId="{688335D4-1223-46B4-B675-D8C0B64C8E08}"/>
    <dgm:cxn modelId="{A3018E94-9A42-4CC9-9CA9-546FA9B4593B}" type="presOf" srcId="{A3ED3267-80BC-4424-8D79-BB907164DA2D}" destId="{4C99E9D3-6084-4BE1-A2A6-581EF7BCED0F}" srcOrd="0" destOrd="0" presId="urn:microsoft.com/office/officeart/2005/8/layout/vList5"/>
    <dgm:cxn modelId="{CE4B8ABE-383F-4FC6-B39C-FB19F9531403}" type="presOf" srcId="{2EFB1C43-5CA5-4E39-B1DE-5754F49201B4}" destId="{7BFAF2DC-991B-48AB-B2CD-28B90D9FF736}" srcOrd="0" destOrd="0" presId="urn:microsoft.com/office/officeart/2005/8/layout/vList5"/>
    <dgm:cxn modelId="{378F49E6-5D23-47E2-8A1D-EF0A6BF127A0}" srcId="{2EFB1C43-5CA5-4E39-B1DE-5754F49201B4}" destId="{A3ED3267-80BC-4424-8D79-BB907164DA2D}" srcOrd="2" destOrd="0" parTransId="{42111B90-5B53-4F05-A2FC-255ECE9AB871}" sibTransId="{0F17FEDC-3063-469A-91C0-7E463D30DDF6}"/>
    <dgm:cxn modelId="{EED598F7-4655-4E0F-8170-9CB37530727B}" type="presOf" srcId="{47C632D6-41D7-413E-B2F3-9B7914FEBB42}" destId="{60196B49-9E83-489B-80E6-4D82A53FA2F0}" srcOrd="0" destOrd="0" presId="urn:microsoft.com/office/officeart/2005/8/layout/vList5"/>
    <dgm:cxn modelId="{AF8C8C80-A138-41E6-B601-A31A7B018C15}" type="presParOf" srcId="{7BFAF2DC-991B-48AB-B2CD-28B90D9FF736}" destId="{79FE2935-91CD-481A-9A83-E39F316F1677}" srcOrd="0" destOrd="0" presId="urn:microsoft.com/office/officeart/2005/8/layout/vList5"/>
    <dgm:cxn modelId="{1E9046C3-DBF5-4DFD-A2B1-B731E66F6112}" type="presParOf" srcId="{79FE2935-91CD-481A-9A83-E39F316F1677}" destId="{22CFE68F-2EBC-47AF-BD24-C88329C69CFF}" srcOrd="0" destOrd="0" presId="urn:microsoft.com/office/officeart/2005/8/layout/vList5"/>
    <dgm:cxn modelId="{EFB292B2-DD37-41CA-B657-D6BF5F77C3E7}" type="presParOf" srcId="{7BFAF2DC-991B-48AB-B2CD-28B90D9FF736}" destId="{A852AD63-1984-43A6-BEFF-B94788B76378}" srcOrd="1" destOrd="0" presId="urn:microsoft.com/office/officeart/2005/8/layout/vList5"/>
    <dgm:cxn modelId="{4EFC2828-036A-4808-8037-651BE2C3E089}" type="presParOf" srcId="{7BFAF2DC-991B-48AB-B2CD-28B90D9FF736}" destId="{55043A9A-4934-4A6D-9F7D-F4EF6CFDAA4E}" srcOrd="2" destOrd="0" presId="urn:microsoft.com/office/officeart/2005/8/layout/vList5"/>
    <dgm:cxn modelId="{19A8CA90-A6C9-4479-9C2C-07DBBF6F420F}" type="presParOf" srcId="{55043A9A-4934-4A6D-9F7D-F4EF6CFDAA4E}" destId="{60196B49-9E83-489B-80E6-4D82A53FA2F0}" srcOrd="0" destOrd="0" presId="urn:microsoft.com/office/officeart/2005/8/layout/vList5"/>
    <dgm:cxn modelId="{0EC784B7-2580-4380-804A-11B1AEC47924}" type="presParOf" srcId="{7BFAF2DC-991B-48AB-B2CD-28B90D9FF736}" destId="{5A3DC9A3-A7F4-4DC4-B95F-B54F6D25A603}" srcOrd="3" destOrd="0" presId="urn:microsoft.com/office/officeart/2005/8/layout/vList5"/>
    <dgm:cxn modelId="{E7AB711D-AA41-4F07-8D8A-935495D50E81}" type="presParOf" srcId="{7BFAF2DC-991B-48AB-B2CD-28B90D9FF736}" destId="{D126E2C7-0D21-40CD-A36E-8FF148E91CAF}" srcOrd="4" destOrd="0" presId="urn:microsoft.com/office/officeart/2005/8/layout/vList5"/>
    <dgm:cxn modelId="{C022B39C-9DC7-4BC9-A714-BA4122B76287}" type="presParOf" srcId="{D126E2C7-0D21-40CD-A36E-8FF148E91CAF}" destId="{4C99E9D3-6084-4BE1-A2A6-581EF7BCED0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9D669-C9C5-4F15-A395-261249721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9FAC67-4922-4F47-855B-464D2CB53517}">
      <dgm:prSet/>
      <dgm:spPr/>
      <dgm:t>
        <a:bodyPr/>
        <a:lstStyle/>
        <a:p>
          <a:r>
            <a:rPr lang="en-US"/>
            <a:t>Network: Home WiFi, same device</a:t>
          </a:r>
        </a:p>
      </dgm:t>
    </dgm:pt>
    <dgm:pt modelId="{57FEFC15-2149-4DB1-8878-302D6591B9D7}" type="parTrans" cxnId="{984F9AC6-9B19-4D5B-8F7D-3C5E6121D562}">
      <dgm:prSet/>
      <dgm:spPr/>
      <dgm:t>
        <a:bodyPr/>
        <a:lstStyle/>
        <a:p>
          <a:endParaRPr lang="en-US"/>
        </a:p>
      </dgm:t>
    </dgm:pt>
    <dgm:pt modelId="{7BFA5C4A-9169-493F-8B75-ADC044DB3F7D}" type="sibTrans" cxnId="{984F9AC6-9B19-4D5B-8F7D-3C5E6121D562}">
      <dgm:prSet/>
      <dgm:spPr/>
      <dgm:t>
        <a:bodyPr/>
        <a:lstStyle/>
        <a:p>
          <a:endParaRPr lang="en-US"/>
        </a:p>
      </dgm:t>
    </dgm:pt>
    <dgm:pt modelId="{2E325931-29E9-4A5A-9A34-7CF12FC1D650}">
      <dgm:prSet/>
      <dgm:spPr/>
      <dgm:t>
        <a:bodyPr/>
        <a:lstStyle/>
        <a:p>
          <a:r>
            <a:rPr lang="en-US"/>
            <a:t>Sites tested: YouTube, Google, Facebook</a:t>
          </a:r>
        </a:p>
      </dgm:t>
    </dgm:pt>
    <dgm:pt modelId="{1477E522-8DCC-4ECC-B474-40A56D0D4DA7}" type="parTrans" cxnId="{ADBB31D0-D081-493F-82A3-9F688CF5FD74}">
      <dgm:prSet/>
      <dgm:spPr/>
      <dgm:t>
        <a:bodyPr/>
        <a:lstStyle/>
        <a:p>
          <a:endParaRPr lang="en-US"/>
        </a:p>
      </dgm:t>
    </dgm:pt>
    <dgm:pt modelId="{A8908CE0-BBE8-47FA-B779-F98222B7E52C}" type="sibTrans" cxnId="{ADBB31D0-D081-493F-82A3-9F688CF5FD74}">
      <dgm:prSet/>
      <dgm:spPr/>
      <dgm:t>
        <a:bodyPr/>
        <a:lstStyle/>
        <a:p>
          <a:endParaRPr lang="en-US"/>
        </a:p>
      </dgm:t>
    </dgm:pt>
    <dgm:pt modelId="{A9EC8C38-B6B6-43ED-B6EC-CFC15C44D7C3}">
      <dgm:prSet/>
      <dgm:spPr/>
      <dgm:t>
        <a:bodyPr/>
        <a:lstStyle/>
        <a:p>
          <a:r>
            <a:rPr lang="en-US"/>
            <a:t>Tools: Wireshark, iPerf</a:t>
          </a:r>
        </a:p>
      </dgm:t>
    </dgm:pt>
    <dgm:pt modelId="{4FDB4C87-1784-42F5-9B51-B7847E20B052}" type="parTrans" cxnId="{EB88F1B4-98A8-4622-B545-0672EAF20344}">
      <dgm:prSet/>
      <dgm:spPr/>
      <dgm:t>
        <a:bodyPr/>
        <a:lstStyle/>
        <a:p>
          <a:endParaRPr lang="en-US"/>
        </a:p>
      </dgm:t>
    </dgm:pt>
    <dgm:pt modelId="{7F4F9581-CEDA-4F2F-A905-133326CD1BF7}" type="sibTrans" cxnId="{EB88F1B4-98A8-4622-B545-0672EAF20344}">
      <dgm:prSet/>
      <dgm:spPr/>
      <dgm:t>
        <a:bodyPr/>
        <a:lstStyle/>
        <a:p>
          <a:endParaRPr lang="en-US"/>
        </a:p>
      </dgm:t>
    </dgm:pt>
    <dgm:pt modelId="{E5861CDC-4F99-427D-A9DC-BCCD62D2029D}">
      <dgm:prSet/>
      <dgm:spPr/>
      <dgm:t>
        <a:bodyPr/>
        <a:lstStyle/>
        <a:p>
          <a:r>
            <a:rPr lang="en-US"/>
            <a:t>2-day observation period</a:t>
          </a:r>
        </a:p>
      </dgm:t>
    </dgm:pt>
    <dgm:pt modelId="{595B6333-7D89-4540-9C76-81C5C2FFD393}" type="parTrans" cxnId="{C8375268-E1F0-4F3B-ACE5-59C243BB886A}">
      <dgm:prSet/>
      <dgm:spPr/>
      <dgm:t>
        <a:bodyPr/>
        <a:lstStyle/>
        <a:p>
          <a:endParaRPr lang="en-US"/>
        </a:p>
      </dgm:t>
    </dgm:pt>
    <dgm:pt modelId="{BC3F5F46-7EE8-4670-B140-7726E97D6709}" type="sibTrans" cxnId="{C8375268-E1F0-4F3B-ACE5-59C243BB886A}">
      <dgm:prSet/>
      <dgm:spPr/>
      <dgm:t>
        <a:bodyPr/>
        <a:lstStyle/>
        <a:p>
          <a:endParaRPr lang="en-US"/>
        </a:p>
      </dgm:t>
    </dgm:pt>
    <dgm:pt modelId="{5AD1A3A5-461B-42D0-9571-7CD76EFC4212}" type="pres">
      <dgm:prSet presAssocID="{4419D669-C9C5-4F15-A395-2612497210F2}" presName="root" presStyleCnt="0">
        <dgm:presLayoutVars>
          <dgm:dir/>
          <dgm:resizeHandles val="exact"/>
        </dgm:presLayoutVars>
      </dgm:prSet>
      <dgm:spPr/>
    </dgm:pt>
    <dgm:pt modelId="{C30610E0-72EC-4340-8E61-783058DECCF5}" type="pres">
      <dgm:prSet presAssocID="{7B9FAC67-4922-4F47-855B-464D2CB53517}" presName="compNode" presStyleCnt="0"/>
      <dgm:spPr/>
    </dgm:pt>
    <dgm:pt modelId="{B16D3278-684E-4B96-BCF7-817B06CCC866}" type="pres">
      <dgm:prSet presAssocID="{7B9FAC67-4922-4F47-855B-464D2CB53517}" presName="bgRect" presStyleLbl="bgShp" presStyleIdx="0" presStyleCnt="4"/>
      <dgm:spPr/>
    </dgm:pt>
    <dgm:pt modelId="{14D5530D-72F5-4347-8395-7C42A52056DF}" type="pres">
      <dgm:prSet presAssocID="{7B9FAC67-4922-4F47-855B-464D2CB535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C5995F9B-0923-44EF-8353-6FB667C8F0B0}" type="pres">
      <dgm:prSet presAssocID="{7B9FAC67-4922-4F47-855B-464D2CB53517}" presName="spaceRect" presStyleCnt="0"/>
      <dgm:spPr/>
    </dgm:pt>
    <dgm:pt modelId="{6ABDD94F-0240-4C5E-85AC-8F7D6A913A67}" type="pres">
      <dgm:prSet presAssocID="{7B9FAC67-4922-4F47-855B-464D2CB53517}" presName="parTx" presStyleLbl="revTx" presStyleIdx="0" presStyleCnt="4">
        <dgm:presLayoutVars>
          <dgm:chMax val="0"/>
          <dgm:chPref val="0"/>
        </dgm:presLayoutVars>
      </dgm:prSet>
      <dgm:spPr/>
    </dgm:pt>
    <dgm:pt modelId="{662A759B-D2C5-4C1B-ABD3-DD930026281B}" type="pres">
      <dgm:prSet presAssocID="{7BFA5C4A-9169-493F-8B75-ADC044DB3F7D}" presName="sibTrans" presStyleCnt="0"/>
      <dgm:spPr/>
    </dgm:pt>
    <dgm:pt modelId="{371530FC-1843-4B88-8893-54A23DB8873B}" type="pres">
      <dgm:prSet presAssocID="{2E325931-29E9-4A5A-9A34-7CF12FC1D650}" presName="compNode" presStyleCnt="0"/>
      <dgm:spPr/>
    </dgm:pt>
    <dgm:pt modelId="{14002F43-6062-48C9-A487-DE6AC8EE15A9}" type="pres">
      <dgm:prSet presAssocID="{2E325931-29E9-4A5A-9A34-7CF12FC1D650}" presName="bgRect" presStyleLbl="bgShp" presStyleIdx="1" presStyleCnt="4"/>
      <dgm:spPr/>
    </dgm:pt>
    <dgm:pt modelId="{CCFCF549-641D-4C91-9CD3-B2AF311EF566}" type="pres">
      <dgm:prSet presAssocID="{2E325931-29E9-4A5A-9A34-7CF12FC1D6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3F9273-75EF-4352-BE20-209B03C6C16C}" type="pres">
      <dgm:prSet presAssocID="{2E325931-29E9-4A5A-9A34-7CF12FC1D650}" presName="spaceRect" presStyleCnt="0"/>
      <dgm:spPr/>
    </dgm:pt>
    <dgm:pt modelId="{1FFF992A-BFE6-4949-B4E6-A8CB1620F9A3}" type="pres">
      <dgm:prSet presAssocID="{2E325931-29E9-4A5A-9A34-7CF12FC1D650}" presName="parTx" presStyleLbl="revTx" presStyleIdx="1" presStyleCnt="4">
        <dgm:presLayoutVars>
          <dgm:chMax val="0"/>
          <dgm:chPref val="0"/>
        </dgm:presLayoutVars>
      </dgm:prSet>
      <dgm:spPr/>
    </dgm:pt>
    <dgm:pt modelId="{1714CD08-E229-4C65-96CF-298A63838678}" type="pres">
      <dgm:prSet presAssocID="{A8908CE0-BBE8-47FA-B779-F98222B7E52C}" presName="sibTrans" presStyleCnt="0"/>
      <dgm:spPr/>
    </dgm:pt>
    <dgm:pt modelId="{9D2C9D0B-ED83-41E9-972D-1BE5A77FDF60}" type="pres">
      <dgm:prSet presAssocID="{A9EC8C38-B6B6-43ED-B6EC-CFC15C44D7C3}" presName="compNode" presStyleCnt="0"/>
      <dgm:spPr/>
    </dgm:pt>
    <dgm:pt modelId="{043C60FD-067B-4759-B9F0-3779EE6DDADF}" type="pres">
      <dgm:prSet presAssocID="{A9EC8C38-B6B6-43ED-B6EC-CFC15C44D7C3}" presName="bgRect" presStyleLbl="bgShp" presStyleIdx="2" presStyleCnt="4"/>
      <dgm:spPr/>
    </dgm:pt>
    <dgm:pt modelId="{7E4731BB-545B-452E-B106-FA722A328661}" type="pres">
      <dgm:prSet presAssocID="{A9EC8C38-B6B6-43ED-B6EC-CFC15C44D7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DFB914DD-A703-4FE0-8BF4-8AC62A43DED3}" type="pres">
      <dgm:prSet presAssocID="{A9EC8C38-B6B6-43ED-B6EC-CFC15C44D7C3}" presName="spaceRect" presStyleCnt="0"/>
      <dgm:spPr/>
    </dgm:pt>
    <dgm:pt modelId="{51285001-8721-47D0-8F8A-ADFD371C1EF6}" type="pres">
      <dgm:prSet presAssocID="{A9EC8C38-B6B6-43ED-B6EC-CFC15C44D7C3}" presName="parTx" presStyleLbl="revTx" presStyleIdx="2" presStyleCnt="4">
        <dgm:presLayoutVars>
          <dgm:chMax val="0"/>
          <dgm:chPref val="0"/>
        </dgm:presLayoutVars>
      </dgm:prSet>
      <dgm:spPr/>
    </dgm:pt>
    <dgm:pt modelId="{7155596B-CE29-4194-8E70-7917BDB75A37}" type="pres">
      <dgm:prSet presAssocID="{7F4F9581-CEDA-4F2F-A905-133326CD1BF7}" presName="sibTrans" presStyleCnt="0"/>
      <dgm:spPr/>
    </dgm:pt>
    <dgm:pt modelId="{7339BF2F-68A7-45FE-81EA-C6E2B57E1E07}" type="pres">
      <dgm:prSet presAssocID="{E5861CDC-4F99-427D-A9DC-BCCD62D2029D}" presName="compNode" presStyleCnt="0"/>
      <dgm:spPr/>
    </dgm:pt>
    <dgm:pt modelId="{1D2FD554-BE5B-4442-B5DE-5B6A2C598BC4}" type="pres">
      <dgm:prSet presAssocID="{E5861CDC-4F99-427D-A9DC-BCCD62D2029D}" presName="bgRect" presStyleLbl="bgShp" presStyleIdx="3" presStyleCnt="4"/>
      <dgm:spPr/>
    </dgm:pt>
    <dgm:pt modelId="{3437AF5A-5436-48B2-A8CC-D12A332E3C15}" type="pres">
      <dgm:prSet presAssocID="{E5861CDC-4F99-427D-A9DC-BCCD62D202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1695F6E-6932-40F8-8643-B93AC7CBF41C}" type="pres">
      <dgm:prSet presAssocID="{E5861CDC-4F99-427D-A9DC-BCCD62D2029D}" presName="spaceRect" presStyleCnt="0"/>
      <dgm:spPr/>
    </dgm:pt>
    <dgm:pt modelId="{06370340-C466-474D-8CF2-93BD70A41101}" type="pres">
      <dgm:prSet presAssocID="{E5861CDC-4F99-427D-A9DC-BCCD62D202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8375268-E1F0-4F3B-ACE5-59C243BB886A}" srcId="{4419D669-C9C5-4F15-A395-2612497210F2}" destId="{E5861CDC-4F99-427D-A9DC-BCCD62D2029D}" srcOrd="3" destOrd="0" parTransId="{595B6333-7D89-4540-9C76-81C5C2FFD393}" sibTransId="{BC3F5F46-7EE8-4670-B140-7726E97D6709}"/>
    <dgm:cxn modelId="{F588347C-6B08-451B-A833-32DF9EE1AD4F}" type="presOf" srcId="{4419D669-C9C5-4F15-A395-2612497210F2}" destId="{5AD1A3A5-461B-42D0-9571-7CD76EFC4212}" srcOrd="0" destOrd="0" presId="urn:microsoft.com/office/officeart/2018/2/layout/IconVerticalSolidList"/>
    <dgm:cxn modelId="{3E6EFF99-AC01-4762-AD7E-C16A2D1D9198}" type="presOf" srcId="{7B9FAC67-4922-4F47-855B-464D2CB53517}" destId="{6ABDD94F-0240-4C5E-85AC-8F7D6A913A67}" srcOrd="0" destOrd="0" presId="urn:microsoft.com/office/officeart/2018/2/layout/IconVerticalSolidList"/>
    <dgm:cxn modelId="{FAC838B2-438C-4BEE-B5ED-3100962AA824}" type="presOf" srcId="{E5861CDC-4F99-427D-A9DC-BCCD62D2029D}" destId="{06370340-C466-474D-8CF2-93BD70A41101}" srcOrd="0" destOrd="0" presId="urn:microsoft.com/office/officeart/2018/2/layout/IconVerticalSolidList"/>
    <dgm:cxn modelId="{EB88F1B4-98A8-4622-B545-0672EAF20344}" srcId="{4419D669-C9C5-4F15-A395-2612497210F2}" destId="{A9EC8C38-B6B6-43ED-B6EC-CFC15C44D7C3}" srcOrd="2" destOrd="0" parTransId="{4FDB4C87-1784-42F5-9B51-B7847E20B052}" sibTransId="{7F4F9581-CEDA-4F2F-A905-133326CD1BF7}"/>
    <dgm:cxn modelId="{984F9AC6-9B19-4D5B-8F7D-3C5E6121D562}" srcId="{4419D669-C9C5-4F15-A395-2612497210F2}" destId="{7B9FAC67-4922-4F47-855B-464D2CB53517}" srcOrd="0" destOrd="0" parTransId="{57FEFC15-2149-4DB1-8878-302D6591B9D7}" sibTransId="{7BFA5C4A-9169-493F-8B75-ADC044DB3F7D}"/>
    <dgm:cxn modelId="{77B618C8-1427-4C56-BBE8-42136ED3B0CB}" type="presOf" srcId="{2E325931-29E9-4A5A-9A34-7CF12FC1D650}" destId="{1FFF992A-BFE6-4949-B4E6-A8CB1620F9A3}" srcOrd="0" destOrd="0" presId="urn:microsoft.com/office/officeart/2018/2/layout/IconVerticalSolidList"/>
    <dgm:cxn modelId="{ADBB31D0-D081-493F-82A3-9F688CF5FD74}" srcId="{4419D669-C9C5-4F15-A395-2612497210F2}" destId="{2E325931-29E9-4A5A-9A34-7CF12FC1D650}" srcOrd="1" destOrd="0" parTransId="{1477E522-8DCC-4ECC-B474-40A56D0D4DA7}" sibTransId="{A8908CE0-BBE8-47FA-B779-F98222B7E52C}"/>
    <dgm:cxn modelId="{CB5937F6-59DA-46B4-B291-CF51A8872B11}" type="presOf" srcId="{A9EC8C38-B6B6-43ED-B6EC-CFC15C44D7C3}" destId="{51285001-8721-47D0-8F8A-ADFD371C1EF6}" srcOrd="0" destOrd="0" presId="urn:microsoft.com/office/officeart/2018/2/layout/IconVerticalSolidList"/>
    <dgm:cxn modelId="{39D88B6D-E056-4FAD-B432-396405F96790}" type="presParOf" srcId="{5AD1A3A5-461B-42D0-9571-7CD76EFC4212}" destId="{C30610E0-72EC-4340-8E61-783058DECCF5}" srcOrd="0" destOrd="0" presId="urn:microsoft.com/office/officeart/2018/2/layout/IconVerticalSolidList"/>
    <dgm:cxn modelId="{DD065EBC-C965-4117-8D85-9425165D8400}" type="presParOf" srcId="{C30610E0-72EC-4340-8E61-783058DECCF5}" destId="{B16D3278-684E-4B96-BCF7-817B06CCC866}" srcOrd="0" destOrd="0" presId="urn:microsoft.com/office/officeart/2018/2/layout/IconVerticalSolidList"/>
    <dgm:cxn modelId="{44788CD7-5005-4578-9BA0-45D251B79498}" type="presParOf" srcId="{C30610E0-72EC-4340-8E61-783058DECCF5}" destId="{14D5530D-72F5-4347-8395-7C42A52056DF}" srcOrd="1" destOrd="0" presId="urn:microsoft.com/office/officeart/2018/2/layout/IconVerticalSolidList"/>
    <dgm:cxn modelId="{01E125C2-1ECA-4220-B8E9-A54B3A1EC97B}" type="presParOf" srcId="{C30610E0-72EC-4340-8E61-783058DECCF5}" destId="{C5995F9B-0923-44EF-8353-6FB667C8F0B0}" srcOrd="2" destOrd="0" presId="urn:microsoft.com/office/officeart/2018/2/layout/IconVerticalSolidList"/>
    <dgm:cxn modelId="{4D3E59C2-F1D8-4EDF-BE13-E5C179DD7E64}" type="presParOf" srcId="{C30610E0-72EC-4340-8E61-783058DECCF5}" destId="{6ABDD94F-0240-4C5E-85AC-8F7D6A913A67}" srcOrd="3" destOrd="0" presId="urn:microsoft.com/office/officeart/2018/2/layout/IconVerticalSolidList"/>
    <dgm:cxn modelId="{CCCD23FD-877D-4F1A-AD6D-1B9C8F657501}" type="presParOf" srcId="{5AD1A3A5-461B-42D0-9571-7CD76EFC4212}" destId="{662A759B-D2C5-4C1B-ABD3-DD930026281B}" srcOrd="1" destOrd="0" presId="urn:microsoft.com/office/officeart/2018/2/layout/IconVerticalSolidList"/>
    <dgm:cxn modelId="{0AF0CF1B-34E7-45D7-9501-4AD1E68BEEAB}" type="presParOf" srcId="{5AD1A3A5-461B-42D0-9571-7CD76EFC4212}" destId="{371530FC-1843-4B88-8893-54A23DB8873B}" srcOrd="2" destOrd="0" presId="urn:microsoft.com/office/officeart/2018/2/layout/IconVerticalSolidList"/>
    <dgm:cxn modelId="{0D1628E2-F86B-427F-8C3D-96E87D82ACFF}" type="presParOf" srcId="{371530FC-1843-4B88-8893-54A23DB8873B}" destId="{14002F43-6062-48C9-A487-DE6AC8EE15A9}" srcOrd="0" destOrd="0" presId="urn:microsoft.com/office/officeart/2018/2/layout/IconVerticalSolidList"/>
    <dgm:cxn modelId="{D89973E3-8054-4551-BB35-B7C5EBF8BD24}" type="presParOf" srcId="{371530FC-1843-4B88-8893-54A23DB8873B}" destId="{CCFCF549-641D-4C91-9CD3-B2AF311EF566}" srcOrd="1" destOrd="0" presId="urn:microsoft.com/office/officeart/2018/2/layout/IconVerticalSolidList"/>
    <dgm:cxn modelId="{F1610BDD-EF08-4999-9518-A6D728645FAE}" type="presParOf" srcId="{371530FC-1843-4B88-8893-54A23DB8873B}" destId="{9A3F9273-75EF-4352-BE20-209B03C6C16C}" srcOrd="2" destOrd="0" presId="urn:microsoft.com/office/officeart/2018/2/layout/IconVerticalSolidList"/>
    <dgm:cxn modelId="{D32048C0-8D8F-4982-BB53-D933D9292170}" type="presParOf" srcId="{371530FC-1843-4B88-8893-54A23DB8873B}" destId="{1FFF992A-BFE6-4949-B4E6-A8CB1620F9A3}" srcOrd="3" destOrd="0" presId="urn:microsoft.com/office/officeart/2018/2/layout/IconVerticalSolidList"/>
    <dgm:cxn modelId="{E92773C6-7D4B-48B5-B23B-7F579FD81CDA}" type="presParOf" srcId="{5AD1A3A5-461B-42D0-9571-7CD76EFC4212}" destId="{1714CD08-E229-4C65-96CF-298A63838678}" srcOrd="3" destOrd="0" presId="urn:microsoft.com/office/officeart/2018/2/layout/IconVerticalSolidList"/>
    <dgm:cxn modelId="{1B0F2563-73C1-4E9F-ABEB-9E41EEFD226C}" type="presParOf" srcId="{5AD1A3A5-461B-42D0-9571-7CD76EFC4212}" destId="{9D2C9D0B-ED83-41E9-972D-1BE5A77FDF60}" srcOrd="4" destOrd="0" presId="urn:microsoft.com/office/officeart/2018/2/layout/IconVerticalSolidList"/>
    <dgm:cxn modelId="{CB2E1268-A56A-4D90-BAF6-FCB0187B340B}" type="presParOf" srcId="{9D2C9D0B-ED83-41E9-972D-1BE5A77FDF60}" destId="{043C60FD-067B-4759-B9F0-3779EE6DDADF}" srcOrd="0" destOrd="0" presId="urn:microsoft.com/office/officeart/2018/2/layout/IconVerticalSolidList"/>
    <dgm:cxn modelId="{03EC9C90-A268-4001-A754-414737986C96}" type="presParOf" srcId="{9D2C9D0B-ED83-41E9-972D-1BE5A77FDF60}" destId="{7E4731BB-545B-452E-B106-FA722A328661}" srcOrd="1" destOrd="0" presId="urn:microsoft.com/office/officeart/2018/2/layout/IconVerticalSolidList"/>
    <dgm:cxn modelId="{1C6DE575-E460-4C04-A38A-73A441C8462B}" type="presParOf" srcId="{9D2C9D0B-ED83-41E9-972D-1BE5A77FDF60}" destId="{DFB914DD-A703-4FE0-8BF4-8AC62A43DED3}" srcOrd="2" destOrd="0" presId="urn:microsoft.com/office/officeart/2018/2/layout/IconVerticalSolidList"/>
    <dgm:cxn modelId="{868A9045-E910-480C-8E4B-5F490C5ACD71}" type="presParOf" srcId="{9D2C9D0B-ED83-41E9-972D-1BE5A77FDF60}" destId="{51285001-8721-47D0-8F8A-ADFD371C1EF6}" srcOrd="3" destOrd="0" presId="urn:microsoft.com/office/officeart/2018/2/layout/IconVerticalSolidList"/>
    <dgm:cxn modelId="{DCC81E70-40B4-4229-89DC-CFAD7CA260A3}" type="presParOf" srcId="{5AD1A3A5-461B-42D0-9571-7CD76EFC4212}" destId="{7155596B-CE29-4194-8E70-7917BDB75A37}" srcOrd="5" destOrd="0" presId="urn:microsoft.com/office/officeart/2018/2/layout/IconVerticalSolidList"/>
    <dgm:cxn modelId="{9806A69A-17E9-4BB7-8C93-DD0C610E8B0F}" type="presParOf" srcId="{5AD1A3A5-461B-42D0-9571-7CD76EFC4212}" destId="{7339BF2F-68A7-45FE-81EA-C6E2B57E1E07}" srcOrd="6" destOrd="0" presId="urn:microsoft.com/office/officeart/2018/2/layout/IconVerticalSolidList"/>
    <dgm:cxn modelId="{EE513ADB-92F6-40A2-AC2F-DA0A83267F3E}" type="presParOf" srcId="{7339BF2F-68A7-45FE-81EA-C6E2B57E1E07}" destId="{1D2FD554-BE5B-4442-B5DE-5B6A2C598BC4}" srcOrd="0" destOrd="0" presId="urn:microsoft.com/office/officeart/2018/2/layout/IconVerticalSolidList"/>
    <dgm:cxn modelId="{34BEEF5C-84C0-47FE-9720-F7AC3BFACCAA}" type="presParOf" srcId="{7339BF2F-68A7-45FE-81EA-C6E2B57E1E07}" destId="{3437AF5A-5436-48B2-A8CC-D12A332E3C15}" srcOrd="1" destOrd="0" presId="urn:microsoft.com/office/officeart/2018/2/layout/IconVerticalSolidList"/>
    <dgm:cxn modelId="{C8C20136-E941-4049-9F9D-02958E789A91}" type="presParOf" srcId="{7339BF2F-68A7-45FE-81EA-C6E2B57E1E07}" destId="{41695F6E-6932-40F8-8643-B93AC7CBF41C}" srcOrd="2" destOrd="0" presId="urn:microsoft.com/office/officeart/2018/2/layout/IconVerticalSolidList"/>
    <dgm:cxn modelId="{EFF0BE9E-F011-4DBC-A92F-90A5761C84EA}" type="presParOf" srcId="{7339BF2F-68A7-45FE-81EA-C6E2B57E1E07}" destId="{06370340-C466-474D-8CF2-93BD70A411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7F6C82-8A76-49A1-B078-243E361985C9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9F1B6A-CDA1-462D-967D-40CF6A404D2F}">
      <dgm:prSet/>
      <dgm:spPr/>
      <dgm:t>
        <a:bodyPr/>
        <a:lstStyle/>
        <a:p>
          <a:r>
            <a:rPr lang="en-US"/>
            <a:t>QUIC 3x faster in setup time</a:t>
          </a:r>
        </a:p>
      </dgm:t>
    </dgm:pt>
    <dgm:pt modelId="{1C33ADFF-ACBC-4D7D-88E4-0A9FF0B3D565}" type="parTrans" cxnId="{ED30958D-338D-4CD4-A766-CACD5C6C368B}">
      <dgm:prSet/>
      <dgm:spPr/>
      <dgm:t>
        <a:bodyPr/>
        <a:lstStyle/>
        <a:p>
          <a:endParaRPr lang="en-US"/>
        </a:p>
      </dgm:t>
    </dgm:pt>
    <dgm:pt modelId="{404E5A07-85BD-4385-BB99-1A8A6C486B56}" type="sibTrans" cxnId="{ED30958D-338D-4CD4-A766-CACD5C6C368B}">
      <dgm:prSet/>
      <dgm:spPr/>
      <dgm:t>
        <a:bodyPr/>
        <a:lstStyle/>
        <a:p>
          <a:endParaRPr lang="en-US"/>
        </a:p>
      </dgm:t>
    </dgm:pt>
    <dgm:pt modelId="{34F6509A-C688-4131-97EA-43867BEB28FD}">
      <dgm:prSet/>
      <dgm:spPr/>
      <dgm:t>
        <a:bodyPr/>
        <a:lstStyle/>
        <a:p>
          <a:r>
            <a:rPr lang="en-US"/>
            <a:t>Higher download speeds</a:t>
          </a:r>
        </a:p>
      </dgm:t>
    </dgm:pt>
    <dgm:pt modelId="{ABD5DCBD-6269-4745-8553-00C406B65D56}" type="parTrans" cxnId="{217398A7-E204-435A-92F0-D32FC467CED5}">
      <dgm:prSet/>
      <dgm:spPr/>
      <dgm:t>
        <a:bodyPr/>
        <a:lstStyle/>
        <a:p>
          <a:endParaRPr lang="en-US"/>
        </a:p>
      </dgm:t>
    </dgm:pt>
    <dgm:pt modelId="{0CE8E6FF-AC43-48E5-AE1C-2C6D557BBEA3}" type="sibTrans" cxnId="{217398A7-E204-435A-92F0-D32FC467CED5}">
      <dgm:prSet/>
      <dgm:spPr/>
      <dgm:t>
        <a:bodyPr/>
        <a:lstStyle/>
        <a:p>
          <a:endParaRPr lang="en-US"/>
        </a:p>
      </dgm:t>
    </dgm:pt>
    <dgm:pt modelId="{D0B27AF9-809D-4935-9106-D869D7910BEE}">
      <dgm:prSet/>
      <dgm:spPr/>
      <dgm:t>
        <a:bodyPr/>
        <a:lstStyle/>
        <a:p>
          <a:r>
            <a:rPr lang="en-US"/>
            <a:t>Lower latency and packet loss</a:t>
          </a:r>
        </a:p>
      </dgm:t>
    </dgm:pt>
    <dgm:pt modelId="{401164CC-0D27-4093-BD59-E609578AE211}" type="parTrans" cxnId="{B712E0F5-8294-465F-93E1-3F9F937D62D5}">
      <dgm:prSet/>
      <dgm:spPr/>
      <dgm:t>
        <a:bodyPr/>
        <a:lstStyle/>
        <a:p>
          <a:endParaRPr lang="en-US"/>
        </a:p>
      </dgm:t>
    </dgm:pt>
    <dgm:pt modelId="{CF9C655A-05B4-48CC-B448-C67B2FD027FC}" type="sibTrans" cxnId="{B712E0F5-8294-465F-93E1-3F9F937D62D5}">
      <dgm:prSet/>
      <dgm:spPr/>
      <dgm:t>
        <a:bodyPr/>
        <a:lstStyle/>
        <a:p>
          <a:endParaRPr lang="en-US"/>
        </a:p>
      </dgm:t>
    </dgm:pt>
    <dgm:pt modelId="{1B6A2374-D13A-4B91-B479-0700F8F19DE3}">
      <dgm:prSet/>
      <dgm:spPr/>
      <dgm:t>
        <a:bodyPr/>
        <a:lstStyle/>
        <a:p>
          <a:r>
            <a:rPr lang="en-US"/>
            <a:t>Stable under poor networks</a:t>
          </a:r>
        </a:p>
      </dgm:t>
    </dgm:pt>
    <dgm:pt modelId="{DC4B3574-6342-4A0F-ABFB-E197331D2D01}" type="parTrans" cxnId="{C13D719B-B2A6-4BC0-9EB6-CB937CFCF8F9}">
      <dgm:prSet/>
      <dgm:spPr/>
      <dgm:t>
        <a:bodyPr/>
        <a:lstStyle/>
        <a:p>
          <a:endParaRPr lang="en-US"/>
        </a:p>
      </dgm:t>
    </dgm:pt>
    <dgm:pt modelId="{1C8C73AE-4ABC-4070-BB34-3B9594EF2AC4}" type="sibTrans" cxnId="{C13D719B-B2A6-4BC0-9EB6-CB937CFCF8F9}">
      <dgm:prSet/>
      <dgm:spPr/>
      <dgm:t>
        <a:bodyPr/>
        <a:lstStyle/>
        <a:p>
          <a:endParaRPr lang="en-US"/>
        </a:p>
      </dgm:t>
    </dgm:pt>
    <dgm:pt modelId="{050F64F4-C463-47E8-9D70-DE3A1F9481B9}" type="pres">
      <dgm:prSet presAssocID="{F87F6C82-8A76-49A1-B078-243E361985C9}" presName="Name0" presStyleCnt="0">
        <dgm:presLayoutVars>
          <dgm:dir/>
          <dgm:animLvl val="lvl"/>
          <dgm:resizeHandles val="exact"/>
        </dgm:presLayoutVars>
      </dgm:prSet>
      <dgm:spPr/>
    </dgm:pt>
    <dgm:pt modelId="{838F0BCF-2660-40E7-96B3-BAD691426563}" type="pres">
      <dgm:prSet presAssocID="{FA9F1B6A-CDA1-462D-967D-40CF6A404D2F}" presName="linNode" presStyleCnt="0"/>
      <dgm:spPr/>
    </dgm:pt>
    <dgm:pt modelId="{B56D5F20-C29B-4979-ACBA-6DE4AB665AEE}" type="pres">
      <dgm:prSet presAssocID="{FA9F1B6A-CDA1-462D-967D-40CF6A404D2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FB4C61C-DF08-490B-91E1-7F3E1E9D6A5A}" type="pres">
      <dgm:prSet presAssocID="{404E5A07-85BD-4385-BB99-1A8A6C486B56}" presName="sp" presStyleCnt="0"/>
      <dgm:spPr/>
    </dgm:pt>
    <dgm:pt modelId="{8BC04A25-A156-4030-BC5F-1D56EC18DC6C}" type="pres">
      <dgm:prSet presAssocID="{34F6509A-C688-4131-97EA-43867BEB28FD}" presName="linNode" presStyleCnt="0"/>
      <dgm:spPr/>
    </dgm:pt>
    <dgm:pt modelId="{B50068CA-2D1E-4754-AAF0-A6C7EF0284C6}" type="pres">
      <dgm:prSet presAssocID="{34F6509A-C688-4131-97EA-43867BEB28F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C1E40D0-AE1F-4DB3-8BF3-02759150C191}" type="pres">
      <dgm:prSet presAssocID="{0CE8E6FF-AC43-48E5-AE1C-2C6D557BBEA3}" presName="sp" presStyleCnt="0"/>
      <dgm:spPr/>
    </dgm:pt>
    <dgm:pt modelId="{F32154AA-B564-450A-93F0-7178EB72E0C8}" type="pres">
      <dgm:prSet presAssocID="{D0B27AF9-809D-4935-9106-D869D7910BEE}" presName="linNode" presStyleCnt="0"/>
      <dgm:spPr/>
    </dgm:pt>
    <dgm:pt modelId="{CAB74FDF-F720-49D3-8F79-973205504905}" type="pres">
      <dgm:prSet presAssocID="{D0B27AF9-809D-4935-9106-D869D7910BE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FC496B6-2853-4D57-8B11-4D1D5B119A2D}" type="pres">
      <dgm:prSet presAssocID="{CF9C655A-05B4-48CC-B448-C67B2FD027FC}" presName="sp" presStyleCnt="0"/>
      <dgm:spPr/>
    </dgm:pt>
    <dgm:pt modelId="{2E26B752-EC96-4B86-9856-32B58DFAF61C}" type="pres">
      <dgm:prSet presAssocID="{1B6A2374-D13A-4B91-B479-0700F8F19DE3}" presName="linNode" presStyleCnt="0"/>
      <dgm:spPr/>
    </dgm:pt>
    <dgm:pt modelId="{DEF73A5D-A96B-4DC1-B877-14407032C684}" type="pres">
      <dgm:prSet presAssocID="{1B6A2374-D13A-4B91-B479-0700F8F19DE3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8E98F3D-E464-434D-94AB-49541E5E480A}" type="presOf" srcId="{34F6509A-C688-4131-97EA-43867BEB28FD}" destId="{B50068CA-2D1E-4754-AAF0-A6C7EF0284C6}" srcOrd="0" destOrd="0" presId="urn:microsoft.com/office/officeart/2005/8/layout/vList5"/>
    <dgm:cxn modelId="{8C969755-F281-48FD-B83F-686C1AC8938E}" type="presOf" srcId="{F87F6C82-8A76-49A1-B078-243E361985C9}" destId="{050F64F4-C463-47E8-9D70-DE3A1F9481B9}" srcOrd="0" destOrd="0" presId="urn:microsoft.com/office/officeart/2005/8/layout/vList5"/>
    <dgm:cxn modelId="{071FBD86-D208-4CB3-9C47-70305F678140}" type="presOf" srcId="{1B6A2374-D13A-4B91-B479-0700F8F19DE3}" destId="{DEF73A5D-A96B-4DC1-B877-14407032C684}" srcOrd="0" destOrd="0" presId="urn:microsoft.com/office/officeart/2005/8/layout/vList5"/>
    <dgm:cxn modelId="{1EF9EC8A-1500-40AD-A54F-CC286CFBB397}" type="presOf" srcId="{D0B27AF9-809D-4935-9106-D869D7910BEE}" destId="{CAB74FDF-F720-49D3-8F79-973205504905}" srcOrd="0" destOrd="0" presId="urn:microsoft.com/office/officeart/2005/8/layout/vList5"/>
    <dgm:cxn modelId="{ED30958D-338D-4CD4-A766-CACD5C6C368B}" srcId="{F87F6C82-8A76-49A1-B078-243E361985C9}" destId="{FA9F1B6A-CDA1-462D-967D-40CF6A404D2F}" srcOrd="0" destOrd="0" parTransId="{1C33ADFF-ACBC-4D7D-88E4-0A9FF0B3D565}" sibTransId="{404E5A07-85BD-4385-BB99-1A8A6C486B56}"/>
    <dgm:cxn modelId="{C13D719B-B2A6-4BC0-9EB6-CB937CFCF8F9}" srcId="{F87F6C82-8A76-49A1-B078-243E361985C9}" destId="{1B6A2374-D13A-4B91-B479-0700F8F19DE3}" srcOrd="3" destOrd="0" parTransId="{DC4B3574-6342-4A0F-ABFB-E197331D2D01}" sibTransId="{1C8C73AE-4ABC-4070-BB34-3B9594EF2AC4}"/>
    <dgm:cxn modelId="{217398A7-E204-435A-92F0-D32FC467CED5}" srcId="{F87F6C82-8A76-49A1-B078-243E361985C9}" destId="{34F6509A-C688-4131-97EA-43867BEB28FD}" srcOrd="1" destOrd="0" parTransId="{ABD5DCBD-6269-4745-8553-00C406B65D56}" sibTransId="{0CE8E6FF-AC43-48E5-AE1C-2C6D557BBEA3}"/>
    <dgm:cxn modelId="{716DBCC4-E454-4BA1-B45C-E4DDA0E732CE}" type="presOf" srcId="{FA9F1B6A-CDA1-462D-967D-40CF6A404D2F}" destId="{B56D5F20-C29B-4979-ACBA-6DE4AB665AEE}" srcOrd="0" destOrd="0" presId="urn:microsoft.com/office/officeart/2005/8/layout/vList5"/>
    <dgm:cxn modelId="{B712E0F5-8294-465F-93E1-3F9F937D62D5}" srcId="{F87F6C82-8A76-49A1-B078-243E361985C9}" destId="{D0B27AF9-809D-4935-9106-D869D7910BEE}" srcOrd="2" destOrd="0" parTransId="{401164CC-0D27-4093-BD59-E609578AE211}" sibTransId="{CF9C655A-05B4-48CC-B448-C67B2FD027FC}"/>
    <dgm:cxn modelId="{5F41F7E2-C552-4166-B6FA-47DBA11F40FB}" type="presParOf" srcId="{050F64F4-C463-47E8-9D70-DE3A1F9481B9}" destId="{838F0BCF-2660-40E7-96B3-BAD691426563}" srcOrd="0" destOrd="0" presId="urn:microsoft.com/office/officeart/2005/8/layout/vList5"/>
    <dgm:cxn modelId="{E78A1265-A7AB-4BC9-B759-3A6C24035CF6}" type="presParOf" srcId="{838F0BCF-2660-40E7-96B3-BAD691426563}" destId="{B56D5F20-C29B-4979-ACBA-6DE4AB665AEE}" srcOrd="0" destOrd="0" presId="urn:microsoft.com/office/officeart/2005/8/layout/vList5"/>
    <dgm:cxn modelId="{E638B4D5-7916-420A-AA45-B350A7D82FC0}" type="presParOf" srcId="{050F64F4-C463-47E8-9D70-DE3A1F9481B9}" destId="{2FB4C61C-DF08-490B-91E1-7F3E1E9D6A5A}" srcOrd="1" destOrd="0" presId="urn:microsoft.com/office/officeart/2005/8/layout/vList5"/>
    <dgm:cxn modelId="{36E8523D-6867-4D4A-AC0E-938BCBEDC216}" type="presParOf" srcId="{050F64F4-C463-47E8-9D70-DE3A1F9481B9}" destId="{8BC04A25-A156-4030-BC5F-1D56EC18DC6C}" srcOrd="2" destOrd="0" presId="urn:microsoft.com/office/officeart/2005/8/layout/vList5"/>
    <dgm:cxn modelId="{6097DDE2-1B80-4365-91A1-F817E2E4FFEB}" type="presParOf" srcId="{8BC04A25-A156-4030-BC5F-1D56EC18DC6C}" destId="{B50068CA-2D1E-4754-AAF0-A6C7EF0284C6}" srcOrd="0" destOrd="0" presId="urn:microsoft.com/office/officeart/2005/8/layout/vList5"/>
    <dgm:cxn modelId="{2B9EBA76-2579-4162-A81E-2A4C50E4C32B}" type="presParOf" srcId="{050F64F4-C463-47E8-9D70-DE3A1F9481B9}" destId="{4C1E40D0-AE1F-4DB3-8BF3-02759150C191}" srcOrd="3" destOrd="0" presId="urn:microsoft.com/office/officeart/2005/8/layout/vList5"/>
    <dgm:cxn modelId="{9B1F8260-74B8-4424-A224-4EC3D20E6F07}" type="presParOf" srcId="{050F64F4-C463-47E8-9D70-DE3A1F9481B9}" destId="{F32154AA-B564-450A-93F0-7178EB72E0C8}" srcOrd="4" destOrd="0" presId="urn:microsoft.com/office/officeart/2005/8/layout/vList5"/>
    <dgm:cxn modelId="{ABBBA660-DDED-44D1-8CB6-EC5455526CF8}" type="presParOf" srcId="{F32154AA-B564-450A-93F0-7178EB72E0C8}" destId="{CAB74FDF-F720-49D3-8F79-973205504905}" srcOrd="0" destOrd="0" presId="urn:microsoft.com/office/officeart/2005/8/layout/vList5"/>
    <dgm:cxn modelId="{1E6DA3E8-F5DE-4DA4-A3E4-9BDCD863CDF0}" type="presParOf" srcId="{050F64F4-C463-47E8-9D70-DE3A1F9481B9}" destId="{7FC496B6-2853-4D57-8B11-4D1D5B119A2D}" srcOrd="5" destOrd="0" presId="urn:microsoft.com/office/officeart/2005/8/layout/vList5"/>
    <dgm:cxn modelId="{EE4CE2C4-C539-4A6F-9D5E-D09DAFCC56FD}" type="presParOf" srcId="{050F64F4-C463-47E8-9D70-DE3A1F9481B9}" destId="{2E26B752-EC96-4B86-9856-32B58DFAF61C}" srcOrd="6" destOrd="0" presId="urn:microsoft.com/office/officeart/2005/8/layout/vList5"/>
    <dgm:cxn modelId="{F5686D8E-29DE-4820-8768-90CE8140F41F}" type="presParOf" srcId="{2E26B752-EC96-4B86-9856-32B58DFAF61C}" destId="{DEF73A5D-A96B-4DC1-B877-14407032C68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1E745A-AAC9-441A-B6B4-810536BC7F7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7F215A-D721-48EC-BFAA-3FAC732518EF}">
      <dgm:prSet/>
      <dgm:spPr/>
      <dgm:t>
        <a:bodyPr/>
        <a:lstStyle/>
        <a:p>
          <a:r>
            <a:rPr lang="en-US"/>
            <a:t>QUIC outperforms TCP in many ways</a:t>
          </a:r>
        </a:p>
      </dgm:t>
    </dgm:pt>
    <dgm:pt modelId="{8CA94A84-881F-4800-AD89-D61CF07D565B}" type="parTrans" cxnId="{ED7339B7-F0ED-4095-9E6F-BB5A40292CA4}">
      <dgm:prSet/>
      <dgm:spPr/>
      <dgm:t>
        <a:bodyPr/>
        <a:lstStyle/>
        <a:p>
          <a:endParaRPr lang="en-US"/>
        </a:p>
      </dgm:t>
    </dgm:pt>
    <dgm:pt modelId="{629D5225-D40C-4F9A-9BF6-723C7B4B71F1}" type="sibTrans" cxnId="{ED7339B7-F0ED-4095-9E6F-BB5A40292CA4}">
      <dgm:prSet/>
      <dgm:spPr/>
      <dgm:t>
        <a:bodyPr/>
        <a:lstStyle/>
        <a:p>
          <a:endParaRPr lang="en-US"/>
        </a:p>
      </dgm:t>
    </dgm:pt>
    <dgm:pt modelId="{69F0206B-51B3-44B4-8D0D-89D4D1FEF044}">
      <dgm:prSet/>
      <dgm:spPr/>
      <dgm:t>
        <a:bodyPr/>
        <a:lstStyle/>
        <a:p>
          <a:r>
            <a:rPr lang="en-US"/>
            <a:t>Great for high-speed, real-time applications</a:t>
          </a:r>
        </a:p>
      </dgm:t>
    </dgm:pt>
    <dgm:pt modelId="{2980BC51-2FEC-4D24-B083-F4F50AD8A904}" type="parTrans" cxnId="{17246D23-BFC3-41B7-B764-E77731536E6F}">
      <dgm:prSet/>
      <dgm:spPr/>
      <dgm:t>
        <a:bodyPr/>
        <a:lstStyle/>
        <a:p>
          <a:endParaRPr lang="en-US"/>
        </a:p>
      </dgm:t>
    </dgm:pt>
    <dgm:pt modelId="{2CEE7222-90FC-49B2-A706-D1962DC82C9A}" type="sibTrans" cxnId="{17246D23-BFC3-41B7-B764-E77731536E6F}">
      <dgm:prSet/>
      <dgm:spPr/>
      <dgm:t>
        <a:bodyPr/>
        <a:lstStyle/>
        <a:p>
          <a:endParaRPr lang="en-US"/>
        </a:p>
      </dgm:t>
    </dgm:pt>
    <dgm:pt modelId="{07EA44A0-752A-4444-9EAF-B113C6FFC53A}">
      <dgm:prSet/>
      <dgm:spPr/>
      <dgm:t>
        <a:bodyPr/>
        <a:lstStyle/>
        <a:p>
          <a:r>
            <a:rPr lang="en-US"/>
            <a:t>QUIC adoption growing via HTTP/3</a:t>
          </a:r>
        </a:p>
      </dgm:t>
    </dgm:pt>
    <dgm:pt modelId="{AD4CDB76-08B5-4498-9D45-1204F7E53657}" type="parTrans" cxnId="{695AD4FB-4195-49C8-A2FE-D5B4E694CF23}">
      <dgm:prSet/>
      <dgm:spPr/>
      <dgm:t>
        <a:bodyPr/>
        <a:lstStyle/>
        <a:p>
          <a:endParaRPr lang="en-US"/>
        </a:p>
      </dgm:t>
    </dgm:pt>
    <dgm:pt modelId="{708D4D0A-9C73-4F31-B4F4-A6D65279B776}" type="sibTrans" cxnId="{695AD4FB-4195-49C8-A2FE-D5B4E694CF23}">
      <dgm:prSet/>
      <dgm:spPr/>
      <dgm:t>
        <a:bodyPr/>
        <a:lstStyle/>
        <a:p>
          <a:endParaRPr lang="en-US"/>
        </a:p>
      </dgm:t>
    </dgm:pt>
    <dgm:pt modelId="{7C22B07D-DD23-483B-A4D3-50537757B477}">
      <dgm:prSet/>
      <dgm:spPr/>
      <dgm:t>
        <a:bodyPr/>
        <a:lstStyle/>
        <a:p>
          <a:r>
            <a:rPr lang="en-US"/>
            <a:t>Future: Test on mobile networks &amp; compare security</a:t>
          </a:r>
        </a:p>
      </dgm:t>
    </dgm:pt>
    <dgm:pt modelId="{7A447472-56D6-42F6-9533-FBFA6F331FC3}" type="parTrans" cxnId="{E674B397-9BDF-4C24-B57B-4086E2BA41A8}">
      <dgm:prSet/>
      <dgm:spPr/>
      <dgm:t>
        <a:bodyPr/>
        <a:lstStyle/>
        <a:p>
          <a:endParaRPr lang="en-US"/>
        </a:p>
      </dgm:t>
    </dgm:pt>
    <dgm:pt modelId="{29C3E958-52DB-4335-8711-E98559722CB2}" type="sibTrans" cxnId="{E674B397-9BDF-4C24-B57B-4086E2BA41A8}">
      <dgm:prSet/>
      <dgm:spPr/>
      <dgm:t>
        <a:bodyPr/>
        <a:lstStyle/>
        <a:p>
          <a:endParaRPr lang="en-US"/>
        </a:p>
      </dgm:t>
    </dgm:pt>
    <dgm:pt modelId="{566459A9-9DD7-4111-812C-0418C14864FC}" type="pres">
      <dgm:prSet presAssocID="{BB1E745A-AAC9-441A-B6B4-810536BC7F75}" presName="vert0" presStyleCnt="0">
        <dgm:presLayoutVars>
          <dgm:dir/>
          <dgm:animOne val="branch"/>
          <dgm:animLvl val="lvl"/>
        </dgm:presLayoutVars>
      </dgm:prSet>
      <dgm:spPr/>
    </dgm:pt>
    <dgm:pt modelId="{4C512E67-B529-4B48-B6C0-2182568D2F9C}" type="pres">
      <dgm:prSet presAssocID="{C27F215A-D721-48EC-BFAA-3FAC732518EF}" presName="thickLine" presStyleLbl="alignNode1" presStyleIdx="0" presStyleCnt="4"/>
      <dgm:spPr/>
    </dgm:pt>
    <dgm:pt modelId="{E44B556C-55BE-4AD3-A5CB-5423F069846D}" type="pres">
      <dgm:prSet presAssocID="{C27F215A-D721-48EC-BFAA-3FAC732518EF}" presName="horz1" presStyleCnt="0"/>
      <dgm:spPr/>
    </dgm:pt>
    <dgm:pt modelId="{C0B6AC92-B5EF-44A6-B96B-5BB6C3DF3120}" type="pres">
      <dgm:prSet presAssocID="{C27F215A-D721-48EC-BFAA-3FAC732518EF}" presName="tx1" presStyleLbl="revTx" presStyleIdx="0" presStyleCnt="4"/>
      <dgm:spPr/>
    </dgm:pt>
    <dgm:pt modelId="{22B439D3-3CA6-47B4-A561-D6027B016499}" type="pres">
      <dgm:prSet presAssocID="{C27F215A-D721-48EC-BFAA-3FAC732518EF}" presName="vert1" presStyleCnt="0"/>
      <dgm:spPr/>
    </dgm:pt>
    <dgm:pt modelId="{2383879D-E0A9-4C53-B93D-BF98CEF91333}" type="pres">
      <dgm:prSet presAssocID="{69F0206B-51B3-44B4-8D0D-89D4D1FEF044}" presName="thickLine" presStyleLbl="alignNode1" presStyleIdx="1" presStyleCnt="4"/>
      <dgm:spPr/>
    </dgm:pt>
    <dgm:pt modelId="{ED54971C-B1E3-412A-ADF5-2F73D9B3293C}" type="pres">
      <dgm:prSet presAssocID="{69F0206B-51B3-44B4-8D0D-89D4D1FEF044}" presName="horz1" presStyleCnt="0"/>
      <dgm:spPr/>
    </dgm:pt>
    <dgm:pt modelId="{E5502A1A-FE5B-4222-88A2-4013CB614CDE}" type="pres">
      <dgm:prSet presAssocID="{69F0206B-51B3-44B4-8D0D-89D4D1FEF044}" presName="tx1" presStyleLbl="revTx" presStyleIdx="1" presStyleCnt="4"/>
      <dgm:spPr/>
    </dgm:pt>
    <dgm:pt modelId="{F58DE643-83EF-40CF-AB4B-DEF1FEE0990B}" type="pres">
      <dgm:prSet presAssocID="{69F0206B-51B3-44B4-8D0D-89D4D1FEF044}" presName="vert1" presStyleCnt="0"/>
      <dgm:spPr/>
    </dgm:pt>
    <dgm:pt modelId="{8C776683-04F3-4A4E-8FCD-96F8BE89F64F}" type="pres">
      <dgm:prSet presAssocID="{07EA44A0-752A-4444-9EAF-B113C6FFC53A}" presName="thickLine" presStyleLbl="alignNode1" presStyleIdx="2" presStyleCnt="4"/>
      <dgm:spPr/>
    </dgm:pt>
    <dgm:pt modelId="{26A7286F-1168-4B2C-A3FE-ECA4EE91C085}" type="pres">
      <dgm:prSet presAssocID="{07EA44A0-752A-4444-9EAF-B113C6FFC53A}" presName="horz1" presStyleCnt="0"/>
      <dgm:spPr/>
    </dgm:pt>
    <dgm:pt modelId="{12A56CD8-80AF-4389-B2EB-EE2393AD5854}" type="pres">
      <dgm:prSet presAssocID="{07EA44A0-752A-4444-9EAF-B113C6FFC53A}" presName="tx1" presStyleLbl="revTx" presStyleIdx="2" presStyleCnt="4"/>
      <dgm:spPr/>
    </dgm:pt>
    <dgm:pt modelId="{2C16A2C3-3976-4F9D-9CC3-07B01338E567}" type="pres">
      <dgm:prSet presAssocID="{07EA44A0-752A-4444-9EAF-B113C6FFC53A}" presName="vert1" presStyleCnt="0"/>
      <dgm:spPr/>
    </dgm:pt>
    <dgm:pt modelId="{FE1EA945-FCB5-479D-9CE8-AA360D8F389B}" type="pres">
      <dgm:prSet presAssocID="{7C22B07D-DD23-483B-A4D3-50537757B477}" presName="thickLine" presStyleLbl="alignNode1" presStyleIdx="3" presStyleCnt="4"/>
      <dgm:spPr/>
    </dgm:pt>
    <dgm:pt modelId="{88822062-FC37-4786-B083-9C7E4B48C836}" type="pres">
      <dgm:prSet presAssocID="{7C22B07D-DD23-483B-A4D3-50537757B477}" presName="horz1" presStyleCnt="0"/>
      <dgm:spPr/>
    </dgm:pt>
    <dgm:pt modelId="{8F6BD9A8-4985-4402-A23E-A6901B79C69C}" type="pres">
      <dgm:prSet presAssocID="{7C22B07D-DD23-483B-A4D3-50537757B477}" presName="tx1" presStyleLbl="revTx" presStyleIdx="3" presStyleCnt="4"/>
      <dgm:spPr/>
    </dgm:pt>
    <dgm:pt modelId="{DFBB76A9-6F2D-4EB6-BE7D-49574ACF6FC2}" type="pres">
      <dgm:prSet presAssocID="{7C22B07D-DD23-483B-A4D3-50537757B477}" presName="vert1" presStyleCnt="0"/>
      <dgm:spPr/>
    </dgm:pt>
  </dgm:ptLst>
  <dgm:cxnLst>
    <dgm:cxn modelId="{2F7F1A04-905D-4338-9202-8E15C054A439}" type="presOf" srcId="{BB1E745A-AAC9-441A-B6B4-810536BC7F75}" destId="{566459A9-9DD7-4111-812C-0418C14864FC}" srcOrd="0" destOrd="0" presId="urn:microsoft.com/office/officeart/2008/layout/LinedList"/>
    <dgm:cxn modelId="{17246D23-BFC3-41B7-B764-E77731536E6F}" srcId="{BB1E745A-AAC9-441A-B6B4-810536BC7F75}" destId="{69F0206B-51B3-44B4-8D0D-89D4D1FEF044}" srcOrd="1" destOrd="0" parTransId="{2980BC51-2FEC-4D24-B083-F4F50AD8A904}" sibTransId="{2CEE7222-90FC-49B2-A706-D1962DC82C9A}"/>
    <dgm:cxn modelId="{47301729-E35C-44D5-85EB-8F8BFEF5E3DC}" type="presOf" srcId="{07EA44A0-752A-4444-9EAF-B113C6FFC53A}" destId="{12A56CD8-80AF-4389-B2EB-EE2393AD5854}" srcOrd="0" destOrd="0" presId="urn:microsoft.com/office/officeart/2008/layout/LinedList"/>
    <dgm:cxn modelId="{E674B397-9BDF-4C24-B57B-4086E2BA41A8}" srcId="{BB1E745A-AAC9-441A-B6B4-810536BC7F75}" destId="{7C22B07D-DD23-483B-A4D3-50537757B477}" srcOrd="3" destOrd="0" parTransId="{7A447472-56D6-42F6-9533-FBFA6F331FC3}" sibTransId="{29C3E958-52DB-4335-8711-E98559722CB2}"/>
    <dgm:cxn modelId="{E0E3509C-4C80-4D57-A3D6-43526F9CC500}" type="presOf" srcId="{69F0206B-51B3-44B4-8D0D-89D4D1FEF044}" destId="{E5502A1A-FE5B-4222-88A2-4013CB614CDE}" srcOrd="0" destOrd="0" presId="urn:microsoft.com/office/officeart/2008/layout/LinedList"/>
    <dgm:cxn modelId="{598A10AB-BAAB-494A-AD72-BD1286A4EC05}" type="presOf" srcId="{C27F215A-D721-48EC-BFAA-3FAC732518EF}" destId="{C0B6AC92-B5EF-44A6-B96B-5BB6C3DF3120}" srcOrd="0" destOrd="0" presId="urn:microsoft.com/office/officeart/2008/layout/LinedList"/>
    <dgm:cxn modelId="{ED7339B7-F0ED-4095-9E6F-BB5A40292CA4}" srcId="{BB1E745A-AAC9-441A-B6B4-810536BC7F75}" destId="{C27F215A-D721-48EC-BFAA-3FAC732518EF}" srcOrd="0" destOrd="0" parTransId="{8CA94A84-881F-4800-AD89-D61CF07D565B}" sibTransId="{629D5225-D40C-4F9A-9BF6-723C7B4B71F1}"/>
    <dgm:cxn modelId="{C43064B9-2E6D-462E-91E8-277AD37D711C}" type="presOf" srcId="{7C22B07D-DD23-483B-A4D3-50537757B477}" destId="{8F6BD9A8-4985-4402-A23E-A6901B79C69C}" srcOrd="0" destOrd="0" presId="urn:microsoft.com/office/officeart/2008/layout/LinedList"/>
    <dgm:cxn modelId="{695AD4FB-4195-49C8-A2FE-D5B4E694CF23}" srcId="{BB1E745A-AAC9-441A-B6B4-810536BC7F75}" destId="{07EA44A0-752A-4444-9EAF-B113C6FFC53A}" srcOrd="2" destOrd="0" parTransId="{AD4CDB76-08B5-4498-9D45-1204F7E53657}" sibTransId="{708D4D0A-9C73-4F31-B4F4-A6D65279B776}"/>
    <dgm:cxn modelId="{68751844-85B3-478C-B572-1B06D1804B8C}" type="presParOf" srcId="{566459A9-9DD7-4111-812C-0418C14864FC}" destId="{4C512E67-B529-4B48-B6C0-2182568D2F9C}" srcOrd="0" destOrd="0" presId="urn:microsoft.com/office/officeart/2008/layout/LinedList"/>
    <dgm:cxn modelId="{93DFE7E9-D644-4C42-9544-1585127398B1}" type="presParOf" srcId="{566459A9-9DD7-4111-812C-0418C14864FC}" destId="{E44B556C-55BE-4AD3-A5CB-5423F069846D}" srcOrd="1" destOrd="0" presId="urn:microsoft.com/office/officeart/2008/layout/LinedList"/>
    <dgm:cxn modelId="{CEB695B5-1917-4DD3-A513-7D51698B8861}" type="presParOf" srcId="{E44B556C-55BE-4AD3-A5CB-5423F069846D}" destId="{C0B6AC92-B5EF-44A6-B96B-5BB6C3DF3120}" srcOrd="0" destOrd="0" presId="urn:microsoft.com/office/officeart/2008/layout/LinedList"/>
    <dgm:cxn modelId="{A7DBAF2B-8B57-4E2A-8F6F-EBFEC5D695D3}" type="presParOf" srcId="{E44B556C-55BE-4AD3-A5CB-5423F069846D}" destId="{22B439D3-3CA6-47B4-A561-D6027B016499}" srcOrd="1" destOrd="0" presId="urn:microsoft.com/office/officeart/2008/layout/LinedList"/>
    <dgm:cxn modelId="{84FFD33C-2D9D-4AF8-A32E-49A048AFA27A}" type="presParOf" srcId="{566459A9-9DD7-4111-812C-0418C14864FC}" destId="{2383879D-E0A9-4C53-B93D-BF98CEF91333}" srcOrd="2" destOrd="0" presId="urn:microsoft.com/office/officeart/2008/layout/LinedList"/>
    <dgm:cxn modelId="{A95D9A6D-A201-443F-81AD-ABE4D8057D18}" type="presParOf" srcId="{566459A9-9DD7-4111-812C-0418C14864FC}" destId="{ED54971C-B1E3-412A-ADF5-2F73D9B3293C}" srcOrd="3" destOrd="0" presId="urn:microsoft.com/office/officeart/2008/layout/LinedList"/>
    <dgm:cxn modelId="{EAF454F0-468B-4BA1-9AA0-81507DEAD588}" type="presParOf" srcId="{ED54971C-B1E3-412A-ADF5-2F73D9B3293C}" destId="{E5502A1A-FE5B-4222-88A2-4013CB614CDE}" srcOrd="0" destOrd="0" presId="urn:microsoft.com/office/officeart/2008/layout/LinedList"/>
    <dgm:cxn modelId="{9F6774E2-C457-4E07-BF97-81DC2F23E641}" type="presParOf" srcId="{ED54971C-B1E3-412A-ADF5-2F73D9B3293C}" destId="{F58DE643-83EF-40CF-AB4B-DEF1FEE0990B}" srcOrd="1" destOrd="0" presId="urn:microsoft.com/office/officeart/2008/layout/LinedList"/>
    <dgm:cxn modelId="{3F3CFFFB-4037-43DA-8D88-05E1181EEC7E}" type="presParOf" srcId="{566459A9-9DD7-4111-812C-0418C14864FC}" destId="{8C776683-04F3-4A4E-8FCD-96F8BE89F64F}" srcOrd="4" destOrd="0" presId="urn:microsoft.com/office/officeart/2008/layout/LinedList"/>
    <dgm:cxn modelId="{C4195AB7-2D70-4A50-B932-A5436721480D}" type="presParOf" srcId="{566459A9-9DD7-4111-812C-0418C14864FC}" destId="{26A7286F-1168-4B2C-A3FE-ECA4EE91C085}" srcOrd="5" destOrd="0" presId="urn:microsoft.com/office/officeart/2008/layout/LinedList"/>
    <dgm:cxn modelId="{01EDCDBD-056A-42D6-B3A1-389FD8E9ABC8}" type="presParOf" srcId="{26A7286F-1168-4B2C-A3FE-ECA4EE91C085}" destId="{12A56CD8-80AF-4389-B2EB-EE2393AD5854}" srcOrd="0" destOrd="0" presId="urn:microsoft.com/office/officeart/2008/layout/LinedList"/>
    <dgm:cxn modelId="{C325B595-926D-4F06-87B8-3D17D37589BD}" type="presParOf" srcId="{26A7286F-1168-4B2C-A3FE-ECA4EE91C085}" destId="{2C16A2C3-3976-4F9D-9CC3-07B01338E567}" srcOrd="1" destOrd="0" presId="urn:microsoft.com/office/officeart/2008/layout/LinedList"/>
    <dgm:cxn modelId="{C9984355-DCC4-4EF5-8263-670281D5CFEE}" type="presParOf" srcId="{566459A9-9DD7-4111-812C-0418C14864FC}" destId="{FE1EA945-FCB5-479D-9CE8-AA360D8F389B}" srcOrd="6" destOrd="0" presId="urn:microsoft.com/office/officeart/2008/layout/LinedList"/>
    <dgm:cxn modelId="{F29A325E-09A6-4E41-BA07-826D34749759}" type="presParOf" srcId="{566459A9-9DD7-4111-812C-0418C14864FC}" destId="{88822062-FC37-4786-B083-9C7E4B48C836}" srcOrd="7" destOrd="0" presId="urn:microsoft.com/office/officeart/2008/layout/LinedList"/>
    <dgm:cxn modelId="{F11F9B81-8AF9-4FBF-BC24-60641004411E}" type="presParOf" srcId="{88822062-FC37-4786-B083-9C7E4B48C836}" destId="{8F6BD9A8-4985-4402-A23E-A6901B79C69C}" srcOrd="0" destOrd="0" presId="urn:microsoft.com/office/officeart/2008/layout/LinedList"/>
    <dgm:cxn modelId="{EC24262B-3BD4-4DA2-9FA7-055128BED471}" type="presParOf" srcId="{88822062-FC37-4786-B083-9C7E4B48C836}" destId="{DFBB76A9-6F2D-4EB6-BE7D-49574ACF6F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B5F741-3A50-43B2-9EB5-33E034B518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735438C-D665-49B9-A251-775EA66BCEEB}">
      <dgm:prSet/>
      <dgm:spPr/>
      <dgm:t>
        <a:bodyPr/>
        <a:lstStyle/>
        <a:p>
          <a:pPr>
            <a:defRPr cap="all"/>
          </a:pPr>
          <a:r>
            <a:rPr lang="en-US"/>
            <a:t>ACM Digital Library</a:t>
          </a:r>
        </a:p>
      </dgm:t>
    </dgm:pt>
    <dgm:pt modelId="{43E53247-2B90-4839-9635-E85A0C90FA17}" type="parTrans" cxnId="{DC12A9C2-B2EF-403C-8334-71F1FF069113}">
      <dgm:prSet/>
      <dgm:spPr/>
      <dgm:t>
        <a:bodyPr/>
        <a:lstStyle/>
        <a:p>
          <a:endParaRPr lang="en-US"/>
        </a:p>
      </dgm:t>
    </dgm:pt>
    <dgm:pt modelId="{DC1D2642-72A1-4EC8-B00D-60D4B781328F}" type="sibTrans" cxnId="{DC12A9C2-B2EF-403C-8334-71F1FF069113}">
      <dgm:prSet/>
      <dgm:spPr/>
      <dgm:t>
        <a:bodyPr/>
        <a:lstStyle/>
        <a:p>
          <a:endParaRPr lang="en-US"/>
        </a:p>
      </dgm:t>
    </dgm:pt>
    <dgm:pt modelId="{38E8E159-9625-48A8-B987-0A388EFBAC9C}">
      <dgm:prSet/>
      <dgm:spPr/>
      <dgm:t>
        <a:bodyPr/>
        <a:lstStyle/>
        <a:p>
          <a:pPr>
            <a:defRPr cap="all"/>
          </a:pPr>
          <a:r>
            <a:rPr lang="en-US"/>
            <a:t>Wireshark &amp; iPerf Documentation</a:t>
          </a:r>
        </a:p>
      </dgm:t>
    </dgm:pt>
    <dgm:pt modelId="{DDF76F39-413E-4870-80BD-487CDD998EA4}" type="parTrans" cxnId="{7D25E81E-693F-4073-B324-F3064D80F8B1}">
      <dgm:prSet/>
      <dgm:spPr/>
      <dgm:t>
        <a:bodyPr/>
        <a:lstStyle/>
        <a:p>
          <a:endParaRPr lang="en-US"/>
        </a:p>
      </dgm:t>
    </dgm:pt>
    <dgm:pt modelId="{40C5D5E9-09E8-4EF9-BF0E-13D78C997084}" type="sibTrans" cxnId="{7D25E81E-693F-4073-B324-F3064D80F8B1}">
      <dgm:prSet/>
      <dgm:spPr/>
      <dgm:t>
        <a:bodyPr/>
        <a:lstStyle/>
        <a:p>
          <a:endParaRPr lang="en-US"/>
        </a:p>
      </dgm:t>
    </dgm:pt>
    <dgm:pt modelId="{A55F32CC-6C6D-4EAD-8D46-39C8CD9C217D}">
      <dgm:prSet/>
      <dgm:spPr/>
      <dgm:t>
        <a:bodyPr/>
        <a:lstStyle/>
        <a:p>
          <a:pPr>
            <a:defRPr cap="all"/>
          </a:pPr>
          <a:r>
            <a:rPr lang="en-US"/>
            <a:t>Google QUIC Docs</a:t>
          </a:r>
        </a:p>
      </dgm:t>
    </dgm:pt>
    <dgm:pt modelId="{BCF6D8C1-7DBB-459A-9670-448C4A09D180}" type="parTrans" cxnId="{E17F345D-80C0-427D-AAD0-0CAB29F5A22C}">
      <dgm:prSet/>
      <dgm:spPr/>
      <dgm:t>
        <a:bodyPr/>
        <a:lstStyle/>
        <a:p>
          <a:endParaRPr lang="en-US"/>
        </a:p>
      </dgm:t>
    </dgm:pt>
    <dgm:pt modelId="{A59C3C54-576D-4EF4-864F-571DD27A37A5}" type="sibTrans" cxnId="{E17F345D-80C0-427D-AAD0-0CAB29F5A22C}">
      <dgm:prSet/>
      <dgm:spPr/>
      <dgm:t>
        <a:bodyPr/>
        <a:lstStyle/>
        <a:p>
          <a:endParaRPr lang="en-US"/>
        </a:p>
      </dgm:t>
    </dgm:pt>
    <dgm:pt modelId="{ABBD95A7-D019-4005-A936-6ECD81E1F1DB}" type="pres">
      <dgm:prSet presAssocID="{F8B5F741-3A50-43B2-9EB5-33E034B5183D}" presName="root" presStyleCnt="0">
        <dgm:presLayoutVars>
          <dgm:dir/>
          <dgm:resizeHandles val="exact"/>
        </dgm:presLayoutVars>
      </dgm:prSet>
      <dgm:spPr/>
    </dgm:pt>
    <dgm:pt modelId="{DEB263A1-4A63-4619-96F6-634D68B1D29D}" type="pres">
      <dgm:prSet presAssocID="{D735438C-D665-49B9-A251-775EA66BCEEB}" presName="compNode" presStyleCnt="0"/>
      <dgm:spPr/>
    </dgm:pt>
    <dgm:pt modelId="{C5EEEEEB-80EA-4A27-A476-58869D7E7F92}" type="pres">
      <dgm:prSet presAssocID="{D735438C-D665-49B9-A251-775EA66BCEEB}" presName="iconBgRect" presStyleLbl="bgShp" presStyleIdx="0" presStyleCnt="3"/>
      <dgm:spPr/>
    </dgm:pt>
    <dgm:pt modelId="{5458E0BD-575C-454E-8E2D-390D163085FC}" type="pres">
      <dgm:prSet presAssocID="{D735438C-D665-49B9-A251-775EA66BCE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42BB8CA-6DEE-43E5-BC59-CA0447D8221A}" type="pres">
      <dgm:prSet presAssocID="{D735438C-D665-49B9-A251-775EA66BCEEB}" presName="spaceRect" presStyleCnt="0"/>
      <dgm:spPr/>
    </dgm:pt>
    <dgm:pt modelId="{98752034-CCDB-48AC-A9A8-8007FF3B6F3C}" type="pres">
      <dgm:prSet presAssocID="{D735438C-D665-49B9-A251-775EA66BCEEB}" presName="textRect" presStyleLbl="revTx" presStyleIdx="0" presStyleCnt="3">
        <dgm:presLayoutVars>
          <dgm:chMax val="1"/>
          <dgm:chPref val="1"/>
        </dgm:presLayoutVars>
      </dgm:prSet>
      <dgm:spPr/>
    </dgm:pt>
    <dgm:pt modelId="{1EDF2D66-E520-4FB6-BEBD-4827682D699D}" type="pres">
      <dgm:prSet presAssocID="{DC1D2642-72A1-4EC8-B00D-60D4B781328F}" presName="sibTrans" presStyleCnt="0"/>
      <dgm:spPr/>
    </dgm:pt>
    <dgm:pt modelId="{7586E4A5-2558-423F-BCC1-8CDB367FD382}" type="pres">
      <dgm:prSet presAssocID="{38E8E159-9625-48A8-B987-0A388EFBAC9C}" presName="compNode" presStyleCnt="0"/>
      <dgm:spPr/>
    </dgm:pt>
    <dgm:pt modelId="{7CD69B82-4B2F-4AC0-AC7F-5EF2F293AA24}" type="pres">
      <dgm:prSet presAssocID="{38E8E159-9625-48A8-B987-0A388EFBAC9C}" presName="iconBgRect" presStyleLbl="bgShp" presStyleIdx="1" presStyleCnt="3"/>
      <dgm:spPr/>
    </dgm:pt>
    <dgm:pt modelId="{E4F444E2-BDAB-42F0-86B6-53A01898BCB8}" type="pres">
      <dgm:prSet presAssocID="{38E8E159-9625-48A8-B987-0A388EFBA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2A9FDFF5-625C-4438-AD3C-4AD54BF0FA31}" type="pres">
      <dgm:prSet presAssocID="{38E8E159-9625-48A8-B987-0A388EFBAC9C}" presName="spaceRect" presStyleCnt="0"/>
      <dgm:spPr/>
    </dgm:pt>
    <dgm:pt modelId="{6D05E9BC-8CEF-4EF2-85D4-8C3ED73E42B3}" type="pres">
      <dgm:prSet presAssocID="{38E8E159-9625-48A8-B987-0A388EFBAC9C}" presName="textRect" presStyleLbl="revTx" presStyleIdx="1" presStyleCnt="3">
        <dgm:presLayoutVars>
          <dgm:chMax val="1"/>
          <dgm:chPref val="1"/>
        </dgm:presLayoutVars>
      </dgm:prSet>
      <dgm:spPr/>
    </dgm:pt>
    <dgm:pt modelId="{375AFED0-9278-4E35-92E1-6B5213BF8357}" type="pres">
      <dgm:prSet presAssocID="{40C5D5E9-09E8-4EF9-BF0E-13D78C997084}" presName="sibTrans" presStyleCnt="0"/>
      <dgm:spPr/>
    </dgm:pt>
    <dgm:pt modelId="{3B4D18B5-75F6-4D98-BB14-9D7D7DFE1464}" type="pres">
      <dgm:prSet presAssocID="{A55F32CC-6C6D-4EAD-8D46-39C8CD9C217D}" presName="compNode" presStyleCnt="0"/>
      <dgm:spPr/>
    </dgm:pt>
    <dgm:pt modelId="{854ADF01-4BE1-40CE-8B43-2FCD33634755}" type="pres">
      <dgm:prSet presAssocID="{A55F32CC-6C6D-4EAD-8D46-39C8CD9C217D}" presName="iconBgRect" presStyleLbl="bgShp" presStyleIdx="2" presStyleCnt="3"/>
      <dgm:spPr/>
    </dgm:pt>
    <dgm:pt modelId="{77BB7533-17A8-4F9B-AF9E-1D71F5033107}" type="pres">
      <dgm:prSet presAssocID="{A55F32CC-6C6D-4EAD-8D46-39C8CD9C21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FD7955-3406-4990-82D4-107617054695}" type="pres">
      <dgm:prSet presAssocID="{A55F32CC-6C6D-4EAD-8D46-39C8CD9C217D}" presName="spaceRect" presStyleCnt="0"/>
      <dgm:spPr/>
    </dgm:pt>
    <dgm:pt modelId="{8675F0A0-135B-4E4B-9700-22A12AF84B61}" type="pres">
      <dgm:prSet presAssocID="{A55F32CC-6C6D-4EAD-8D46-39C8CD9C21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25E81E-693F-4073-B324-F3064D80F8B1}" srcId="{F8B5F741-3A50-43B2-9EB5-33E034B5183D}" destId="{38E8E159-9625-48A8-B987-0A388EFBAC9C}" srcOrd="1" destOrd="0" parTransId="{DDF76F39-413E-4870-80BD-487CDD998EA4}" sibTransId="{40C5D5E9-09E8-4EF9-BF0E-13D78C997084}"/>
    <dgm:cxn modelId="{E17F345D-80C0-427D-AAD0-0CAB29F5A22C}" srcId="{F8B5F741-3A50-43B2-9EB5-33E034B5183D}" destId="{A55F32CC-6C6D-4EAD-8D46-39C8CD9C217D}" srcOrd="2" destOrd="0" parTransId="{BCF6D8C1-7DBB-459A-9670-448C4A09D180}" sibTransId="{A59C3C54-576D-4EF4-864F-571DD27A37A5}"/>
    <dgm:cxn modelId="{0F98DB71-5185-4267-A065-54C5BFAE12E1}" type="presOf" srcId="{38E8E159-9625-48A8-B987-0A388EFBAC9C}" destId="{6D05E9BC-8CEF-4EF2-85D4-8C3ED73E42B3}" srcOrd="0" destOrd="0" presId="urn:microsoft.com/office/officeart/2018/5/layout/IconCircleLabelList"/>
    <dgm:cxn modelId="{17FA1752-BF5E-4F0D-9E33-9B8BE8B47EFD}" type="presOf" srcId="{D735438C-D665-49B9-A251-775EA66BCEEB}" destId="{98752034-CCDB-48AC-A9A8-8007FF3B6F3C}" srcOrd="0" destOrd="0" presId="urn:microsoft.com/office/officeart/2018/5/layout/IconCircleLabelList"/>
    <dgm:cxn modelId="{B0A21776-4148-4591-AB2F-3CA7E5F17AEA}" type="presOf" srcId="{F8B5F741-3A50-43B2-9EB5-33E034B5183D}" destId="{ABBD95A7-D019-4005-A936-6ECD81E1F1DB}" srcOrd="0" destOrd="0" presId="urn:microsoft.com/office/officeart/2018/5/layout/IconCircleLabelList"/>
    <dgm:cxn modelId="{9F0F1692-2377-4765-90DE-ED29FF5473CF}" type="presOf" srcId="{A55F32CC-6C6D-4EAD-8D46-39C8CD9C217D}" destId="{8675F0A0-135B-4E4B-9700-22A12AF84B61}" srcOrd="0" destOrd="0" presId="urn:microsoft.com/office/officeart/2018/5/layout/IconCircleLabelList"/>
    <dgm:cxn modelId="{DC12A9C2-B2EF-403C-8334-71F1FF069113}" srcId="{F8B5F741-3A50-43B2-9EB5-33E034B5183D}" destId="{D735438C-D665-49B9-A251-775EA66BCEEB}" srcOrd="0" destOrd="0" parTransId="{43E53247-2B90-4839-9635-E85A0C90FA17}" sibTransId="{DC1D2642-72A1-4EC8-B00D-60D4B781328F}"/>
    <dgm:cxn modelId="{BCEC7BBC-E948-47FB-BFE4-077CACAF87B2}" type="presParOf" srcId="{ABBD95A7-D019-4005-A936-6ECD81E1F1DB}" destId="{DEB263A1-4A63-4619-96F6-634D68B1D29D}" srcOrd="0" destOrd="0" presId="urn:microsoft.com/office/officeart/2018/5/layout/IconCircleLabelList"/>
    <dgm:cxn modelId="{06DA8DF8-A0D6-40FF-B810-4810E1D4C021}" type="presParOf" srcId="{DEB263A1-4A63-4619-96F6-634D68B1D29D}" destId="{C5EEEEEB-80EA-4A27-A476-58869D7E7F92}" srcOrd="0" destOrd="0" presId="urn:microsoft.com/office/officeart/2018/5/layout/IconCircleLabelList"/>
    <dgm:cxn modelId="{AA513DD0-7C2C-400A-A2E8-6E296F2B4740}" type="presParOf" srcId="{DEB263A1-4A63-4619-96F6-634D68B1D29D}" destId="{5458E0BD-575C-454E-8E2D-390D163085FC}" srcOrd="1" destOrd="0" presId="urn:microsoft.com/office/officeart/2018/5/layout/IconCircleLabelList"/>
    <dgm:cxn modelId="{EA3D0902-1406-464C-9632-3C154CE3ACE8}" type="presParOf" srcId="{DEB263A1-4A63-4619-96F6-634D68B1D29D}" destId="{442BB8CA-6DEE-43E5-BC59-CA0447D8221A}" srcOrd="2" destOrd="0" presId="urn:microsoft.com/office/officeart/2018/5/layout/IconCircleLabelList"/>
    <dgm:cxn modelId="{BD3078C1-95C5-40AF-9ED3-52CA3C1F8DAC}" type="presParOf" srcId="{DEB263A1-4A63-4619-96F6-634D68B1D29D}" destId="{98752034-CCDB-48AC-A9A8-8007FF3B6F3C}" srcOrd="3" destOrd="0" presId="urn:microsoft.com/office/officeart/2018/5/layout/IconCircleLabelList"/>
    <dgm:cxn modelId="{6D5AA4A8-8121-4B41-8060-CB1ECD0EA214}" type="presParOf" srcId="{ABBD95A7-D019-4005-A936-6ECD81E1F1DB}" destId="{1EDF2D66-E520-4FB6-BEBD-4827682D699D}" srcOrd="1" destOrd="0" presId="urn:microsoft.com/office/officeart/2018/5/layout/IconCircleLabelList"/>
    <dgm:cxn modelId="{E64E1996-F89F-430A-AD11-4197D93AE621}" type="presParOf" srcId="{ABBD95A7-D019-4005-A936-6ECD81E1F1DB}" destId="{7586E4A5-2558-423F-BCC1-8CDB367FD382}" srcOrd="2" destOrd="0" presId="urn:microsoft.com/office/officeart/2018/5/layout/IconCircleLabelList"/>
    <dgm:cxn modelId="{1B96B75D-B2D7-4961-97D0-71DC14546F79}" type="presParOf" srcId="{7586E4A5-2558-423F-BCC1-8CDB367FD382}" destId="{7CD69B82-4B2F-4AC0-AC7F-5EF2F293AA24}" srcOrd="0" destOrd="0" presId="urn:microsoft.com/office/officeart/2018/5/layout/IconCircleLabelList"/>
    <dgm:cxn modelId="{9ACA2136-B74E-4D98-9FF1-12E6D7F179D0}" type="presParOf" srcId="{7586E4A5-2558-423F-BCC1-8CDB367FD382}" destId="{E4F444E2-BDAB-42F0-86B6-53A01898BCB8}" srcOrd="1" destOrd="0" presId="urn:microsoft.com/office/officeart/2018/5/layout/IconCircleLabelList"/>
    <dgm:cxn modelId="{7F3632D3-2C01-4691-9101-6B709ED95D30}" type="presParOf" srcId="{7586E4A5-2558-423F-BCC1-8CDB367FD382}" destId="{2A9FDFF5-625C-4438-AD3C-4AD54BF0FA31}" srcOrd="2" destOrd="0" presId="urn:microsoft.com/office/officeart/2018/5/layout/IconCircleLabelList"/>
    <dgm:cxn modelId="{97673909-71CF-47F7-B756-BAE350C24BAE}" type="presParOf" srcId="{7586E4A5-2558-423F-BCC1-8CDB367FD382}" destId="{6D05E9BC-8CEF-4EF2-85D4-8C3ED73E42B3}" srcOrd="3" destOrd="0" presId="urn:microsoft.com/office/officeart/2018/5/layout/IconCircleLabelList"/>
    <dgm:cxn modelId="{BE6F6A49-6E2F-4E40-81AA-2D1995901DCF}" type="presParOf" srcId="{ABBD95A7-D019-4005-A936-6ECD81E1F1DB}" destId="{375AFED0-9278-4E35-92E1-6B5213BF8357}" srcOrd="3" destOrd="0" presId="urn:microsoft.com/office/officeart/2018/5/layout/IconCircleLabelList"/>
    <dgm:cxn modelId="{8AF8E433-64CB-42F4-BE35-3CF45A8CDCEE}" type="presParOf" srcId="{ABBD95A7-D019-4005-A936-6ECD81E1F1DB}" destId="{3B4D18B5-75F6-4D98-BB14-9D7D7DFE1464}" srcOrd="4" destOrd="0" presId="urn:microsoft.com/office/officeart/2018/5/layout/IconCircleLabelList"/>
    <dgm:cxn modelId="{7F0B7422-68E3-46C7-9E05-4E47E4D61D64}" type="presParOf" srcId="{3B4D18B5-75F6-4D98-BB14-9D7D7DFE1464}" destId="{854ADF01-4BE1-40CE-8B43-2FCD33634755}" srcOrd="0" destOrd="0" presId="urn:microsoft.com/office/officeart/2018/5/layout/IconCircleLabelList"/>
    <dgm:cxn modelId="{B515AA3D-6479-4721-99D9-D6F0DF84A718}" type="presParOf" srcId="{3B4D18B5-75F6-4D98-BB14-9D7D7DFE1464}" destId="{77BB7533-17A8-4F9B-AF9E-1D71F5033107}" srcOrd="1" destOrd="0" presId="urn:microsoft.com/office/officeart/2018/5/layout/IconCircleLabelList"/>
    <dgm:cxn modelId="{3EF26C6E-ECFA-47BE-B67C-6F42AA7144EF}" type="presParOf" srcId="{3B4D18B5-75F6-4D98-BB14-9D7D7DFE1464}" destId="{10FD7955-3406-4990-82D4-107617054695}" srcOrd="2" destOrd="0" presId="urn:microsoft.com/office/officeart/2018/5/layout/IconCircleLabelList"/>
    <dgm:cxn modelId="{85F64F13-8928-4F12-AD39-3B021BEF3EE2}" type="presParOf" srcId="{3B4D18B5-75F6-4D98-BB14-9D7D7DFE1464}" destId="{8675F0A0-135B-4E4B-9700-22A12AF84B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A043A-9D60-47C5-BDC5-CE5754129C8E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TCP: Transmission Control Protocol</a:t>
          </a:r>
        </a:p>
      </dsp:txBody>
      <dsp:txXfrm>
        <a:off x="62141" y="104940"/>
        <a:ext cx="4875842" cy="1148678"/>
      </dsp:txXfrm>
    </dsp:sp>
    <dsp:sp modelId="{0B59CC44-CE84-45E7-BA8C-803633C565EC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Developed in the 1970s</a:t>
          </a:r>
        </a:p>
      </dsp:txBody>
      <dsp:txXfrm>
        <a:off x="62141" y="1470060"/>
        <a:ext cx="4875842" cy="1148678"/>
      </dsp:txXfrm>
    </dsp:sp>
    <dsp:sp modelId="{5EB756D4-EB17-4E26-88F0-18AF1F1FA2AD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Ensures reliable, ordered, error-checked delivery</a:t>
          </a:r>
        </a:p>
      </dsp:txBody>
      <dsp:txXfrm>
        <a:off x="62141" y="2835181"/>
        <a:ext cx="4875842" cy="1148678"/>
      </dsp:txXfrm>
    </dsp:sp>
    <dsp:sp modelId="{A6183B95-7EBA-4635-886F-E69C531E234B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Used in HTTP, FTP, SMTP</a:t>
          </a:r>
        </a:p>
      </dsp:txBody>
      <dsp:txXfrm>
        <a:off x="62141" y="4200301"/>
        <a:ext cx="4875842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57B2D-39CE-4AC4-8113-1AA45997EC4D}">
      <dsp:nvSpPr>
        <dsp:cNvPr id="0" name=""/>
        <dsp:cNvSpPr/>
      </dsp:nvSpPr>
      <dsp:spPr>
        <a:xfrm>
          <a:off x="730349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EAF74-E714-43ED-9242-75DBA4512D4A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2E0DD-9812-4E5E-B939-7759296266EA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Any questions?</a:t>
          </a:r>
        </a:p>
      </dsp:txBody>
      <dsp:txXfrm>
        <a:off x="28349" y="3255669"/>
        <a:ext cx="3600000" cy="720000"/>
      </dsp:txXfrm>
    </dsp:sp>
    <dsp:sp modelId="{C3F8F4FE-94B8-44D0-B51C-D0061F7BA2F1}">
      <dsp:nvSpPr>
        <dsp:cNvPr id="0" name=""/>
        <dsp:cNvSpPr/>
      </dsp:nvSpPr>
      <dsp:spPr>
        <a:xfrm>
          <a:off x="496035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7F2B3-A382-4E7A-AFF5-7C5808536B30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6DFA0-4336-4E1A-937B-4B92CEE32F88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Suggestions for further testing?</a:t>
          </a:r>
        </a:p>
      </dsp:txBody>
      <dsp:txXfrm>
        <a:off x="425835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4A88-42D3-4390-AA47-0C2B225DD0A7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C32DB-8467-4E26-BBC4-AEEF765D4CC9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QUIC: Quick UDP Internet Connections</a:t>
          </a:r>
        </a:p>
      </dsp:txBody>
      <dsp:txXfrm>
        <a:off x="0" y="0"/>
        <a:ext cx="5000124" cy="1363480"/>
      </dsp:txXfrm>
    </dsp:sp>
    <dsp:sp modelId="{C3BC6D72-BC90-43E9-8354-3C824C8FD156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257E8-95CB-4D8E-869E-B0DF7AFC396D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Developed by Google, used in HTTP/3</a:t>
          </a:r>
        </a:p>
      </dsp:txBody>
      <dsp:txXfrm>
        <a:off x="0" y="1363480"/>
        <a:ext cx="5000124" cy="1363480"/>
      </dsp:txXfrm>
    </dsp:sp>
    <dsp:sp modelId="{69AD6440-A709-4A92-9CF7-4299688070EE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C6174-DBCD-43D9-BAD8-294B4C55CD4E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Works over UDP, includes encryption</a:t>
          </a:r>
        </a:p>
      </dsp:txBody>
      <dsp:txXfrm>
        <a:off x="0" y="2726960"/>
        <a:ext cx="5000124" cy="1363480"/>
      </dsp:txXfrm>
    </dsp:sp>
    <dsp:sp modelId="{B987C4B0-2FE3-4916-9EB5-E23A26410481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F1856-2D59-4FCE-A73D-FA7A9BA44BBB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Faster connection and transport latency</a:t>
          </a:r>
        </a:p>
      </dsp:txBody>
      <dsp:txXfrm>
        <a:off x="0" y="4090440"/>
        <a:ext cx="5000124" cy="136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61C34-A23D-4068-87B9-D9DA99315B13}">
      <dsp:nvSpPr>
        <dsp:cNvPr id="0" name=""/>
        <dsp:cNvSpPr/>
      </dsp:nvSpPr>
      <dsp:spPr>
        <a:xfrm>
          <a:off x="0" y="325566"/>
          <a:ext cx="4131533" cy="1152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TCP: Reliable but slower</a:t>
          </a:r>
        </a:p>
      </dsp:txBody>
      <dsp:txXfrm>
        <a:off x="56237" y="381803"/>
        <a:ext cx="4019059" cy="1039555"/>
      </dsp:txXfrm>
    </dsp:sp>
    <dsp:sp modelId="{D7AE5727-4015-4D73-B338-F4EA808B2AEC}">
      <dsp:nvSpPr>
        <dsp:cNvPr id="0" name=""/>
        <dsp:cNvSpPr/>
      </dsp:nvSpPr>
      <dsp:spPr>
        <a:xfrm>
          <a:off x="0" y="1561116"/>
          <a:ext cx="4131533" cy="115202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QUIC: Designed for better speed &amp; efficiency</a:t>
          </a:r>
        </a:p>
      </dsp:txBody>
      <dsp:txXfrm>
        <a:off x="56237" y="1617353"/>
        <a:ext cx="4019059" cy="1039555"/>
      </dsp:txXfrm>
    </dsp:sp>
    <dsp:sp modelId="{BC8D0698-7509-47FA-8D4C-94A5C7C57039}">
      <dsp:nvSpPr>
        <dsp:cNvPr id="0" name=""/>
        <dsp:cNvSpPr/>
      </dsp:nvSpPr>
      <dsp:spPr>
        <a:xfrm>
          <a:off x="0" y="2796666"/>
          <a:ext cx="4131533" cy="115202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Useful in video, gaming, browsing</a:t>
          </a:r>
        </a:p>
      </dsp:txBody>
      <dsp:txXfrm>
        <a:off x="56237" y="2852903"/>
        <a:ext cx="4019059" cy="1039555"/>
      </dsp:txXfrm>
    </dsp:sp>
    <dsp:sp modelId="{14AFEF99-6621-455A-9525-31B7F0412FFF}">
      <dsp:nvSpPr>
        <dsp:cNvPr id="0" name=""/>
        <dsp:cNvSpPr/>
      </dsp:nvSpPr>
      <dsp:spPr>
        <a:xfrm>
          <a:off x="0" y="4032215"/>
          <a:ext cx="4131533" cy="115202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Research: Is QUIC better than TCP?</a:t>
          </a:r>
        </a:p>
      </dsp:txBody>
      <dsp:txXfrm>
        <a:off x="56237" y="4088452"/>
        <a:ext cx="4019059" cy="1039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A5C84-B4E4-4AFE-A15C-0B054CF03DDC}">
      <dsp:nvSpPr>
        <dsp:cNvPr id="0" name=""/>
        <dsp:cNvSpPr/>
      </dsp:nvSpPr>
      <dsp:spPr>
        <a:xfrm>
          <a:off x="0" y="535415"/>
          <a:ext cx="4131533" cy="1429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Performance Evaluation of QUIC in Real-Time Networks (2025)</a:t>
          </a:r>
        </a:p>
      </dsp:txBody>
      <dsp:txXfrm>
        <a:off x="69794" y="605209"/>
        <a:ext cx="3991945" cy="1290152"/>
      </dsp:txXfrm>
    </dsp:sp>
    <dsp:sp modelId="{D3B92629-02FB-4B04-BA91-DD2C346B11D0}">
      <dsp:nvSpPr>
        <dsp:cNvPr id="0" name=""/>
        <dsp:cNvSpPr/>
      </dsp:nvSpPr>
      <dsp:spPr>
        <a:xfrm>
          <a:off x="0" y="2040036"/>
          <a:ext cx="4131533" cy="14297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Source: ACM Digital Library</a:t>
          </a:r>
        </a:p>
      </dsp:txBody>
      <dsp:txXfrm>
        <a:off x="69794" y="2109830"/>
        <a:ext cx="3991945" cy="1290152"/>
      </dsp:txXfrm>
    </dsp:sp>
    <dsp:sp modelId="{FE0DA41E-D74F-4F49-8AF0-3E52302983B2}">
      <dsp:nvSpPr>
        <dsp:cNvPr id="0" name=""/>
        <dsp:cNvSpPr/>
      </dsp:nvSpPr>
      <dsp:spPr>
        <a:xfrm>
          <a:off x="0" y="3544656"/>
          <a:ext cx="4131533" cy="14297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DOI: 10.1145/3696355.3699698</a:t>
          </a:r>
        </a:p>
      </dsp:txBody>
      <dsp:txXfrm>
        <a:off x="69794" y="3614450"/>
        <a:ext cx="3991945" cy="1290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E68F-2EBC-47AF-BD24-C88329C69CFF}">
      <dsp:nvSpPr>
        <dsp:cNvPr id="0" name=""/>
        <dsp:cNvSpPr/>
      </dsp:nvSpPr>
      <dsp:spPr>
        <a:xfrm>
          <a:off x="1631649" y="1809"/>
          <a:ext cx="1835605" cy="11940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Compared QUIC and TCP in real-time use</a:t>
          </a:r>
        </a:p>
      </dsp:txBody>
      <dsp:txXfrm>
        <a:off x="1689938" y="60098"/>
        <a:ext cx="1719027" cy="1077486"/>
      </dsp:txXfrm>
    </dsp:sp>
    <dsp:sp modelId="{60196B49-9E83-489B-80E6-4D82A53FA2F0}">
      <dsp:nvSpPr>
        <dsp:cNvPr id="0" name=""/>
        <dsp:cNvSpPr/>
      </dsp:nvSpPr>
      <dsp:spPr>
        <a:xfrm>
          <a:off x="1631649" y="1255576"/>
          <a:ext cx="1835605" cy="11940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Tools: Wireshark, iPerf, Chrome Dev Tools</a:t>
          </a:r>
        </a:p>
      </dsp:txBody>
      <dsp:txXfrm>
        <a:off x="1689938" y="1313865"/>
        <a:ext cx="1719027" cy="1077486"/>
      </dsp:txXfrm>
    </dsp:sp>
    <dsp:sp modelId="{4C99E9D3-6084-4BE1-A2A6-581EF7BCED0F}">
      <dsp:nvSpPr>
        <dsp:cNvPr id="0" name=""/>
        <dsp:cNvSpPr/>
      </dsp:nvSpPr>
      <dsp:spPr>
        <a:xfrm>
          <a:off x="1631649" y="2509343"/>
          <a:ext cx="1835605" cy="11940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Metrics: Setup time, throughput, latency, packet loss</a:t>
          </a:r>
        </a:p>
      </dsp:txBody>
      <dsp:txXfrm>
        <a:off x="1689938" y="2567632"/>
        <a:ext cx="1719027" cy="10774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D3278-684E-4B96-BCF7-817B06CCC866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5530D-72F5-4347-8395-7C42A52056DF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D94F-0240-4C5E-85AC-8F7D6A913A67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Network: Home WiFi, same device</a:t>
          </a:r>
        </a:p>
      </dsp:txBody>
      <dsp:txXfrm>
        <a:off x="1428292" y="2439"/>
        <a:ext cx="3297908" cy="1236616"/>
      </dsp:txXfrm>
    </dsp:sp>
    <dsp:sp modelId="{14002F43-6062-48C9-A487-DE6AC8EE15A9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CF549-641D-4C91-9CD3-B2AF311EF566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F992A-BFE6-4949-B4E6-A8CB1620F9A3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Sites tested: YouTube, Google, Facebook</a:t>
          </a:r>
        </a:p>
      </dsp:txBody>
      <dsp:txXfrm>
        <a:off x="1428292" y="1548210"/>
        <a:ext cx="3297908" cy="1236616"/>
      </dsp:txXfrm>
    </dsp:sp>
    <dsp:sp modelId="{043C60FD-067B-4759-B9F0-3779EE6DDADF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731BB-545B-452E-B106-FA722A328661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85001-8721-47D0-8F8A-ADFD371C1EF6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Tools: Wireshark, iPerf</a:t>
          </a:r>
        </a:p>
      </dsp:txBody>
      <dsp:txXfrm>
        <a:off x="1428292" y="3093981"/>
        <a:ext cx="3297908" cy="1236616"/>
      </dsp:txXfrm>
    </dsp:sp>
    <dsp:sp modelId="{1D2FD554-BE5B-4442-B5DE-5B6A2C598BC4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7AF5A-5436-48B2-A8CC-D12A332E3C15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70340-C466-474D-8CF2-93BD70A41101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2-day observation period</a:t>
          </a:r>
        </a:p>
      </dsp:txBody>
      <dsp:txXfrm>
        <a:off x="1428292" y="4639752"/>
        <a:ext cx="3297908" cy="1236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D5F20-C29B-4979-ACBA-6DE4AB665AEE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QUIC 3x faster in setup time</a:t>
          </a:r>
        </a:p>
      </dsp:txBody>
      <dsp:txXfrm>
        <a:off x="2574876" y="53310"/>
        <a:ext cx="2736946" cy="945199"/>
      </dsp:txXfrm>
    </dsp:sp>
    <dsp:sp modelId="{B50068CA-2D1E-4754-AAF0-A6C7EF0284C6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Higher download speeds</a:t>
          </a:r>
        </a:p>
      </dsp:txBody>
      <dsp:txXfrm>
        <a:off x="2574876" y="1153149"/>
        <a:ext cx="2736946" cy="945199"/>
      </dsp:txXfrm>
    </dsp:sp>
    <dsp:sp modelId="{CAB74FDF-F720-49D3-8F79-973205504905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Lower latency and packet loss</a:t>
          </a:r>
        </a:p>
      </dsp:txBody>
      <dsp:txXfrm>
        <a:off x="2574876" y="2252988"/>
        <a:ext cx="2736946" cy="945199"/>
      </dsp:txXfrm>
    </dsp:sp>
    <dsp:sp modelId="{DEF73A5D-A96B-4DC1-B877-14407032C684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Stable under poor networks</a:t>
          </a:r>
        </a:p>
      </dsp:txBody>
      <dsp:txXfrm>
        <a:off x="2574876" y="3352827"/>
        <a:ext cx="2736946" cy="945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12E67-B529-4B48-B6C0-2182568D2F9C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6AC92-B5EF-44A6-B96B-5BB6C3DF3120}">
      <dsp:nvSpPr>
        <dsp:cNvPr id="0" name=""/>
        <dsp:cNvSpPr/>
      </dsp:nvSpPr>
      <dsp:spPr>
        <a:xfrm>
          <a:off x="0" y="0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QUIC outperforms TCP in many ways</a:t>
          </a:r>
        </a:p>
      </dsp:txBody>
      <dsp:txXfrm>
        <a:off x="0" y="0"/>
        <a:ext cx="7886700" cy="1087834"/>
      </dsp:txXfrm>
    </dsp:sp>
    <dsp:sp modelId="{2383879D-E0A9-4C53-B93D-BF98CEF91333}">
      <dsp:nvSpPr>
        <dsp:cNvPr id="0" name=""/>
        <dsp:cNvSpPr/>
      </dsp:nvSpPr>
      <dsp:spPr>
        <a:xfrm>
          <a:off x="0" y="1087834"/>
          <a:ext cx="7886700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02A1A-FE5B-4222-88A2-4013CB614CDE}">
      <dsp:nvSpPr>
        <dsp:cNvPr id="0" name=""/>
        <dsp:cNvSpPr/>
      </dsp:nvSpPr>
      <dsp:spPr>
        <a:xfrm>
          <a:off x="0" y="1087834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Great for high-speed, real-time applications</a:t>
          </a:r>
        </a:p>
      </dsp:txBody>
      <dsp:txXfrm>
        <a:off x="0" y="1087834"/>
        <a:ext cx="7886700" cy="1087834"/>
      </dsp:txXfrm>
    </dsp:sp>
    <dsp:sp modelId="{8C776683-04F3-4A4E-8FCD-96F8BE89F64F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56CD8-80AF-4389-B2EB-EE2393AD5854}">
      <dsp:nvSpPr>
        <dsp:cNvPr id="0" name=""/>
        <dsp:cNvSpPr/>
      </dsp:nvSpPr>
      <dsp:spPr>
        <a:xfrm>
          <a:off x="0" y="2175669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QUIC adoption growing via HTTP/3</a:t>
          </a:r>
        </a:p>
      </dsp:txBody>
      <dsp:txXfrm>
        <a:off x="0" y="2175669"/>
        <a:ext cx="7886700" cy="1087834"/>
      </dsp:txXfrm>
    </dsp:sp>
    <dsp:sp modelId="{FE1EA945-FCB5-479D-9CE8-AA360D8F389B}">
      <dsp:nvSpPr>
        <dsp:cNvPr id="0" name=""/>
        <dsp:cNvSpPr/>
      </dsp:nvSpPr>
      <dsp:spPr>
        <a:xfrm>
          <a:off x="0" y="3263503"/>
          <a:ext cx="788670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BD9A8-4985-4402-A23E-A6901B79C69C}">
      <dsp:nvSpPr>
        <dsp:cNvPr id="0" name=""/>
        <dsp:cNvSpPr/>
      </dsp:nvSpPr>
      <dsp:spPr>
        <a:xfrm>
          <a:off x="0" y="3263503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Future: Test on mobile networks &amp; compare security</a:t>
          </a:r>
        </a:p>
      </dsp:txBody>
      <dsp:txXfrm>
        <a:off x="0" y="3263503"/>
        <a:ext cx="7886700" cy="1087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EEEEB-80EA-4A27-A476-58869D7E7F92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8E0BD-575C-454E-8E2D-390D163085F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52034-CCDB-48AC-A9A8-8007FF3B6F3C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ACM Digital Library</a:t>
          </a:r>
        </a:p>
      </dsp:txBody>
      <dsp:txXfrm>
        <a:off x="46529" y="2703902"/>
        <a:ext cx="2418750" cy="720000"/>
      </dsp:txXfrm>
    </dsp:sp>
    <dsp:sp modelId="{7CD69B82-4B2F-4AC0-AC7F-5EF2F293AA2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444E2-BDAB-42F0-86B6-53A01898BCB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E9BC-8CEF-4EF2-85D4-8C3ED73E42B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Wireshark &amp; iPerf Documentation</a:t>
          </a:r>
        </a:p>
      </dsp:txBody>
      <dsp:txXfrm>
        <a:off x="2888560" y="2703902"/>
        <a:ext cx="2418750" cy="720000"/>
      </dsp:txXfrm>
    </dsp:sp>
    <dsp:sp modelId="{854ADF01-4BE1-40CE-8B43-2FCD33634755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B7533-17A8-4F9B-AF9E-1D71F503310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5F0A0-135B-4E4B-9700-22A12AF84B6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Google QUIC Docs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0638715-A690-33DA-6584-6D60BC25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8" r="14143" b="-2"/>
          <a:stretch>
            <a:fillRect/>
          </a:stretch>
        </p:blipFill>
        <p:spPr>
          <a:xfrm>
            <a:off x="14599" y="-18507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2155188"/>
            <a:ext cx="3120174" cy="2839273"/>
          </a:xfrm>
        </p:spPr>
        <p:txBody>
          <a:bodyPr>
            <a:normAutofit/>
          </a:bodyPr>
          <a:lstStyle/>
          <a:p>
            <a:pPr algn="l"/>
            <a:r>
              <a:rPr lang="en-GB" sz="3500">
                <a:solidFill>
                  <a:srgbClr val="FFFFFF"/>
                </a:solidFill>
              </a:rPr>
              <a:t>Performance Analysis of QUIC Protocol vs. TCP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74" y="5500731"/>
            <a:ext cx="4960116" cy="850998"/>
          </a:xfrm>
        </p:spPr>
        <p:txBody>
          <a:bodyPr>
            <a:normAutofit/>
          </a:bodyPr>
          <a:lstStyle/>
          <a:p>
            <a:pPr algn="l"/>
            <a:r>
              <a:rPr lang="en-GB" sz="1700" dirty="0">
                <a:solidFill>
                  <a:srgbClr val="FFFFFF"/>
                </a:solidFill>
              </a:rPr>
              <a:t>Course: DCCN | Presenter: Aliyan Ahmed Cheema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BFA2D-752D-2445-C6CB-CD57DF1CEF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0100" r="8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Key 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15C499-211E-AE24-5AA8-DC7DC6159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590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1F4198-5A3A-FE7A-0B9E-90A5EFA383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549F7C-3147-2618-CF09-FD7683275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5202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B6DEE-5444-99C9-2178-598DCE83D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1453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metal structure&#10;&#10;AI-generated content may be incorrect.">
            <a:extLst>
              <a:ext uri="{FF2B5EF4-FFF2-40B4-BE49-F238E27FC236}">
                <a16:creationId xmlns:a16="http://schemas.microsoft.com/office/drawing/2014/main" id="{920410A7-D467-12BA-2E94-C8DA93E30A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8246" r="2753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Questions &amp; Discussion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63C4DD0-DCEA-A8D3-4146-B98F534B4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8656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What is TCP?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0C49A-FB1E-7E4A-402B-3925E72CC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93758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What is QUIC?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28A2F-3001-1053-3EB0-4DDFFE090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066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5"/>
            <a:ext cx="3711172" cy="550981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200"/>
              <a:t>Motivation for Comparison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95D43482-304D-B195-BC7A-B6085DC9D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914694"/>
              </p:ext>
            </p:extLst>
          </p:nvPr>
        </p:nvGraphicFramePr>
        <p:xfrm>
          <a:off x="4361891" y="546369"/>
          <a:ext cx="4131533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5"/>
            <a:ext cx="3711172" cy="550981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200"/>
              <a:t>Research Paper Reference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C546A-34A3-041D-1E5D-C7D0FB615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55434"/>
              </p:ext>
            </p:extLst>
          </p:nvPr>
        </p:nvGraphicFramePr>
        <p:xfrm>
          <a:off x="4361891" y="546369"/>
          <a:ext cx="4131533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GB" sz="3500"/>
              <a:t>Methodology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731C8-0F3C-C575-BA09-0BFF36A3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56" r="29129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80BBF3-83CA-7804-47EB-E603D70A7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489340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bg1"/>
                </a:solidFill>
              </a:rPr>
              <a:t>Experimental Setup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AC2067-CFF7-BE05-623B-5C228D897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70562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Summary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49924"/>
              </p:ext>
            </p:extLst>
          </p:nvPr>
        </p:nvGraphicFramePr>
        <p:xfrm>
          <a:off x="3376821" y="467208"/>
          <a:ext cx="5419311" cy="5923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Summary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38977"/>
              </p:ext>
            </p:extLst>
          </p:nvPr>
        </p:nvGraphicFramePr>
        <p:xfrm>
          <a:off x="3376821" y="467208"/>
          <a:ext cx="5419311" cy="5923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261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Performance Analysis of QUIC Protocol vs. TCP</vt:lpstr>
      <vt:lpstr>What is TCP?</vt:lpstr>
      <vt:lpstr>What is QUIC?</vt:lpstr>
      <vt:lpstr>Motivation for Comparison</vt:lpstr>
      <vt:lpstr>Research Paper Reference</vt:lpstr>
      <vt:lpstr>Methodology Overview</vt:lpstr>
      <vt:lpstr>Experimental Setup</vt:lpstr>
      <vt:lpstr>Results Summary</vt:lpstr>
      <vt:lpstr>Results Summary</vt:lpstr>
      <vt:lpstr>Key Observations</vt:lpstr>
      <vt:lpstr>Conclusion</vt:lpstr>
      <vt:lpstr>References</vt:lpstr>
      <vt:lpstr>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Aliyan Ahmed Cheema</cp:lastModifiedBy>
  <cp:revision>2</cp:revision>
  <dcterms:created xsi:type="dcterms:W3CDTF">2013-01-27T09:14:16Z</dcterms:created>
  <dcterms:modified xsi:type="dcterms:W3CDTF">2025-05-21T18:31:06Z</dcterms:modified>
  <cp:category/>
</cp:coreProperties>
</file>