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1" r:id="rId3"/>
    <p:sldId id="262" r:id="rId4"/>
    <p:sldId id="264" r:id="rId5"/>
    <p:sldId id="263" r:id="rId6"/>
    <p:sldId id="265" r:id="rId7"/>
    <p:sldId id="257" r:id="rId8"/>
    <p:sldId id="258" r:id="rId9"/>
    <p:sldId id="260" r:id="rId10"/>
    <p:sldId id="259" r:id="rId11"/>
    <p:sldId id="266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A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BC0117D-6755-4B1B-9946-9F6965693ECE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65A861-A95A-48B7-BFF1-996A4202E0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02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07645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Cambria" panose="02040503050406030204" pitchFamily="18" charset="0"/>
              </a:rPr>
              <a:t>Intel 8254</a:t>
            </a:r>
            <a:br>
              <a:rPr lang="en-US" sz="6000" b="1" dirty="0" smtClean="0">
                <a:latin typeface="Cambria" panose="02040503050406030204" pitchFamily="18" charset="0"/>
              </a:rPr>
            </a:br>
            <a:r>
              <a:rPr lang="en-US" sz="6000" b="1" dirty="0" smtClean="0">
                <a:latin typeface="Cambria" panose="02040503050406030204" pitchFamily="18" charset="0"/>
              </a:rPr>
              <a:t>Timer/Counter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1"/>
            <a:ext cx="6400800" cy="1276349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solidFill>
                  <a:srgbClr val="00A1DA"/>
                </a:solidFill>
                <a:latin typeface="Cambria" panose="02040503050406030204" pitchFamily="18" charset="0"/>
              </a:rPr>
              <a:t>Pins, modes and interfacing with 8088 CPU</a:t>
            </a:r>
            <a:endParaRPr lang="en-US" sz="4000" b="1" i="1" dirty="0">
              <a:solidFill>
                <a:srgbClr val="00A1DA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2819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Mode 3</a:t>
            </a:r>
            <a:endParaRPr lang="en-US" b="1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828675"/>
            <a:ext cx="8077200" cy="27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en-GB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79248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Write an assembly language program that generates a sq. wave on TC1 of 8254. TC1 is clocked at 1MHz and required frequency of square wave is to be 25KHz. 8254 is interfaced with 8088 at 1200H and above.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Solution:</a:t>
            </a:r>
            <a:endParaRPr lang="en-GB" sz="20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895601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Things to find out: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400050" indent="-400050">
              <a:buAutoNum type="romanLcPeriod"/>
            </a:pPr>
            <a:r>
              <a:rPr lang="en-US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Start-up value</a:t>
            </a:r>
          </a:p>
          <a:p>
            <a:pPr marL="400050" indent="-400050">
              <a:buAutoNum type="romanLcPeriod"/>
            </a:pPr>
            <a:r>
              <a:rPr lang="en-US" sz="24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CW byte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750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Program (Example contd.)</a:t>
            </a:r>
            <a:endParaRPr lang="en-GB" sz="36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4267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	DX, 1203H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	AL, 76H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	DX, AL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	DX, 1201H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	AL, 28H ;28H = 40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	DX, AL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	AL, AL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	DX, AL </a:t>
            </a:r>
            <a:endParaRPr lang="en-GB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5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</a:rPr>
              <a:t>8254 pinout</a:t>
            </a:r>
            <a:endParaRPr lang="en-GB" sz="4000" b="1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1655"/>
            <a:ext cx="2514600" cy="474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76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Address inputs </a:t>
            </a:r>
            <a:endParaRPr lang="en-GB" sz="4000" b="1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5381749"/>
              </p:ext>
            </p:extLst>
          </p:nvPr>
        </p:nvGraphicFramePr>
        <p:xfrm>
          <a:off x="842834" y="1447800"/>
          <a:ext cx="4414966" cy="3886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8968"/>
                <a:gridCol w="628968"/>
                <a:gridCol w="3157030"/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A1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A0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Function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Counter 0 Selected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Counter 1 Selected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Counter 2 Selected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Control Word Selected</a:t>
                      </a:r>
                      <a:endParaRPr lang="en-GB" sz="2400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1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086600" cy="685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8254 Interfacing with 8088 CPU</a:t>
            </a:r>
            <a:endParaRPr lang="en-GB" sz="3600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1238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60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438"/>
            <a:ext cx="57912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Control Word Register</a:t>
            </a:r>
            <a:endParaRPr lang="en-GB" sz="4000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4673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284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Read-write (RW1 and RW0) bits</a:t>
            </a:r>
            <a:endParaRPr lang="en-GB" sz="4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78462765"/>
              </p:ext>
            </p:extLst>
          </p:nvPr>
        </p:nvGraphicFramePr>
        <p:xfrm>
          <a:off x="1524001" y="1219200"/>
          <a:ext cx="5638799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1924"/>
                <a:gridCol w="911924"/>
                <a:gridCol w="3814951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RW1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RW0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Function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Count latch 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command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Read/write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LS-byte only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Read/write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MS-byte only</a:t>
                      </a:r>
                      <a:endParaRPr lang="en-GB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Read/write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LS-byte first,</a:t>
                      </a:r>
                      <a:r>
                        <a:rPr lang="en-US" sz="2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then MS-byte</a:t>
                      </a:r>
                      <a:endParaRPr lang="en-GB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21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2438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Mode 0</a:t>
            </a:r>
            <a:endParaRPr lang="en-US" b="1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2362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Mode 1</a:t>
            </a:r>
            <a:endParaRPr lang="en-US" b="1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153400" cy="24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2438400" cy="7159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Mode 2</a:t>
            </a:r>
            <a:endParaRPr lang="en-US" sz="4000" b="1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" y="762000"/>
            <a:ext cx="7924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152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Intel 8254 Timer/Counter</vt:lpstr>
      <vt:lpstr>8254 pinout</vt:lpstr>
      <vt:lpstr>Address inputs </vt:lpstr>
      <vt:lpstr>8254 Interfacing with 8088 CPU</vt:lpstr>
      <vt:lpstr>Control Word Register</vt:lpstr>
      <vt:lpstr>Read-write (RW1 and RW0) bits</vt:lpstr>
      <vt:lpstr>Mode 0</vt:lpstr>
      <vt:lpstr>Mode 1</vt:lpstr>
      <vt:lpstr>Mode 2</vt:lpstr>
      <vt:lpstr>Mode 3</vt:lpstr>
      <vt:lpstr>Example</vt:lpstr>
      <vt:lpstr>Program (Example contd.)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Usman Rafique</dc:creator>
  <cp:lastModifiedBy>Muhammad Usman Rafique</cp:lastModifiedBy>
  <cp:revision>46</cp:revision>
  <dcterms:created xsi:type="dcterms:W3CDTF">2006-08-16T00:00:00Z</dcterms:created>
  <dcterms:modified xsi:type="dcterms:W3CDTF">2016-05-12T07:31:12Z</dcterms:modified>
</cp:coreProperties>
</file>