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61" r:id="rId2"/>
    <p:sldId id="760" r:id="rId3"/>
    <p:sldId id="762" r:id="rId4"/>
    <p:sldId id="763" r:id="rId5"/>
    <p:sldId id="764" r:id="rId6"/>
    <p:sldId id="765" r:id="rId7"/>
    <p:sldId id="766" r:id="rId8"/>
    <p:sldId id="767" r:id="rId9"/>
    <p:sldId id="7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44B45-5739-4140-9A90-E84D5BDBC562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C8281-B950-41B6-8614-1858D4C134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97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901F-0CA9-44AE-848A-8535FC441988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D5F1C-6F76-4B68-B11F-2BD62576B6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9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E2DBE-4AEC-4724-BE5A-8F0647CE315E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7EC75-3132-4886-B059-FB8F3F4A7D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5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5FAF1-7272-4529-AF8A-B62F910E3C90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7659D-25DE-4303-8EC9-DEE39B9369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139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DD4F7-9542-46A1-80B0-C52C39953619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59FC8-D509-4934-8C4A-5412CD8D71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36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EDD9B-6A81-406E-93A4-491F22024699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3DDA8-1B87-423F-AA3B-C615565488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7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F1AFD-3468-4FB3-AFBB-9012552A757E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BFE9D-AC3C-4D08-9815-05EFAB45E1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79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78703-F858-4AAC-93DC-6AE8C0EE7D49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C2509-EFA9-4DC4-A082-EB872053A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2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9AB0F-7BCA-4A8A-8130-93AE62A28A34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62406-E445-4AC8-8F16-C48AAA7F4B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3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5B493-E4F5-4BF5-A192-E48D99A4FE7E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5D72F-8089-4C3C-AAA9-6445CDEF92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235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2EB2B-31A4-4B10-890F-8B015C2A6535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31A61-928C-4050-B98D-D628B89D75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6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789883EB-1E6F-4F69-94EA-F4BDBBFFCDAE}" type="datetime2">
              <a:rPr lang="en-US" altLang="en-US"/>
              <a:pPr>
                <a:defRPr/>
              </a:pPr>
              <a:t>Saturday, July 18, 2020</a:t>
            </a:fld>
            <a:endParaRPr lang="en-US" altLang="en-US" dirty="0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2016, M. Hassan Aslam (CIIT)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3185260-908C-490C-923E-52BE830C3B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177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C53D8E-0643-4B2C-B22D-A60B9558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Week 6- Lecture 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B5A89-E4B0-4805-93D0-5C7AA03A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9AB0F-7BCA-4A8A-8130-93AE62A28A34}" type="datetime2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FD50A-14C1-4145-AF56-5B2786D6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62406-E445-4AC8-8F16-C48AAA7F4B9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C5E868-27B0-4F3B-9AA8-FC5719AA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644" y="1811339"/>
            <a:ext cx="762317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3600" b="1" i="0" u="none" strike="noStrike" kern="0" cap="all" spc="0" normalizeH="0" baseline="0" noProof="0">
                <a:ln>
                  <a:noFill/>
                </a:ln>
                <a:solidFill>
                  <a:srgbClr val="060AAA"/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</a:br>
            <a:r>
              <a:rPr kumimoji="0" lang="en-US" altLang="en-US" sz="3600" b="1" i="0" u="none" strike="noStrike" kern="0" cap="all" spc="0" normalizeH="0" baseline="0" noProof="0">
                <a:ln>
                  <a:noFill/>
                </a:ln>
                <a:solidFill>
                  <a:srgbClr val="060AAA"/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  <a:t>Microprocessor Systems and Interfacing</a:t>
            </a:r>
            <a:br>
              <a:rPr kumimoji="0" lang="en-US" altLang="en-US" sz="3600" b="1" i="0" u="none" strike="noStrike" kern="0" cap="all" spc="0" normalizeH="0" baseline="0" noProof="0">
                <a:ln>
                  <a:noFill/>
                </a:ln>
                <a:solidFill>
                  <a:srgbClr val="060AAA"/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</a:br>
            <a:r>
              <a:rPr kumimoji="0" lang="en-US" altLang="en-US" sz="3600" b="1" i="0" u="none" strike="noStrike" kern="0" cap="all" spc="0" normalizeH="0" baseline="0" noProof="0">
                <a:ln>
                  <a:noFill/>
                </a:ln>
                <a:solidFill>
                  <a:srgbClr val="060AAA"/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  <a:t> </a:t>
            </a:r>
            <a:r>
              <a:rPr kumimoji="0" lang="en-US" altLang="en-US" sz="2800" b="1" i="0" u="none" strike="noStrike" kern="0" cap="all" spc="0" normalizeH="0" baseline="0" noProof="0">
                <a:ln>
                  <a:noFill/>
                </a:ln>
                <a:solidFill>
                  <a:srgbClr val="060AAA"/>
                </a:solidFill>
                <a:effectLst/>
                <a:uLnTx/>
                <a:uFillTx/>
                <a:latin typeface="Garamond"/>
                <a:ea typeface="+mj-ea"/>
                <a:cs typeface="+mj-cs"/>
              </a:rPr>
              <a:t>CPE 342</a:t>
            </a:r>
            <a:endParaRPr kumimoji="0" lang="en-US" altLang="en-US" sz="2800" b="1" i="0" u="none" strike="noStrike" kern="0" cap="all" spc="0" normalizeH="0" baseline="0" noProof="0" dirty="0">
              <a:ln>
                <a:noFill/>
              </a:ln>
              <a:solidFill>
                <a:srgbClr val="060AAA"/>
              </a:solidFill>
              <a:effectLst/>
              <a:uLnTx/>
              <a:uFillTx/>
              <a:latin typeface="Garamo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71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E27B-A30F-475F-B4A0-6C89DA2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latin typeface="Calibri,Bold"/>
              </a:rPr>
              <a:t>ADC080X Analog-to-Digital Converter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8FC0-F410-4850-8E6A-557A797E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911"/>
            <a:ext cx="10972800" cy="4923016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common, low-cost ADC, compatible with a wide range of microprocessors.</a:t>
            </a:r>
          </a:p>
          <a:p>
            <a:pPr marL="0" indent="0" algn="l">
              <a:buNone/>
            </a:pPr>
            <a:r>
              <a:rPr lang="en-US" sz="3200" dirty="0">
                <a:latin typeface="Courier New" panose="02070309020205020404" pitchFamily="49" charset="0"/>
              </a:rPr>
              <a:t>-W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hile there are faster ADCs available with more resolution, this device is ideal for applications that do not require a high degree of accuracy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ADC080X requires up to 100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μs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to convert an analog input voltage into a digital output code.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operate the converter, the WR pin is pulsed with CS grounded to start the conversion process.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3E0A-EC40-4059-80C9-27B6865C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17291-8A13-4F8C-BC17-0D8F13B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8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E27B-A30F-475F-B4A0-6C89DA2B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u="none" strike="noStrike" baseline="0" dirty="0">
                <a:latin typeface="Calibri,Bold"/>
              </a:rPr>
              <a:t>ADC080X Analog-to-Digital Converter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8FC0-F410-4850-8E6A-557A797E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911"/>
            <a:ext cx="10972800" cy="4923016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</a:rPr>
              <a:t>timing diagram shows the interaction of the control signals.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3E0A-EC40-4059-80C9-27B6865C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17291-8A13-4F8C-BC17-0D8F13B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05CB7-DD84-483E-B4AD-4FDC2297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4" y="1834027"/>
            <a:ext cx="2223911" cy="2603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576BE-5F89-4EF5-8DCD-4B9A71BF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00" y="1834027"/>
            <a:ext cx="6735443" cy="2311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14AE0A-499A-4760-BD16-1777D25AB106}"/>
              </a:ext>
            </a:extLst>
          </p:cNvPr>
          <p:cNvSpPr txBox="1"/>
          <p:nvPr/>
        </p:nvSpPr>
        <p:spPr>
          <a:xfrm>
            <a:off x="790222" y="4476587"/>
            <a:ext cx="10205156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If a time delay is used that allows at least 100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μs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time, there is no need to test INTR pin.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Another option is to connect the INTR pin to an interrupt input, so when the conversion is complete, an interrupt occurs.</a:t>
            </a:r>
          </a:p>
        </p:txBody>
      </p:sp>
    </p:spTree>
    <p:extLst>
      <p:ext uri="{BB962C8B-B14F-4D97-AF65-F5344CB8AC3E}">
        <p14:creationId xmlns:p14="http://schemas.microsoft.com/office/powerpoint/2010/main" val="160943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9C64-7DA5-4345-BE42-C4031918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ADC080X Analog-to-Digital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670C-9A84-4BF3-908D-5E0093B4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Before ADC0804 can be connected, the two analog inputs must be understood: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VIN(+) and VIN(–)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These differential inputs are summed by the operational amplifier to produce a signal for the internal analog-to-digital converter.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These inputs are connected to an internal operational amplifier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419A-F08B-4415-A525-524D2715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D6375-1627-4C9F-BC4E-E85B3B4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1E164-D905-450E-A381-135DCED8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38" y="3865562"/>
            <a:ext cx="4414647" cy="2092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63E6C-9161-4048-8B9E-7014DEC0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11" y="3865562"/>
            <a:ext cx="4312362" cy="2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0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88A-290A-47E6-8CDC-0F2F2B7B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930097"/>
          </a:xfrm>
        </p:spPr>
        <p:txBody>
          <a:bodyPr/>
          <a:lstStyle/>
          <a:p>
            <a:r>
              <a:rPr lang="en-US" dirty="0"/>
              <a:t>ADC080X Analog-to-Digital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02F2-AD78-4299-B450-FA92C02A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911"/>
            <a:ext cx="7755467" cy="4923015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b="1" i="1" u="none" strike="noStrike" baseline="0" dirty="0">
                <a:solidFill>
                  <a:srgbClr val="000000"/>
                </a:solidFill>
                <a:latin typeface="Calibri,BoldItalic"/>
              </a:rPr>
              <a:t>Generating the Clock Signal: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ADC0804 requires a clock source to operate.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can be an external clock applied to CLK IN pin or can be generated with an RC circuit.</a:t>
            </a:r>
          </a:p>
          <a:p>
            <a:pPr lvl="1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permissible range of clock frequencies is 100KHz-1460 KHz.</a:t>
            </a:r>
          </a:p>
          <a:p>
            <a:pPr lvl="1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desirable to use a frequency as close as possible to 1460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KHz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 conversion time is minimized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generated with an RC circuit, CLK IN and CLK R pins are connected to an RC circuit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2B42-1F72-4E70-8731-A4135BEE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17496-B035-4D0B-A6AA-E0FF84CA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2B641-6761-4A76-93B0-58B3FB22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067" y="2857500"/>
            <a:ext cx="3031485" cy="31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3F91-F2B7-4EE9-9BD0-2ED9B9A5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031697"/>
          </a:xfrm>
        </p:spPr>
        <p:txBody>
          <a:bodyPr/>
          <a:lstStyle/>
          <a:p>
            <a:r>
              <a:rPr lang="en-US" dirty="0"/>
              <a:t>ADC080X Analog-to-Digital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98ED-6F33-4C53-8CD1-E0462DC8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10972800" cy="5130801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ADC0804 interfaced to an 8086</a:t>
            </a:r>
          </a:p>
          <a:p>
            <a:pPr marL="327025" lvl="1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VREF is not attached to anything, which is normal</a:t>
            </a:r>
          </a:p>
          <a:p>
            <a:pPr marL="327025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A80C-21D2-4B69-B8B4-E0F075EB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F8319-2BCF-4895-B3E4-932B896E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9ADA7-6B9C-43FD-BE81-715BDA43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195" y="2031822"/>
            <a:ext cx="7528728" cy="40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0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0548-887F-4B52-AA77-CF977646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805919"/>
          </a:xfrm>
        </p:spPr>
        <p:txBody>
          <a:bodyPr/>
          <a:lstStyle/>
          <a:p>
            <a:r>
              <a:rPr lang="en-US" dirty="0"/>
              <a:t>ADC080X Analog-to-Digital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5073-4027-4B40-891A-833154FD4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5333"/>
            <a:ext cx="10972800" cy="4945593"/>
          </a:xfrm>
        </p:spPr>
        <p:txBody>
          <a:bodyPr/>
          <a:lstStyle/>
          <a:p>
            <a:r>
              <a:rPr lang="en-US" dirty="0"/>
              <a:t>ADC0804 interfaced to an 8086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C918-A37A-463C-BC43-6BFC44ED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CBE0E-EA9D-4F3E-AEA8-EE800F8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878B8-E982-4DCB-819F-E0018295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07" y="1694920"/>
            <a:ext cx="9373480" cy="44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A385-CF08-4F45-8990-D0523522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5"/>
            <a:ext cx="10972800" cy="839786"/>
          </a:xfrm>
        </p:spPr>
        <p:txBody>
          <a:bodyPr/>
          <a:lstStyle/>
          <a:p>
            <a:r>
              <a:rPr lang="en-US" dirty="0"/>
              <a:t>Using the ADC0804 and the DAC0830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81E2-0A94-4EFA-985B-B8875EC1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7601"/>
            <a:ext cx="10972800" cy="5013325"/>
          </a:xfrm>
        </p:spPr>
        <p:txBody>
          <a:bodyPr/>
          <a:lstStyle/>
          <a:p>
            <a:r>
              <a:rPr lang="en-US" dirty="0"/>
              <a:t>This illustrates an example using an ADC0804 and a DAC0830 to capture and replay audio signals or speech.</a:t>
            </a:r>
          </a:p>
          <a:p>
            <a:r>
              <a:rPr lang="en-US" dirty="0"/>
              <a:t>A speech synthesizer has been used in the past to generate speech, but quality was poor</a:t>
            </a:r>
          </a:p>
          <a:p>
            <a:r>
              <a:rPr lang="en-US" dirty="0"/>
              <a:t>For human quality speech, we can use an ADC0804 to capture an audio signal and store it for later playback through a DAC0830.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5B57-F9F5-4780-82DD-305CDA9F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647D2-953D-4393-B722-C8F6F75C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27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586CBF6-173A-4E3E-87AE-D2BB25F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z="4400" b="1" i="0" u="none" strike="noStrike" baseline="0" dirty="0">
                <a:latin typeface="Calibri,Bold"/>
              </a:rPr>
              <a:t>Using the ADC0804 and the DAC0830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848D-B424-44A3-A30A-C78E77F4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 wrap="square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DC5FAF1-7272-4529-AF8A-B62F910E3C90}" type="datetime2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Sunday, July 19, 2020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EF3ED-1489-4381-B745-97294E8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 wrap="square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D57659D-25DE-4303-8EC9-DEE39B93694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89C37-3191-493B-A883-686813711C2B}"/>
              </a:ext>
            </a:extLst>
          </p:cNvPr>
          <p:cNvSpPr/>
          <p:nvPr/>
        </p:nvSpPr>
        <p:spPr bwMode="auto">
          <a:xfrm>
            <a:off x="2314575" y="5329238"/>
            <a:ext cx="2628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D6BC65-708E-4B4D-8A5B-07A72C2D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45" y="1057276"/>
            <a:ext cx="8822176" cy="50149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B35524E-236D-4552-9214-599DF2E76FE9}"/>
              </a:ext>
            </a:extLst>
          </p:cNvPr>
          <p:cNvSpPr/>
          <p:nvPr/>
        </p:nvSpPr>
        <p:spPr bwMode="auto">
          <a:xfrm>
            <a:off x="2356818" y="5340527"/>
            <a:ext cx="1944249" cy="7563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A1443-A4D0-48D2-B1EC-39C3C921ED0B}"/>
              </a:ext>
            </a:extLst>
          </p:cNvPr>
          <p:cNvSpPr txBox="1"/>
          <p:nvPr/>
        </p:nvSpPr>
        <p:spPr>
          <a:xfrm>
            <a:off x="2399060" y="5381800"/>
            <a:ext cx="204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Address Decoder 20 H</a:t>
            </a:r>
          </a:p>
        </p:txBody>
      </p:sp>
    </p:spTree>
    <p:extLst>
      <p:ext uri="{BB962C8B-B14F-4D97-AF65-F5344CB8AC3E}">
        <p14:creationId xmlns:p14="http://schemas.microsoft.com/office/powerpoint/2010/main" val="214094350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Calibri,Bold</vt:lpstr>
      <vt:lpstr>Calibri,BoldItalic</vt:lpstr>
      <vt:lpstr>Courier New</vt:lpstr>
      <vt:lpstr>Garamond</vt:lpstr>
      <vt:lpstr>Wingdings</vt:lpstr>
      <vt:lpstr>Edge</vt:lpstr>
      <vt:lpstr>Week 6- Lecture 3</vt:lpstr>
      <vt:lpstr>ADC080X Analog-to-Digital Converter</vt:lpstr>
      <vt:lpstr>ADC080X Analog-to-Digital Converter</vt:lpstr>
      <vt:lpstr>ADC080X Analog-to-Digital Converter</vt:lpstr>
      <vt:lpstr>ADC080X Analog-to-Digital Converter</vt:lpstr>
      <vt:lpstr>ADC080X Analog-to-Digital Converter</vt:lpstr>
      <vt:lpstr>ADC080X Analog-to-Digital Converter</vt:lpstr>
      <vt:lpstr>Using the ADC0804 and the DAC0830</vt:lpstr>
      <vt:lpstr>Using the ADC0804 and the DAC0830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Abbas Javed</dc:creator>
  <cp:lastModifiedBy>Dr. Abbas Javed</cp:lastModifiedBy>
  <cp:revision>7</cp:revision>
  <dcterms:created xsi:type="dcterms:W3CDTF">2020-07-19T17:41:21Z</dcterms:created>
  <dcterms:modified xsi:type="dcterms:W3CDTF">2020-07-19T19:10:18Z</dcterms:modified>
</cp:coreProperties>
</file>