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616D4-64A5-7B44-2C34-0E4FB88C0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057758-4010-7E57-D40B-275A76BDA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B4A9C-269C-930F-12A1-78F7167EC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DC242-C62C-4570-BD18-16B6CF14ED93}" type="datetimeFigureOut">
              <a:rPr lang="en-PK" smtClean="0"/>
              <a:t>22/03/2024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16B40-2EAC-6E4F-EDD1-CB45D0E3D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B2B97-0DE4-3C28-C1ED-39D729CDB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4445-AEB8-4C41-ACF9-82F33EA9BCE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30646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53639-18B4-5C42-FA33-447B4C17E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BB00FE-6B34-F6D3-78B2-D3CFED2DE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0CCDE-7553-81B7-D706-CCA143DB3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DC242-C62C-4570-BD18-16B6CF14ED93}" type="datetimeFigureOut">
              <a:rPr lang="en-PK" smtClean="0"/>
              <a:t>22/03/2024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10FC5-D044-7C0B-1CA6-B9F99E82D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B50ED-EFED-91A5-6241-783CF5213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4445-AEB8-4C41-ACF9-82F33EA9BCE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88665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84C587-2F34-3BDB-3BE9-6BA61ACC67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B0CD0C-5092-D10B-B8C9-C90B77DFA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89921-CB64-8024-EE30-3CD6B8451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DC242-C62C-4570-BD18-16B6CF14ED93}" type="datetimeFigureOut">
              <a:rPr lang="en-PK" smtClean="0"/>
              <a:t>22/03/2024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FF464-31E0-B0A7-FB57-BC1F6C3B1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546FD-EDE1-D2CA-8F1B-0B28441FD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4445-AEB8-4C41-ACF9-82F33EA9BCE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38906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3D655-A878-084E-DCD1-91B9EBCFA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3516A-B370-1866-93C8-EA07C2472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83E7C-771B-673B-3680-2D1587DA8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DC242-C62C-4570-BD18-16B6CF14ED93}" type="datetimeFigureOut">
              <a:rPr lang="en-PK" smtClean="0"/>
              <a:t>22/03/2024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E1954-04C9-5B10-EF48-469D5C863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7EB4D-653E-C733-2CD9-AA2DDA792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4445-AEB8-4C41-ACF9-82F33EA9BCE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4997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A6CC0-E2C9-6E80-C0DE-358961832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D5EAF-0098-A1B7-060A-79E7B2BD8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66869-F80C-3452-9D77-A3C259D07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DC242-C62C-4570-BD18-16B6CF14ED93}" type="datetimeFigureOut">
              <a:rPr lang="en-PK" smtClean="0"/>
              <a:t>22/03/2024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F79C4-E3A4-AB3F-A976-AD2678417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B87DD-8D31-9AA7-5085-50B507B9A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4445-AEB8-4C41-ACF9-82F33EA9BCE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3691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EAF5E-A4D5-50D3-7664-C94FAB399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D08D3-E46D-05FA-B153-D88A5AA2FA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5BE6BF-FB19-8644-8C2F-69209F16A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299105-BF36-26CC-2F35-09D99A660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DC242-C62C-4570-BD18-16B6CF14ED93}" type="datetimeFigureOut">
              <a:rPr lang="en-PK" smtClean="0"/>
              <a:t>22/03/2024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522DD-228C-5238-F0F0-1354F2F22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667690-B7EB-7ECA-D430-CCB84693C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4445-AEB8-4C41-ACF9-82F33EA9BCE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43338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485DD-E8E1-A42D-5DDB-99BC7CC5D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038CA-05D1-5A4E-F691-87122241D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6641C7-4895-314D-A104-129C5C155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930298-9AD9-F2F6-FF3A-E128299494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BE0C8C-5D0C-28DD-5989-8118A7FB0E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047284-B591-4EF9-D594-8156C19BD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DC242-C62C-4570-BD18-16B6CF14ED93}" type="datetimeFigureOut">
              <a:rPr lang="en-PK" smtClean="0"/>
              <a:t>22/03/2024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F20145-98B1-7863-B786-B7C249C27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4BA731-A51B-F419-FAB4-FD96369B7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4445-AEB8-4C41-ACF9-82F33EA9BCE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30657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AC240-2251-F48B-24AB-E6BA61386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58A5DB-5ACD-9C8B-CC13-B0D72CBD9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DC242-C62C-4570-BD18-16B6CF14ED93}" type="datetimeFigureOut">
              <a:rPr lang="en-PK" smtClean="0"/>
              <a:t>22/03/2024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C1E821-7828-CD6A-E406-B2ED89FD4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E1AA47-C67B-9F38-0419-9E7DA72D9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4445-AEB8-4C41-ACF9-82F33EA9BCE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2220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D3C8A5-9474-BA46-9C19-B42139706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DC242-C62C-4570-BD18-16B6CF14ED93}" type="datetimeFigureOut">
              <a:rPr lang="en-PK" smtClean="0"/>
              <a:t>22/03/2024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067B5D-BA08-DEC7-8FF8-D16D92D73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ADD746-6464-223F-10C2-981A5BFD0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4445-AEB8-4C41-ACF9-82F33EA9BCE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33440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FDF0F-2050-12D3-1085-4D025304A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4811D-6884-C9FB-A84E-E74B2CD9D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A6F3A-B994-ED31-27EC-281AFAC06A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0EDAD0-7C90-0641-1BCC-9D6EF505B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DC242-C62C-4570-BD18-16B6CF14ED93}" type="datetimeFigureOut">
              <a:rPr lang="en-PK" smtClean="0"/>
              <a:t>22/03/2024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A58C3F-8EC6-D035-8F47-10B70F623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5BE0C-AB96-35BA-6EA1-489D8E5CC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4445-AEB8-4C41-ACF9-82F33EA9BCE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68760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8E316-5B61-4054-8D19-291A15FEF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B6FB8F-2D45-E489-0999-A0DEBAB4DA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11128-41D1-0B7B-A2A4-F6C3806C6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5E8EE-8174-7177-EB95-930432DD8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DC242-C62C-4570-BD18-16B6CF14ED93}" type="datetimeFigureOut">
              <a:rPr lang="en-PK" smtClean="0"/>
              <a:t>22/03/2024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AACE6-C33F-68D9-CC18-187A090BB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BF64D-3810-77CB-4B53-F734577D5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4445-AEB8-4C41-ACF9-82F33EA9BCE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63769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53F33A-3E9E-4C50-B758-71D50E04B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95777F-9CC7-11B6-88C9-256588C1C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2F2B0-D73A-80A4-02D2-04A16D4BED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DC242-C62C-4570-BD18-16B6CF14ED93}" type="datetimeFigureOut">
              <a:rPr lang="en-PK" smtClean="0"/>
              <a:t>22/03/2024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B67CC-5361-DAEF-D139-1D75EF1FF6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61DA6-8A96-2D92-B5D7-74E00F520F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D4445-AEB8-4C41-ACF9-82F33EA9BCE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68819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B0044-6DE9-36BA-42B1-CE276CD6C8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Flow Diagrams 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E3632A-7A49-6EDB-0F12-486582058D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341355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CED2-907F-7C72-0102-F977344DB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Patient Monitoring System</a:t>
            </a:r>
            <a:endParaRPr lang="en-PK" dirty="0"/>
          </a:p>
        </p:txBody>
      </p:sp>
      <p:pic>
        <p:nvPicPr>
          <p:cNvPr id="1026" name="Picture 2" descr="A DFD for a patient-monitoring system | Download Scientific ...">
            <a:extLst>
              <a:ext uri="{FF2B5EF4-FFF2-40B4-BE49-F238E27FC236}">
                <a16:creationId xmlns:a16="http://schemas.microsoft.com/office/drawing/2014/main" id="{4601DD26-C597-6A22-242F-1FBED87F0AF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436" y="1690688"/>
            <a:ext cx="7228764" cy="480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8633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AFC69-2BAF-3CA7-6441-E8AE15056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of Data Flow</a:t>
            </a:r>
            <a:endParaRPr lang="en-PK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72DEA84-3E18-87AB-C5AF-82DD22E865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2513041"/>
              </p:ext>
            </p:extLst>
          </p:nvPr>
        </p:nvGraphicFramePr>
        <p:xfrm>
          <a:off x="838200" y="1826779"/>
          <a:ext cx="10515600" cy="492633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1115546162"/>
                    </a:ext>
                  </a:extLst>
                </a:gridCol>
                <a:gridCol w="3790666">
                  <a:extLst>
                    <a:ext uri="{9D8B030D-6E8A-4147-A177-3AD203B41FA5}">
                      <a16:colId xmlns:a16="http://schemas.microsoft.com/office/drawing/2014/main" val="596623772"/>
                    </a:ext>
                  </a:extLst>
                </a:gridCol>
                <a:gridCol w="3219734">
                  <a:extLst>
                    <a:ext uri="{9D8B030D-6E8A-4147-A177-3AD203B41FA5}">
                      <a16:colId xmlns:a16="http://schemas.microsoft.com/office/drawing/2014/main" val="3432464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rgbClr val="333333"/>
                          </a:solidFill>
                          <a:effectLst/>
                          <a:latin typeface="open sans" panose="020B0606030504020204" pitchFamily="34" charset="0"/>
                        </a:rPr>
                        <a:t>Wrong</a:t>
                      </a:r>
                    </a:p>
                  </a:txBody>
                  <a:tcPr marL="95250" marR="95250" marT="85725" marB="8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rgbClr val="333333"/>
                          </a:solidFill>
                          <a:effectLst/>
                          <a:latin typeface="open sans" panose="020B0606030504020204" pitchFamily="34" charset="0"/>
                        </a:rPr>
                        <a:t>Right</a:t>
                      </a:r>
                    </a:p>
                  </a:txBody>
                  <a:tcPr marL="95250" marR="95250" marT="85725" marB="8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rgbClr val="333333"/>
                          </a:solidFill>
                          <a:effectLst/>
                          <a:latin typeface="open sans" panose="020B0606030504020204" pitchFamily="34" charset="0"/>
                        </a:rPr>
                        <a:t>Description</a:t>
                      </a:r>
                    </a:p>
                  </a:txBody>
                  <a:tcPr marL="95250" marR="95250" marT="85725" marB="8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1196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en-PK" b="0">
                        <a:solidFill>
                          <a:srgbClr val="333333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PK" b="0">
                        <a:solidFill>
                          <a:srgbClr val="333333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333333"/>
                          </a:solidFill>
                          <a:effectLst/>
                          <a:latin typeface="open sans" panose="020B0606030504020204" pitchFamily="34" charset="0"/>
                        </a:rPr>
                        <a:t>An entity cannot provide data to another entity without some processing occurred.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7348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en-PK" b="0">
                        <a:solidFill>
                          <a:srgbClr val="333333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PK" b="0">
                        <a:solidFill>
                          <a:srgbClr val="333333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333333"/>
                          </a:solidFill>
                          <a:effectLst/>
                          <a:latin typeface="open sans" panose="020B0606030504020204" pitchFamily="34" charset="0"/>
                        </a:rPr>
                        <a:t>Data cannot move directly from an entity to a data story without being processed.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6418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en-PK" b="0">
                        <a:solidFill>
                          <a:srgbClr val="333333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PK" b="0">
                        <a:solidFill>
                          <a:srgbClr val="333333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rgbClr val="333333"/>
                          </a:solidFill>
                          <a:effectLst/>
                          <a:latin typeface="open sans" panose="020B0606030504020204" pitchFamily="34" charset="0"/>
                        </a:rPr>
                        <a:t>Data cannot move directly from a data store without being processed.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2286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en-PK" b="0">
                        <a:solidFill>
                          <a:srgbClr val="333333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PK" b="0">
                        <a:solidFill>
                          <a:srgbClr val="333333"/>
                        </a:solidFill>
                        <a:effectLst/>
                        <a:latin typeface="open sans" panose="020B0606030504020204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rgbClr val="333333"/>
                          </a:solidFill>
                          <a:effectLst/>
                          <a:latin typeface="open sans" panose="020B0606030504020204" pitchFamily="34" charset="0"/>
                        </a:rPr>
                        <a:t>Data cannot move directly from one data store to another without being processed.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8726708"/>
                  </a:ext>
                </a:extLst>
              </a:tr>
            </a:tbl>
          </a:graphicData>
        </a:graphic>
      </p:graphicFrame>
      <p:pic>
        <p:nvPicPr>
          <p:cNvPr id="3077" name="Picture 5" descr="DFD wrong example 1">
            <a:extLst>
              <a:ext uri="{FF2B5EF4-FFF2-40B4-BE49-F238E27FC236}">
                <a16:creationId xmlns:a16="http://schemas.microsoft.com/office/drawing/2014/main" id="{A4AEF77A-B9AA-917C-5966-8F0BDD7AD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49" y="2534831"/>
            <a:ext cx="281940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DFD right example 1">
            <a:extLst>
              <a:ext uri="{FF2B5EF4-FFF2-40B4-BE49-F238E27FC236}">
                <a16:creationId xmlns:a16="http://schemas.microsoft.com/office/drawing/2014/main" id="{7FF09A33-C0C4-2102-0010-FA1AD977B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941" y="2358183"/>
            <a:ext cx="33813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DFD wrong example 2">
            <a:extLst>
              <a:ext uri="{FF2B5EF4-FFF2-40B4-BE49-F238E27FC236}">
                <a16:creationId xmlns:a16="http://schemas.microsoft.com/office/drawing/2014/main" id="{6C959763-59B8-417D-3BD9-D778C7675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541" y="3450598"/>
            <a:ext cx="300990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DFD right example 2">
            <a:extLst>
              <a:ext uri="{FF2B5EF4-FFF2-40B4-BE49-F238E27FC236}">
                <a16:creationId xmlns:a16="http://schemas.microsoft.com/office/drawing/2014/main" id="{D2B31ED3-FD92-55B6-AFB0-99B81EC89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117" y="3369074"/>
            <a:ext cx="35718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DFD wrong example 3">
            <a:extLst>
              <a:ext uri="{FF2B5EF4-FFF2-40B4-BE49-F238E27FC236}">
                <a16:creationId xmlns:a16="http://schemas.microsoft.com/office/drawing/2014/main" id="{FE79ED2B-53FC-C7A9-B854-5FEE83E4E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49" y="4385013"/>
            <a:ext cx="3009900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DFD right example 3">
            <a:extLst>
              <a:ext uri="{FF2B5EF4-FFF2-40B4-BE49-F238E27FC236}">
                <a16:creationId xmlns:a16="http://schemas.microsoft.com/office/drawing/2014/main" id="{EB6F9EDE-82AC-C4EB-2CBE-02E58D4C3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312" y="4242137"/>
            <a:ext cx="35718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Picture 11" descr="DFD wrong example 4">
            <a:extLst>
              <a:ext uri="{FF2B5EF4-FFF2-40B4-BE49-F238E27FC236}">
                <a16:creationId xmlns:a16="http://schemas.microsoft.com/office/drawing/2014/main" id="{68D7668E-E01F-6C5F-F1D2-2B9217B74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541" y="5390223"/>
            <a:ext cx="3200400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DFD right example 4">
            <a:extLst>
              <a:ext uri="{FF2B5EF4-FFF2-40B4-BE49-F238E27FC236}">
                <a16:creationId xmlns:a16="http://schemas.microsoft.com/office/drawing/2014/main" id="{4654EFAF-63F1-28A2-4EAF-6D1405F72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117" y="5247347"/>
            <a:ext cx="37623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6039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CEBA3-6CCE-9473-E8DA-AAA20C0FA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 hole, Gray hole and Miracle process</a:t>
            </a:r>
            <a:endParaRPr lang="en-PK" dirty="0"/>
          </a:p>
        </p:txBody>
      </p:sp>
      <p:pic>
        <p:nvPicPr>
          <p:cNvPr id="2050" name="Picture 2" descr="DFD Mistake">
            <a:extLst>
              <a:ext uri="{FF2B5EF4-FFF2-40B4-BE49-F238E27FC236}">
                <a16:creationId xmlns:a16="http://schemas.microsoft.com/office/drawing/2014/main" id="{72000C82-8CF8-02D3-C9DF-54A89D08851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947" y="1825625"/>
            <a:ext cx="8980226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8965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76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Open Sans</vt:lpstr>
      <vt:lpstr>Office Theme</vt:lpstr>
      <vt:lpstr>Data Flow Diagrams </vt:lpstr>
      <vt:lpstr>Patient Monitoring System</vt:lpstr>
      <vt:lpstr>Rule of Data Flow</vt:lpstr>
      <vt:lpstr>Black hole, Gray hole and Miracle process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Flow Diagrams </dc:title>
  <dc:creator>Ahmad Mudassir</dc:creator>
  <cp:lastModifiedBy>Ahmad Mudassir</cp:lastModifiedBy>
  <cp:revision>4</cp:revision>
  <dcterms:created xsi:type="dcterms:W3CDTF">2024-03-22T06:37:20Z</dcterms:created>
  <dcterms:modified xsi:type="dcterms:W3CDTF">2024-03-22T06:44:16Z</dcterms:modified>
</cp:coreProperties>
</file>