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57" r:id="rId6"/>
    <p:sldId id="258" r:id="rId7"/>
    <p:sldId id="259" r:id="rId8"/>
    <p:sldId id="260" r:id="rId9"/>
    <p:sldId id="261" r:id="rId10"/>
    <p:sldId id="262" r:id="rId11"/>
    <p:sldId id="263" r:id="rId12"/>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027A4-2AAF-DD48-2E8F-8E489A1469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8280EFF5-F163-427A-3FF2-08F96DABE7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9D7F5D80-78AC-DE1E-1E68-E599AA4622C5}"/>
              </a:ext>
            </a:extLst>
          </p:cNvPr>
          <p:cNvSpPr>
            <a:spLocks noGrp="1"/>
          </p:cNvSpPr>
          <p:nvPr>
            <p:ph type="dt" sz="half" idx="10"/>
          </p:nvPr>
        </p:nvSpPr>
        <p:spPr/>
        <p:txBody>
          <a:bodyPr/>
          <a:lstStyle/>
          <a:p>
            <a:fld id="{8E1804B2-E808-420F-890A-A977BB3311E5}" type="datetimeFigureOut">
              <a:rPr lang="en-PK" smtClean="0"/>
              <a:t>20/03/2024</a:t>
            </a:fld>
            <a:endParaRPr lang="en-PK"/>
          </a:p>
        </p:txBody>
      </p:sp>
      <p:sp>
        <p:nvSpPr>
          <p:cNvPr id="5" name="Footer Placeholder 4">
            <a:extLst>
              <a:ext uri="{FF2B5EF4-FFF2-40B4-BE49-F238E27FC236}">
                <a16:creationId xmlns:a16="http://schemas.microsoft.com/office/drawing/2014/main" id="{46741C53-8C53-7F24-FB61-0B809A819F7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EB37060-73B7-B55B-1FDD-EE5738F5C478}"/>
              </a:ext>
            </a:extLst>
          </p:cNvPr>
          <p:cNvSpPr>
            <a:spLocks noGrp="1"/>
          </p:cNvSpPr>
          <p:nvPr>
            <p:ph type="sldNum" sz="quarter" idx="12"/>
          </p:nvPr>
        </p:nvSpPr>
        <p:spPr/>
        <p:txBody>
          <a:bodyPr/>
          <a:lstStyle/>
          <a:p>
            <a:fld id="{BFBE5090-376E-482A-873C-7A6566F2B27C}" type="slidenum">
              <a:rPr lang="en-PK" smtClean="0"/>
              <a:t>‹#›</a:t>
            </a:fld>
            <a:endParaRPr lang="en-PK"/>
          </a:p>
        </p:txBody>
      </p:sp>
    </p:spTree>
    <p:extLst>
      <p:ext uri="{BB962C8B-B14F-4D97-AF65-F5344CB8AC3E}">
        <p14:creationId xmlns:p14="http://schemas.microsoft.com/office/powerpoint/2010/main" val="2485715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B7266-0B82-6CDB-F19E-DD0FB46CDE5E}"/>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DBEEB0D2-E414-8873-E6AE-93596ACBBD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D099CBB-31E1-1A20-6924-44FFB8813B50}"/>
              </a:ext>
            </a:extLst>
          </p:cNvPr>
          <p:cNvSpPr>
            <a:spLocks noGrp="1"/>
          </p:cNvSpPr>
          <p:nvPr>
            <p:ph type="dt" sz="half" idx="10"/>
          </p:nvPr>
        </p:nvSpPr>
        <p:spPr/>
        <p:txBody>
          <a:bodyPr/>
          <a:lstStyle/>
          <a:p>
            <a:fld id="{8E1804B2-E808-420F-890A-A977BB3311E5}" type="datetimeFigureOut">
              <a:rPr lang="en-PK" smtClean="0"/>
              <a:t>20/03/2024</a:t>
            </a:fld>
            <a:endParaRPr lang="en-PK"/>
          </a:p>
        </p:txBody>
      </p:sp>
      <p:sp>
        <p:nvSpPr>
          <p:cNvPr id="5" name="Footer Placeholder 4">
            <a:extLst>
              <a:ext uri="{FF2B5EF4-FFF2-40B4-BE49-F238E27FC236}">
                <a16:creationId xmlns:a16="http://schemas.microsoft.com/office/drawing/2014/main" id="{9EFC6598-CF8E-30D7-DA06-A4D2CA31A48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0C1340F-9072-3968-9E1D-E8ABF2198034}"/>
              </a:ext>
            </a:extLst>
          </p:cNvPr>
          <p:cNvSpPr>
            <a:spLocks noGrp="1"/>
          </p:cNvSpPr>
          <p:nvPr>
            <p:ph type="sldNum" sz="quarter" idx="12"/>
          </p:nvPr>
        </p:nvSpPr>
        <p:spPr/>
        <p:txBody>
          <a:bodyPr/>
          <a:lstStyle/>
          <a:p>
            <a:fld id="{BFBE5090-376E-482A-873C-7A6566F2B27C}" type="slidenum">
              <a:rPr lang="en-PK" smtClean="0"/>
              <a:t>‹#›</a:t>
            </a:fld>
            <a:endParaRPr lang="en-PK"/>
          </a:p>
        </p:txBody>
      </p:sp>
    </p:spTree>
    <p:extLst>
      <p:ext uri="{BB962C8B-B14F-4D97-AF65-F5344CB8AC3E}">
        <p14:creationId xmlns:p14="http://schemas.microsoft.com/office/powerpoint/2010/main" val="1610831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B8BAC1-8248-043F-3BC3-3978F3DE33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0A91A57A-8D60-380B-46CA-188DA21189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3DC0CB7-D212-B7B8-FB35-CFCCDCE7C1BF}"/>
              </a:ext>
            </a:extLst>
          </p:cNvPr>
          <p:cNvSpPr>
            <a:spLocks noGrp="1"/>
          </p:cNvSpPr>
          <p:nvPr>
            <p:ph type="dt" sz="half" idx="10"/>
          </p:nvPr>
        </p:nvSpPr>
        <p:spPr/>
        <p:txBody>
          <a:bodyPr/>
          <a:lstStyle/>
          <a:p>
            <a:fld id="{8E1804B2-E808-420F-890A-A977BB3311E5}" type="datetimeFigureOut">
              <a:rPr lang="en-PK" smtClean="0"/>
              <a:t>20/03/2024</a:t>
            </a:fld>
            <a:endParaRPr lang="en-PK"/>
          </a:p>
        </p:txBody>
      </p:sp>
      <p:sp>
        <p:nvSpPr>
          <p:cNvPr id="5" name="Footer Placeholder 4">
            <a:extLst>
              <a:ext uri="{FF2B5EF4-FFF2-40B4-BE49-F238E27FC236}">
                <a16:creationId xmlns:a16="http://schemas.microsoft.com/office/drawing/2014/main" id="{3BC4A5EF-7BE5-89D8-3127-13D07936D1B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9988ECE-DF06-887D-807C-09785EB51B67}"/>
              </a:ext>
            </a:extLst>
          </p:cNvPr>
          <p:cNvSpPr>
            <a:spLocks noGrp="1"/>
          </p:cNvSpPr>
          <p:nvPr>
            <p:ph type="sldNum" sz="quarter" idx="12"/>
          </p:nvPr>
        </p:nvSpPr>
        <p:spPr/>
        <p:txBody>
          <a:bodyPr/>
          <a:lstStyle/>
          <a:p>
            <a:fld id="{BFBE5090-376E-482A-873C-7A6566F2B27C}" type="slidenum">
              <a:rPr lang="en-PK" smtClean="0"/>
              <a:t>‹#›</a:t>
            </a:fld>
            <a:endParaRPr lang="en-PK"/>
          </a:p>
        </p:txBody>
      </p:sp>
    </p:spTree>
    <p:extLst>
      <p:ext uri="{BB962C8B-B14F-4D97-AF65-F5344CB8AC3E}">
        <p14:creationId xmlns:p14="http://schemas.microsoft.com/office/powerpoint/2010/main" val="3692693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B0001-DE3A-AD3B-ADD9-42F4ADA39E76}"/>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1F2D4EC5-37F6-3D0F-C1E9-8A7AEE9923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DFCC2AB-9854-B0D4-DC58-3CA8F735C7D4}"/>
              </a:ext>
            </a:extLst>
          </p:cNvPr>
          <p:cNvSpPr>
            <a:spLocks noGrp="1"/>
          </p:cNvSpPr>
          <p:nvPr>
            <p:ph type="dt" sz="half" idx="10"/>
          </p:nvPr>
        </p:nvSpPr>
        <p:spPr/>
        <p:txBody>
          <a:bodyPr/>
          <a:lstStyle/>
          <a:p>
            <a:fld id="{8E1804B2-E808-420F-890A-A977BB3311E5}" type="datetimeFigureOut">
              <a:rPr lang="en-PK" smtClean="0"/>
              <a:t>20/03/2024</a:t>
            </a:fld>
            <a:endParaRPr lang="en-PK"/>
          </a:p>
        </p:txBody>
      </p:sp>
      <p:sp>
        <p:nvSpPr>
          <p:cNvPr id="5" name="Footer Placeholder 4">
            <a:extLst>
              <a:ext uri="{FF2B5EF4-FFF2-40B4-BE49-F238E27FC236}">
                <a16:creationId xmlns:a16="http://schemas.microsoft.com/office/drawing/2014/main" id="{2FA3E3D0-1F58-F86B-E741-29F449BDB2C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A02F93F-A76D-3FF6-A187-D0ED27D3C30E}"/>
              </a:ext>
            </a:extLst>
          </p:cNvPr>
          <p:cNvSpPr>
            <a:spLocks noGrp="1"/>
          </p:cNvSpPr>
          <p:nvPr>
            <p:ph type="sldNum" sz="quarter" idx="12"/>
          </p:nvPr>
        </p:nvSpPr>
        <p:spPr/>
        <p:txBody>
          <a:bodyPr/>
          <a:lstStyle/>
          <a:p>
            <a:fld id="{BFBE5090-376E-482A-873C-7A6566F2B27C}" type="slidenum">
              <a:rPr lang="en-PK" smtClean="0"/>
              <a:t>‹#›</a:t>
            </a:fld>
            <a:endParaRPr lang="en-PK"/>
          </a:p>
        </p:txBody>
      </p:sp>
    </p:spTree>
    <p:extLst>
      <p:ext uri="{BB962C8B-B14F-4D97-AF65-F5344CB8AC3E}">
        <p14:creationId xmlns:p14="http://schemas.microsoft.com/office/powerpoint/2010/main" val="1752289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4E850-7D37-9E10-1F41-369AA4374C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4D8C135B-99C7-9D06-0ECD-B6529BF714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F8584E-F9E1-3B9D-2FE5-924AE3191D9D}"/>
              </a:ext>
            </a:extLst>
          </p:cNvPr>
          <p:cNvSpPr>
            <a:spLocks noGrp="1"/>
          </p:cNvSpPr>
          <p:nvPr>
            <p:ph type="dt" sz="half" idx="10"/>
          </p:nvPr>
        </p:nvSpPr>
        <p:spPr/>
        <p:txBody>
          <a:bodyPr/>
          <a:lstStyle/>
          <a:p>
            <a:fld id="{8E1804B2-E808-420F-890A-A977BB3311E5}" type="datetimeFigureOut">
              <a:rPr lang="en-PK" smtClean="0"/>
              <a:t>20/03/2024</a:t>
            </a:fld>
            <a:endParaRPr lang="en-PK"/>
          </a:p>
        </p:txBody>
      </p:sp>
      <p:sp>
        <p:nvSpPr>
          <p:cNvPr id="5" name="Footer Placeholder 4">
            <a:extLst>
              <a:ext uri="{FF2B5EF4-FFF2-40B4-BE49-F238E27FC236}">
                <a16:creationId xmlns:a16="http://schemas.microsoft.com/office/drawing/2014/main" id="{5D694D4C-641B-B0C8-7195-1E4E56EEDB0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D2C4F84-E527-F8B5-4A12-A3FE070889A4}"/>
              </a:ext>
            </a:extLst>
          </p:cNvPr>
          <p:cNvSpPr>
            <a:spLocks noGrp="1"/>
          </p:cNvSpPr>
          <p:nvPr>
            <p:ph type="sldNum" sz="quarter" idx="12"/>
          </p:nvPr>
        </p:nvSpPr>
        <p:spPr/>
        <p:txBody>
          <a:bodyPr/>
          <a:lstStyle/>
          <a:p>
            <a:fld id="{BFBE5090-376E-482A-873C-7A6566F2B27C}" type="slidenum">
              <a:rPr lang="en-PK" smtClean="0"/>
              <a:t>‹#›</a:t>
            </a:fld>
            <a:endParaRPr lang="en-PK"/>
          </a:p>
        </p:txBody>
      </p:sp>
    </p:spTree>
    <p:extLst>
      <p:ext uri="{BB962C8B-B14F-4D97-AF65-F5344CB8AC3E}">
        <p14:creationId xmlns:p14="http://schemas.microsoft.com/office/powerpoint/2010/main" val="933153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D6D7-CB39-6679-CB4F-375143B3202F}"/>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3032A7A7-44EB-ED3C-0B15-9BE769DB89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8B6F9AE9-CEA0-5868-14BA-AC3117C14E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88958E46-E4BF-C23C-4369-5CCF625D637F}"/>
              </a:ext>
            </a:extLst>
          </p:cNvPr>
          <p:cNvSpPr>
            <a:spLocks noGrp="1"/>
          </p:cNvSpPr>
          <p:nvPr>
            <p:ph type="dt" sz="half" idx="10"/>
          </p:nvPr>
        </p:nvSpPr>
        <p:spPr/>
        <p:txBody>
          <a:bodyPr/>
          <a:lstStyle/>
          <a:p>
            <a:fld id="{8E1804B2-E808-420F-890A-A977BB3311E5}" type="datetimeFigureOut">
              <a:rPr lang="en-PK" smtClean="0"/>
              <a:t>20/03/2024</a:t>
            </a:fld>
            <a:endParaRPr lang="en-PK"/>
          </a:p>
        </p:txBody>
      </p:sp>
      <p:sp>
        <p:nvSpPr>
          <p:cNvPr id="6" name="Footer Placeholder 5">
            <a:extLst>
              <a:ext uri="{FF2B5EF4-FFF2-40B4-BE49-F238E27FC236}">
                <a16:creationId xmlns:a16="http://schemas.microsoft.com/office/drawing/2014/main" id="{FDB14E4E-06D7-8871-4746-25EC293286F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6F695414-E724-D164-F198-89373AE9AFD2}"/>
              </a:ext>
            </a:extLst>
          </p:cNvPr>
          <p:cNvSpPr>
            <a:spLocks noGrp="1"/>
          </p:cNvSpPr>
          <p:nvPr>
            <p:ph type="sldNum" sz="quarter" idx="12"/>
          </p:nvPr>
        </p:nvSpPr>
        <p:spPr/>
        <p:txBody>
          <a:bodyPr/>
          <a:lstStyle/>
          <a:p>
            <a:fld id="{BFBE5090-376E-482A-873C-7A6566F2B27C}" type="slidenum">
              <a:rPr lang="en-PK" smtClean="0"/>
              <a:t>‹#›</a:t>
            </a:fld>
            <a:endParaRPr lang="en-PK"/>
          </a:p>
        </p:txBody>
      </p:sp>
    </p:spTree>
    <p:extLst>
      <p:ext uri="{BB962C8B-B14F-4D97-AF65-F5344CB8AC3E}">
        <p14:creationId xmlns:p14="http://schemas.microsoft.com/office/powerpoint/2010/main" val="215568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18C1-CFC3-8577-8FD2-73BC9562B683}"/>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71768C7-FF59-8E03-E177-3B1B825127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8C16B7-8A4D-44AB-93C5-012B88F43F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2462ABE6-1402-E148-891F-1F54052EFF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C200B6-B6DB-6008-A7A7-E78F2A529F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FAFEEE63-F535-6230-252A-F01B1846DC58}"/>
              </a:ext>
            </a:extLst>
          </p:cNvPr>
          <p:cNvSpPr>
            <a:spLocks noGrp="1"/>
          </p:cNvSpPr>
          <p:nvPr>
            <p:ph type="dt" sz="half" idx="10"/>
          </p:nvPr>
        </p:nvSpPr>
        <p:spPr/>
        <p:txBody>
          <a:bodyPr/>
          <a:lstStyle/>
          <a:p>
            <a:fld id="{8E1804B2-E808-420F-890A-A977BB3311E5}" type="datetimeFigureOut">
              <a:rPr lang="en-PK" smtClean="0"/>
              <a:t>20/03/2024</a:t>
            </a:fld>
            <a:endParaRPr lang="en-PK"/>
          </a:p>
        </p:txBody>
      </p:sp>
      <p:sp>
        <p:nvSpPr>
          <p:cNvPr id="8" name="Footer Placeholder 7">
            <a:extLst>
              <a:ext uri="{FF2B5EF4-FFF2-40B4-BE49-F238E27FC236}">
                <a16:creationId xmlns:a16="http://schemas.microsoft.com/office/drawing/2014/main" id="{435A7499-4A41-BBFD-8DEE-ED0E3FE9261E}"/>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8D5E31EF-D05B-E8E0-6D32-3D7A478936C7}"/>
              </a:ext>
            </a:extLst>
          </p:cNvPr>
          <p:cNvSpPr>
            <a:spLocks noGrp="1"/>
          </p:cNvSpPr>
          <p:nvPr>
            <p:ph type="sldNum" sz="quarter" idx="12"/>
          </p:nvPr>
        </p:nvSpPr>
        <p:spPr/>
        <p:txBody>
          <a:bodyPr/>
          <a:lstStyle/>
          <a:p>
            <a:fld id="{BFBE5090-376E-482A-873C-7A6566F2B27C}" type="slidenum">
              <a:rPr lang="en-PK" smtClean="0"/>
              <a:t>‹#›</a:t>
            </a:fld>
            <a:endParaRPr lang="en-PK"/>
          </a:p>
        </p:txBody>
      </p:sp>
    </p:spTree>
    <p:extLst>
      <p:ext uri="{BB962C8B-B14F-4D97-AF65-F5344CB8AC3E}">
        <p14:creationId xmlns:p14="http://schemas.microsoft.com/office/powerpoint/2010/main" val="2813346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50B6-63E1-EFD2-D7E1-46BDC85BC0B8}"/>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D112C965-5A0B-663C-D176-F26E9F3376AC}"/>
              </a:ext>
            </a:extLst>
          </p:cNvPr>
          <p:cNvSpPr>
            <a:spLocks noGrp="1"/>
          </p:cNvSpPr>
          <p:nvPr>
            <p:ph type="dt" sz="half" idx="10"/>
          </p:nvPr>
        </p:nvSpPr>
        <p:spPr/>
        <p:txBody>
          <a:bodyPr/>
          <a:lstStyle/>
          <a:p>
            <a:fld id="{8E1804B2-E808-420F-890A-A977BB3311E5}" type="datetimeFigureOut">
              <a:rPr lang="en-PK" smtClean="0"/>
              <a:t>20/03/2024</a:t>
            </a:fld>
            <a:endParaRPr lang="en-PK"/>
          </a:p>
        </p:txBody>
      </p:sp>
      <p:sp>
        <p:nvSpPr>
          <p:cNvPr id="4" name="Footer Placeholder 3">
            <a:extLst>
              <a:ext uri="{FF2B5EF4-FFF2-40B4-BE49-F238E27FC236}">
                <a16:creationId xmlns:a16="http://schemas.microsoft.com/office/drawing/2014/main" id="{5770C8BF-576E-8628-2E7B-146D9371BBA7}"/>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77770DB4-DC7B-9D0E-07A2-91732064973C}"/>
              </a:ext>
            </a:extLst>
          </p:cNvPr>
          <p:cNvSpPr>
            <a:spLocks noGrp="1"/>
          </p:cNvSpPr>
          <p:nvPr>
            <p:ph type="sldNum" sz="quarter" idx="12"/>
          </p:nvPr>
        </p:nvSpPr>
        <p:spPr/>
        <p:txBody>
          <a:bodyPr/>
          <a:lstStyle/>
          <a:p>
            <a:fld id="{BFBE5090-376E-482A-873C-7A6566F2B27C}" type="slidenum">
              <a:rPr lang="en-PK" smtClean="0"/>
              <a:t>‹#›</a:t>
            </a:fld>
            <a:endParaRPr lang="en-PK"/>
          </a:p>
        </p:txBody>
      </p:sp>
    </p:spTree>
    <p:extLst>
      <p:ext uri="{BB962C8B-B14F-4D97-AF65-F5344CB8AC3E}">
        <p14:creationId xmlns:p14="http://schemas.microsoft.com/office/powerpoint/2010/main" val="286886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8A8FE4-BBCB-D607-2840-3181BB7E385C}"/>
              </a:ext>
            </a:extLst>
          </p:cNvPr>
          <p:cNvSpPr>
            <a:spLocks noGrp="1"/>
          </p:cNvSpPr>
          <p:nvPr>
            <p:ph type="dt" sz="half" idx="10"/>
          </p:nvPr>
        </p:nvSpPr>
        <p:spPr/>
        <p:txBody>
          <a:bodyPr/>
          <a:lstStyle/>
          <a:p>
            <a:fld id="{8E1804B2-E808-420F-890A-A977BB3311E5}" type="datetimeFigureOut">
              <a:rPr lang="en-PK" smtClean="0"/>
              <a:t>20/03/2024</a:t>
            </a:fld>
            <a:endParaRPr lang="en-PK"/>
          </a:p>
        </p:txBody>
      </p:sp>
      <p:sp>
        <p:nvSpPr>
          <p:cNvPr id="3" name="Footer Placeholder 2">
            <a:extLst>
              <a:ext uri="{FF2B5EF4-FFF2-40B4-BE49-F238E27FC236}">
                <a16:creationId xmlns:a16="http://schemas.microsoft.com/office/drawing/2014/main" id="{724C2BCA-77BE-7B7B-227B-27E5CEC8D9B7}"/>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62800125-E2D9-4915-D9C4-BEFD2AE35A9C}"/>
              </a:ext>
            </a:extLst>
          </p:cNvPr>
          <p:cNvSpPr>
            <a:spLocks noGrp="1"/>
          </p:cNvSpPr>
          <p:nvPr>
            <p:ph type="sldNum" sz="quarter" idx="12"/>
          </p:nvPr>
        </p:nvSpPr>
        <p:spPr/>
        <p:txBody>
          <a:bodyPr/>
          <a:lstStyle/>
          <a:p>
            <a:fld id="{BFBE5090-376E-482A-873C-7A6566F2B27C}" type="slidenum">
              <a:rPr lang="en-PK" smtClean="0"/>
              <a:t>‹#›</a:t>
            </a:fld>
            <a:endParaRPr lang="en-PK"/>
          </a:p>
        </p:txBody>
      </p:sp>
    </p:spTree>
    <p:extLst>
      <p:ext uri="{BB962C8B-B14F-4D97-AF65-F5344CB8AC3E}">
        <p14:creationId xmlns:p14="http://schemas.microsoft.com/office/powerpoint/2010/main" val="2712455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0FAC-71BE-000E-DC9B-690DAEE263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3815EBDA-D409-1776-A50D-D177B5721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7DF72AE0-B225-BA55-4286-D65F6D556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10D67C-D22E-EEC0-947D-4B9FF3CC2CA8}"/>
              </a:ext>
            </a:extLst>
          </p:cNvPr>
          <p:cNvSpPr>
            <a:spLocks noGrp="1"/>
          </p:cNvSpPr>
          <p:nvPr>
            <p:ph type="dt" sz="half" idx="10"/>
          </p:nvPr>
        </p:nvSpPr>
        <p:spPr/>
        <p:txBody>
          <a:bodyPr/>
          <a:lstStyle/>
          <a:p>
            <a:fld id="{8E1804B2-E808-420F-890A-A977BB3311E5}" type="datetimeFigureOut">
              <a:rPr lang="en-PK" smtClean="0"/>
              <a:t>20/03/2024</a:t>
            </a:fld>
            <a:endParaRPr lang="en-PK"/>
          </a:p>
        </p:txBody>
      </p:sp>
      <p:sp>
        <p:nvSpPr>
          <p:cNvPr id="6" name="Footer Placeholder 5">
            <a:extLst>
              <a:ext uri="{FF2B5EF4-FFF2-40B4-BE49-F238E27FC236}">
                <a16:creationId xmlns:a16="http://schemas.microsoft.com/office/drawing/2014/main" id="{CF74184F-8C52-7A66-80DA-D205D31CA32B}"/>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3AF3DA8-1297-7250-6C0F-4A04CE11087C}"/>
              </a:ext>
            </a:extLst>
          </p:cNvPr>
          <p:cNvSpPr>
            <a:spLocks noGrp="1"/>
          </p:cNvSpPr>
          <p:nvPr>
            <p:ph type="sldNum" sz="quarter" idx="12"/>
          </p:nvPr>
        </p:nvSpPr>
        <p:spPr/>
        <p:txBody>
          <a:bodyPr/>
          <a:lstStyle/>
          <a:p>
            <a:fld id="{BFBE5090-376E-482A-873C-7A6566F2B27C}" type="slidenum">
              <a:rPr lang="en-PK" smtClean="0"/>
              <a:t>‹#›</a:t>
            </a:fld>
            <a:endParaRPr lang="en-PK"/>
          </a:p>
        </p:txBody>
      </p:sp>
    </p:spTree>
    <p:extLst>
      <p:ext uri="{BB962C8B-B14F-4D97-AF65-F5344CB8AC3E}">
        <p14:creationId xmlns:p14="http://schemas.microsoft.com/office/powerpoint/2010/main" val="2562371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F4818-83B7-04B7-2D57-E8D8245541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F114C1E2-194D-7286-48E2-F44B9FABA4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727EF0AC-E2EE-FFA5-900F-43F41F4D45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833FE8-ECE9-06C0-82BA-448B433550E6}"/>
              </a:ext>
            </a:extLst>
          </p:cNvPr>
          <p:cNvSpPr>
            <a:spLocks noGrp="1"/>
          </p:cNvSpPr>
          <p:nvPr>
            <p:ph type="dt" sz="half" idx="10"/>
          </p:nvPr>
        </p:nvSpPr>
        <p:spPr/>
        <p:txBody>
          <a:bodyPr/>
          <a:lstStyle/>
          <a:p>
            <a:fld id="{8E1804B2-E808-420F-890A-A977BB3311E5}" type="datetimeFigureOut">
              <a:rPr lang="en-PK" smtClean="0"/>
              <a:t>20/03/2024</a:t>
            </a:fld>
            <a:endParaRPr lang="en-PK"/>
          </a:p>
        </p:txBody>
      </p:sp>
      <p:sp>
        <p:nvSpPr>
          <p:cNvPr id="6" name="Footer Placeholder 5">
            <a:extLst>
              <a:ext uri="{FF2B5EF4-FFF2-40B4-BE49-F238E27FC236}">
                <a16:creationId xmlns:a16="http://schemas.microsoft.com/office/drawing/2014/main" id="{7E519AA8-F915-8D13-AB8E-ABEAFE9F4290}"/>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1B354871-A1DA-E571-5329-D9FAF51FC943}"/>
              </a:ext>
            </a:extLst>
          </p:cNvPr>
          <p:cNvSpPr>
            <a:spLocks noGrp="1"/>
          </p:cNvSpPr>
          <p:nvPr>
            <p:ph type="sldNum" sz="quarter" idx="12"/>
          </p:nvPr>
        </p:nvSpPr>
        <p:spPr/>
        <p:txBody>
          <a:bodyPr/>
          <a:lstStyle/>
          <a:p>
            <a:fld id="{BFBE5090-376E-482A-873C-7A6566F2B27C}" type="slidenum">
              <a:rPr lang="en-PK" smtClean="0"/>
              <a:t>‹#›</a:t>
            </a:fld>
            <a:endParaRPr lang="en-PK"/>
          </a:p>
        </p:txBody>
      </p:sp>
    </p:spTree>
    <p:extLst>
      <p:ext uri="{BB962C8B-B14F-4D97-AF65-F5344CB8AC3E}">
        <p14:creationId xmlns:p14="http://schemas.microsoft.com/office/powerpoint/2010/main" val="3141544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037445-B2F3-6F46-7D00-48C55C0962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36CB404B-C60C-56EA-FCF4-80B027B695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7FCD348-2CBD-1918-99CF-DE1D55D2D3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804B2-E808-420F-890A-A977BB3311E5}" type="datetimeFigureOut">
              <a:rPr lang="en-PK" smtClean="0"/>
              <a:t>20/03/2024</a:t>
            </a:fld>
            <a:endParaRPr lang="en-PK"/>
          </a:p>
        </p:txBody>
      </p:sp>
      <p:sp>
        <p:nvSpPr>
          <p:cNvPr id="5" name="Footer Placeholder 4">
            <a:extLst>
              <a:ext uri="{FF2B5EF4-FFF2-40B4-BE49-F238E27FC236}">
                <a16:creationId xmlns:a16="http://schemas.microsoft.com/office/drawing/2014/main" id="{591F515C-9064-1A17-623C-B4B14FA292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FEB26D5E-8A29-F3A7-5156-06C8C318C4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BE5090-376E-482A-873C-7A6566F2B27C}" type="slidenum">
              <a:rPr lang="en-PK" smtClean="0"/>
              <a:t>‹#›</a:t>
            </a:fld>
            <a:endParaRPr lang="en-PK"/>
          </a:p>
        </p:txBody>
      </p:sp>
    </p:spTree>
    <p:extLst>
      <p:ext uri="{BB962C8B-B14F-4D97-AF65-F5344CB8AC3E}">
        <p14:creationId xmlns:p14="http://schemas.microsoft.com/office/powerpoint/2010/main" val="3955307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0E04-B09A-6A59-0164-ECC173228CD1}"/>
              </a:ext>
            </a:extLst>
          </p:cNvPr>
          <p:cNvSpPr>
            <a:spLocks noGrp="1"/>
          </p:cNvSpPr>
          <p:nvPr>
            <p:ph type="ctrTitle"/>
          </p:nvPr>
        </p:nvSpPr>
        <p:spPr/>
        <p:txBody>
          <a:bodyPr/>
          <a:lstStyle/>
          <a:p>
            <a:r>
              <a:rPr lang="en-US" dirty="0"/>
              <a:t>Data </a:t>
            </a:r>
            <a:r>
              <a:rPr lang="en-US"/>
              <a:t>Flow Diagrams</a:t>
            </a:r>
            <a:endParaRPr lang="en-PK"/>
          </a:p>
        </p:txBody>
      </p:sp>
      <p:sp>
        <p:nvSpPr>
          <p:cNvPr id="3" name="Subtitle 2">
            <a:extLst>
              <a:ext uri="{FF2B5EF4-FFF2-40B4-BE49-F238E27FC236}">
                <a16:creationId xmlns:a16="http://schemas.microsoft.com/office/drawing/2014/main" id="{71E28B50-04DD-9CDF-F15F-E11D3E2BA868}"/>
              </a:ext>
            </a:extLst>
          </p:cNvPr>
          <p:cNvSpPr>
            <a:spLocks noGrp="1"/>
          </p:cNvSpPr>
          <p:nvPr>
            <p:ph type="subTitle" idx="1"/>
          </p:nvPr>
        </p:nvSpPr>
        <p:spPr/>
        <p:txBody>
          <a:bodyPr/>
          <a:lstStyle/>
          <a:p>
            <a:endParaRPr lang="en-PK"/>
          </a:p>
        </p:txBody>
      </p:sp>
    </p:spTree>
    <p:extLst>
      <p:ext uri="{BB962C8B-B14F-4D97-AF65-F5344CB8AC3E}">
        <p14:creationId xmlns:p14="http://schemas.microsoft.com/office/powerpoint/2010/main" val="1508089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7917-B869-0821-BD3B-F6B30002CC20}"/>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7D8E4485-43CA-FFC4-4CD3-DF3C42DDD512}"/>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189897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D9DA6-48C1-5DD3-B810-F090B2D49A38}"/>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0DB42BFB-6712-3014-090F-44BB19B10B26}"/>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515645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C1EAE-C4E5-D43F-8906-CEA68374FA8C}"/>
              </a:ext>
            </a:extLst>
          </p:cNvPr>
          <p:cNvSpPr>
            <a:spLocks noGrp="1"/>
          </p:cNvSpPr>
          <p:nvPr>
            <p:ph type="title"/>
          </p:nvPr>
        </p:nvSpPr>
        <p:spPr/>
        <p:txBody>
          <a:bodyPr/>
          <a:lstStyle/>
          <a:p>
            <a:r>
              <a:rPr lang="en-US" b="0" i="0" dirty="0">
                <a:solidFill>
                  <a:srgbClr val="333333"/>
                </a:solidFill>
                <a:effectLst/>
                <a:latin typeface="open sans" panose="020B0606030504020204" pitchFamily="34" charset="0"/>
              </a:rPr>
              <a:t>Logical vs Physical DFD</a:t>
            </a:r>
            <a:br>
              <a:rPr lang="en-US" b="0" i="0" dirty="0">
                <a:solidFill>
                  <a:srgbClr val="333333"/>
                </a:solidFill>
                <a:effectLst/>
                <a:latin typeface="open sans" panose="020B0606030504020204" pitchFamily="34" charset="0"/>
              </a:rPr>
            </a:br>
            <a:endParaRPr lang="en-PK" dirty="0"/>
          </a:p>
        </p:txBody>
      </p:sp>
      <p:sp>
        <p:nvSpPr>
          <p:cNvPr id="3" name="Content Placeholder 2">
            <a:extLst>
              <a:ext uri="{FF2B5EF4-FFF2-40B4-BE49-F238E27FC236}">
                <a16:creationId xmlns:a16="http://schemas.microsoft.com/office/drawing/2014/main" id="{CA0EE3D0-EF6A-AE59-BDE0-B559C8C52583}"/>
              </a:ext>
            </a:extLst>
          </p:cNvPr>
          <p:cNvSpPr>
            <a:spLocks noGrp="1"/>
          </p:cNvSpPr>
          <p:nvPr>
            <p:ph idx="1"/>
          </p:nvPr>
        </p:nvSpPr>
        <p:spPr>
          <a:xfrm>
            <a:off x="838200" y="1351128"/>
            <a:ext cx="10515600" cy="4825835"/>
          </a:xfrm>
        </p:spPr>
        <p:txBody>
          <a:bodyPr/>
          <a:lstStyle/>
          <a:p>
            <a:pPr algn="l">
              <a:buFont typeface="Arial" panose="020B0604020202020204" pitchFamily="34" charset="0"/>
              <a:buChar char="•"/>
            </a:pPr>
            <a:r>
              <a:rPr lang="en-US" b="0" i="0" dirty="0">
                <a:solidFill>
                  <a:srgbClr val="737C85"/>
                </a:solidFill>
                <a:effectLst/>
                <a:latin typeface="open sans" panose="020B0606030504020204" pitchFamily="34" charset="0"/>
              </a:rPr>
              <a:t>Logical DFD depicts how the business operates.</a:t>
            </a:r>
          </a:p>
          <a:p>
            <a:pPr algn="l">
              <a:buFont typeface="Arial" panose="020B0604020202020204" pitchFamily="34" charset="0"/>
              <a:buChar char="•"/>
            </a:pPr>
            <a:r>
              <a:rPr lang="en-US" b="0" i="0" dirty="0">
                <a:solidFill>
                  <a:srgbClr val="737C85"/>
                </a:solidFill>
                <a:effectLst/>
                <a:latin typeface="open sans" panose="020B0606030504020204" pitchFamily="34" charset="0"/>
              </a:rPr>
              <a:t>The processes represent the business activities.</a:t>
            </a:r>
          </a:p>
          <a:p>
            <a:pPr algn="l">
              <a:buFont typeface="Arial" panose="020B0604020202020204" pitchFamily="34" charset="0"/>
              <a:buChar char="•"/>
            </a:pPr>
            <a:r>
              <a:rPr lang="en-US" b="0" i="0" dirty="0">
                <a:solidFill>
                  <a:srgbClr val="737C85"/>
                </a:solidFill>
                <a:effectLst/>
                <a:latin typeface="open sans" panose="020B0606030504020204" pitchFamily="34" charset="0"/>
              </a:rPr>
              <a:t>The data stores represent the collection of data regardless of how the data are stored.</a:t>
            </a:r>
          </a:p>
          <a:p>
            <a:pPr algn="l">
              <a:buFont typeface="Arial" panose="020B0604020202020204" pitchFamily="34" charset="0"/>
              <a:buChar char="•"/>
            </a:pPr>
            <a:r>
              <a:rPr lang="en-US" b="0" i="0" dirty="0">
                <a:solidFill>
                  <a:srgbClr val="737C85"/>
                </a:solidFill>
                <a:effectLst/>
                <a:latin typeface="open sans" panose="020B0606030504020204" pitchFamily="34" charset="0"/>
              </a:rPr>
              <a:t>It s how business controls.</a:t>
            </a:r>
          </a:p>
          <a:p>
            <a:pPr algn="l">
              <a:buFont typeface="Arial" panose="020B0604020202020204" pitchFamily="34" charset="0"/>
              <a:buChar char="•"/>
            </a:pPr>
            <a:endParaRPr lang="en-US" b="0" i="0" dirty="0">
              <a:solidFill>
                <a:srgbClr val="737C85"/>
              </a:solidFill>
              <a:effectLst/>
              <a:latin typeface="open sans" panose="020B0606030504020204" pitchFamily="34" charset="0"/>
            </a:endParaRPr>
          </a:p>
          <a:p>
            <a:endParaRPr lang="en-PK" dirty="0"/>
          </a:p>
        </p:txBody>
      </p:sp>
    </p:spTree>
    <p:extLst>
      <p:ext uri="{BB962C8B-B14F-4D97-AF65-F5344CB8AC3E}">
        <p14:creationId xmlns:p14="http://schemas.microsoft.com/office/powerpoint/2010/main" val="4171891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727E-2132-1456-F523-2B707FB3D38B}"/>
              </a:ext>
            </a:extLst>
          </p:cNvPr>
          <p:cNvSpPr>
            <a:spLocks noGrp="1"/>
          </p:cNvSpPr>
          <p:nvPr>
            <p:ph type="title"/>
          </p:nvPr>
        </p:nvSpPr>
        <p:spPr/>
        <p:txBody>
          <a:bodyPr/>
          <a:lstStyle/>
          <a:p>
            <a:r>
              <a:rPr lang="en-US" b="0" i="0" dirty="0">
                <a:solidFill>
                  <a:srgbClr val="333333"/>
                </a:solidFill>
                <a:effectLst/>
                <a:latin typeface="open sans" panose="020B0606030504020204" pitchFamily="34" charset="0"/>
              </a:rPr>
              <a:t>Physical DFD</a:t>
            </a:r>
            <a:br>
              <a:rPr lang="en-US" b="0" i="0" dirty="0">
                <a:solidFill>
                  <a:srgbClr val="333333"/>
                </a:solidFill>
                <a:effectLst/>
                <a:latin typeface="open sans" panose="020B0606030504020204" pitchFamily="34" charset="0"/>
              </a:rPr>
            </a:br>
            <a:endParaRPr lang="en-PK" dirty="0"/>
          </a:p>
        </p:txBody>
      </p:sp>
      <p:sp>
        <p:nvSpPr>
          <p:cNvPr id="3" name="Content Placeholder 2">
            <a:extLst>
              <a:ext uri="{FF2B5EF4-FFF2-40B4-BE49-F238E27FC236}">
                <a16:creationId xmlns:a16="http://schemas.microsoft.com/office/drawing/2014/main" id="{86BBC151-2432-3E70-F20F-A15E7623D032}"/>
              </a:ext>
            </a:extLst>
          </p:cNvPr>
          <p:cNvSpPr>
            <a:spLocks noGrp="1"/>
          </p:cNvSpPr>
          <p:nvPr>
            <p:ph idx="1"/>
          </p:nvPr>
        </p:nvSpPr>
        <p:spPr/>
        <p:txBody>
          <a:bodyPr/>
          <a:lstStyle/>
          <a:p>
            <a:pPr algn="l">
              <a:buFont typeface="Arial" panose="020B0604020202020204" pitchFamily="34" charset="0"/>
              <a:buChar char="•"/>
            </a:pPr>
            <a:r>
              <a:rPr lang="en-US" b="0" i="0" dirty="0">
                <a:solidFill>
                  <a:srgbClr val="737C85"/>
                </a:solidFill>
                <a:effectLst/>
                <a:latin typeface="open sans" panose="020B0606030504020204" pitchFamily="34" charset="0"/>
              </a:rPr>
              <a:t>Physical DFD depicts how the system will be implemented (or how the current system operates).</a:t>
            </a:r>
          </a:p>
          <a:p>
            <a:pPr algn="l">
              <a:buFont typeface="Arial" panose="020B0604020202020204" pitchFamily="34" charset="0"/>
              <a:buChar char="•"/>
            </a:pPr>
            <a:r>
              <a:rPr lang="en-US" b="0" i="0" dirty="0">
                <a:solidFill>
                  <a:srgbClr val="737C85"/>
                </a:solidFill>
                <a:effectLst/>
                <a:latin typeface="open sans" panose="020B0606030504020204" pitchFamily="34" charset="0"/>
              </a:rPr>
              <a:t>The processes represent the programs, program modules, and manual procedures.</a:t>
            </a:r>
          </a:p>
          <a:p>
            <a:pPr algn="l">
              <a:buFont typeface="Arial" panose="020B0604020202020204" pitchFamily="34" charset="0"/>
              <a:buChar char="•"/>
            </a:pPr>
            <a:r>
              <a:rPr lang="en-US" b="0" i="0" dirty="0">
                <a:solidFill>
                  <a:srgbClr val="737C85"/>
                </a:solidFill>
                <a:effectLst/>
                <a:latin typeface="open sans" panose="020B0606030504020204" pitchFamily="34" charset="0"/>
              </a:rPr>
              <a:t>The data stores represent the physical files and databases, manual files.</a:t>
            </a:r>
          </a:p>
          <a:p>
            <a:pPr algn="l">
              <a:buFont typeface="Arial" panose="020B0604020202020204" pitchFamily="34" charset="0"/>
              <a:buChar char="•"/>
            </a:pPr>
            <a:r>
              <a:rPr lang="en-US" b="0" i="0" dirty="0">
                <a:solidFill>
                  <a:srgbClr val="737C85"/>
                </a:solidFill>
                <a:effectLst/>
                <a:latin typeface="open sans" panose="020B0606030504020204" pitchFamily="34" charset="0"/>
              </a:rPr>
              <a:t>It show controls for validating input data, for obtaining a record, for ensuring successful completion of a process, and for system security.</a:t>
            </a:r>
          </a:p>
          <a:p>
            <a:endParaRPr lang="en-PK" dirty="0"/>
          </a:p>
        </p:txBody>
      </p:sp>
    </p:spTree>
    <p:extLst>
      <p:ext uri="{BB962C8B-B14F-4D97-AF65-F5344CB8AC3E}">
        <p14:creationId xmlns:p14="http://schemas.microsoft.com/office/powerpoint/2010/main" val="1424494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10E75-0B72-0F76-D272-F8B0E11BE0F6}"/>
              </a:ext>
            </a:extLst>
          </p:cNvPr>
          <p:cNvSpPr>
            <a:spLocks noGrp="1"/>
          </p:cNvSpPr>
          <p:nvPr>
            <p:ph type="title"/>
          </p:nvPr>
        </p:nvSpPr>
        <p:spPr/>
        <p:txBody>
          <a:bodyPr/>
          <a:lstStyle/>
          <a:p>
            <a:r>
              <a:rPr lang="en-US" b="0" i="0" dirty="0">
                <a:solidFill>
                  <a:srgbClr val="333333"/>
                </a:solidFill>
                <a:effectLst/>
                <a:latin typeface="open sans" panose="020B0606030504020204" pitchFamily="34" charset="0"/>
              </a:rPr>
              <a:t>Benefits of Logical Data Flow Diagram</a:t>
            </a:r>
          </a:p>
        </p:txBody>
      </p:sp>
      <p:sp>
        <p:nvSpPr>
          <p:cNvPr id="3" name="Content Placeholder 2">
            <a:extLst>
              <a:ext uri="{FF2B5EF4-FFF2-40B4-BE49-F238E27FC236}">
                <a16:creationId xmlns:a16="http://schemas.microsoft.com/office/drawing/2014/main" id="{EE6BE0EE-6F7E-A6D8-A4A5-6DF54B3207EA}"/>
              </a:ext>
            </a:extLst>
          </p:cNvPr>
          <p:cNvSpPr>
            <a:spLocks noGrp="1"/>
          </p:cNvSpPr>
          <p:nvPr>
            <p:ph idx="1"/>
          </p:nvPr>
        </p:nvSpPr>
        <p:spPr>
          <a:xfrm>
            <a:off x="838200" y="1825625"/>
            <a:ext cx="10515600" cy="4667250"/>
          </a:xfrm>
        </p:spPr>
        <p:txBody>
          <a:bodyPr>
            <a:normAutofit fontScale="85000" lnSpcReduction="20000"/>
          </a:bodyPr>
          <a:lstStyle/>
          <a:p>
            <a:pPr algn="l"/>
            <a:r>
              <a:rPr lang="en-US" b="0" i="0" dirty="0">
                <a:solidFill>
                  <a:srgbClr val="737C85"/>
                </a:solidFill>
                <a:effectLst/>
                <a:latin typeface="Times New Roman" panose="02020603050405020304" pitchFamily="18" charset="0"/>
                <a:cs typeface="Times New Roman" panose="02020603050405020304" pitchFamily="18" charset="0"/>
              </a:rPr>
              <a:t>A physical data flow diagram shows how the system will be implemented, including the hardware, software, files, and people in the system. It is developed such that the processes described in the logical data flow diagrams are implemented correctly to achieve the goal of the business. Here is the benefits of the 2 type of DFDs:</a:t>
            </a:r>
          </a:p>
          <a:p>
            <a:pPr algn="l">
              <a:buFont typeface="Arial" panose="020B0604020202020204" pitchFamily="34" charset="0"/>
              <a:buChar char="•"/>
            </a:pPr>
            <a:r>
              <a:rPr lang="en-US" b="0" i="0" dirty="0">
                <a:solidFill>
                  <a:srgbClr val="737C85"/>
                </a:solidFill>
                <a:effectLst/>
                <a:latin typeface="Times New Roman" panose="02020603050405020304" pitchFamily="18" charset="0"/>
                <a:cs typeface="Times New Roman" panose="02020603050405020304" pitchFamily="18" charset="0"/>
              </a:rPr>
              <a:t>Clarifying which processes are manual and which are automated: Manual processes require detailed documentation and automated process require computer programs to be developed.</a:t>
            </a:r>
          </a:p>
          <a:p>
            <a:pPr algn="l">
              <a:buFont typeface="Arial" panose="020B0604020202020204" pitchFamily="34" charset="0"/>
              <a:buChar char="•"/>
            </a:pPr>
            <a:r>
              <a:rPr lang="en-US" b="0" i="0" dirty="0">
                <a:solidFill>
                  <a:srgbClr val="737C85"/>
                </a:solidFill>
                <a:effectLst/>
                <a:latin typeface="Times New Roman" panose="02020603050405020304" pitchFamily="18" charset="0"/>
                <a:cs typeface="Times New Roman" panose="02020603050405020304" pitchFamily="18" charset="0"/>
              </a:rPr>
              <a:t>Describing processes in more detail than do logical DFDs: Describes all steps for processing of data.</a:t>
            </a:r>
          </a:p>
          <a:p>
            <a:pPr algn="l">
              <a:buFont typeface="Arial" panose="020B0604020202020204" pitchFamily="34" charset="0"/>
              <a:buChar char="•"/>
            </a:pPr>
            <a:r>
              <a:rPr lang="en-US" b="0" i="0" dirty="0">
                <a:solidFill>
                  <a:srgbClr val="737C85"/>
                </a:solidFill>
                <a:effectLst/>
                <a:latin typeface="Times New Roman" panose="02020603050405020304" pitchFamily="18" charset="0"/>
                <a:cs typeface="Times New Roman" panose="02020603050405020304" pitchFamily="18" charset="0"/>
              </a:rPr>
              <a:t>Sequencing processes that have to be done in a particular order: Sequence of activities that lead to a meaningful result are described. For example, update must be performed before a producing a summary report.</a:t>
            </a:r>
          </a:p>
          <a:p>
            <a:pPr algn="l">
              <a:buFont typeface="Arial" panose="020B0604020202020204" pitchFamily="34" charset="0"/>
              <a:buChar char="•"/>
            </a:pPr>
            <a:r>
              <a:rPr lang="en-US" b="0" i="0" dirty="0">
                <a:solidFill>
                  <a:srgbClr val="737C85"/>
                </a:solidFill>
                <a:effectLst/>
                <a:latin typeface="Times New Roman" panose="02020603050405020304" pitchFamily="18" charset="0"/>
                <a:cs typeface="Times New Roman" panose="02020603050405020304" pitchFamily="18" charset="0"/>
              </a:rPr>
              <a:t>Identifying temporary data storage: Temporary storage such as a sales transaction file for a customer receipt (report) in a grocery store, are described.</a:t>
            </a:r>
          </a:p>
          <a:p>
            <a:endParaRPr lang="en-PK" dirty="0"/>
          </a:p>
        </p:txBody>
      </p:sp>
    </p:spTree>
    <p:extLst>
      <p:ext uri="{BB962C8B-B14F-4D97-AF65-F5344CB8AC3E}">
        <p14:creationId xmlns:p14="http://schemas.microsoft.com/office/powerpoint/2010/main" val="588723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EBDF9-E5B1-980B-6681-7C1493DEE9D1}"/>
              </a:ext>
            </a:extLst>
          </p:cNvPr>
          <p:cNvSpPr>
            <a:spLocks noGrp="1"/>
          </p:cNvSpPr>
          <p:nvPr>
            <p:ph type="title"/>
          </p:nvPr>
        </p:nvSpPr>
        <p:spPr/>
        <p:txBody>
          <a:bodyPr/>
          <a:lstStyle/>
          <a:p>
            <a:endParaRPr lang="en-PK"/>
          </a:p>
        </p:txBody>
      </p:sp>
      <p:pic>
        <p:nvPicPr>
          <p:cNvPr id="1026" name="Picture 2" descr="Physical and Logical DFD: Example 1">
            <a:extLst>
              <a:ext uri="{FF2B5EF4-FFF2-40B4-BE49-F238E27FC236}">
                <a16:creationId xmlns:a16="http://schemas.microsoft.com/office/drawing/2014/main" id="{5350E5A0-6456-A7B5-3D67-019A753613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2322" y="2074459"/>
            <a:ext cx="9048465" cy="3712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277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1323-E9DC-3BF9-2A33-5B10D2F73B8E}"/>
              </a:ext>
            </a:extLst>
          </p:cNvPr>
          <p:cNvSpPr>
            <a:spLocks noGrp="1"/>
          </p:cNvSpPr>
          <p:nvPr>
            <p:ph type="title"/>
          </p:nvPr>
        </p:nvSpPr>
        <p:spPr/>
        <p:txBody>
          <a:bodyPr/>
          <a:lstStyle/>
          <a:p>
            <a:endParaRPr lang="en-PK" dirty="0"/>
          </a:p>
        </p:txBody>
      </p:sp>
      <p:pic>
        <p:nvPicPr>
          <p:cNvPr id="2050" name="Picture 2" descr="Physical and Logical DFD: Example 2">
            <a:extLst>
              <a:ext uri="{FF2B5EF4-FFF2-40B4-BE49-F238E27FC236}">
                <a16:creationId xmlns:a16="http://schemas.microsoft.com/office/drawing/2014/main" id="{A581E158-9406-2DA9-46C4-0C0389BA3D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4832" y="2238233"/>
            <a:ext cx="10198709" cy="3507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669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1BA08-5E80-E9D0-3EBD-53020A0BE654}"/>
              </a:ext>
            </a:extLst>
          </p:cNvPr>
          <p:cNvSpPr>
            <a:spLocks noGrp="1"/>
          </p:cNvSpPr>
          <p:nvPr>
            <p:ph type="title"/>
          </p:nvPr>
        </p:nvSpPr>
        <p:spPr/>
        <p:txBody>
          <a:bodyPr/>
          <a:lstStyle/>
          <a:p>
            <a:endParaRPr lang="en-PK"/>
          </a:p>
        </p:txBody>
      </p:sp>
      <p:pic>
        <p:nvPicPr>
          <p:cNvPr id="3074" name="Picture 2" descr="Physical and Logical DFD: Example 3">
            <a:extLst>
              <a:ext uri="{FF2B5EF4-FFF2-40B4-BE49-F238E27FC236}">
                <a16:creationId xmlns:a16="http://schemas.microsoft.com/office/drawing/2014/main" id="{1966577E-7CC8-6EA8-BB26-C46B45C534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9242" y="1690688"/>
            <a:ext cx="9416955"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051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633DF-248E-62C8-5A67-1EE56D76451D}"/>
              </a:ext>
            </a:extLst>
          </p:cNvPr>
          <p:cNvSpPr>
            <a:spLocks noGrp="1"/>
          </p:cNvSpPr>
          <p:nvPr>
            <p:ph type="title"/>
          </p:nvPr>
        </p:nvSpPr>
        <p:spPr/>
        <p:txBody>
          <a:bodyPr/>
          <a:lstStyle/>
          <a:p>
            <a:r>
              <a:rPr lang="en-US" b="0" i="0" dirty="0">
                <a:solidFill>
                  <a:srgbClr val="333333"/>
                </a:solidFill>
                <a:effectLst/>
                <a:latin typeface="open sans" panose="020B0606030504020204" pitchFamily="34" charset="0"/>
              </a:rPr>
              <a:t>Logical DFD Example - Grocery Store</a:t>
            </a:r>
            <a:br>
              <a:rPr lang="en-US" b="0" i="0" dirty="0">
                <a:solidFill>
                  <a:srgbClr val="333333"/>
                </a:solidFill>
                <a:effectLst/>
                <a:latin typeface="open sans" panose="020B0606030504020204" pitchFamily="34" charset="0"/>
              </a:rPr>
            </a:br>
            <a:endParaRPr lang="en-PK" dirty="0"/>
          </a:p>
        </p:txBody>
      </p:sp>
      <p:pic>
        <p:nvPicPr>
          <p:cNvPr id="4098" name="Picture 2" descr="Logical DFD Example - Grocery Store">
            <a:extLst>
              <a:ext uri="{FF2B5EF4-FFF2-40B4-BE49-F238E27FC236}">
                <a16:creationId xmlns:a16="http://schemas.microsoft.com/office/drawing/2014/main" id="{0035CB1C-7911-FE69-F2A5-02CBE0E7A2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9280" y="2593075"/>
            <a:ext cx="9385598" cy="338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733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D9DE2-74A8-0E00-1150-8A1394D32886}"/>
              </a:ext>
            </a:extLst>
          </p:cNvPr>
          <p:cNvSpPr>
            <a:spLocks noGrp="1"/>
          </p:cNvSpPr>
          <p:nvPr>
            <p:ph type="title"/>
          </p:nvPr>
        </p:nvSpPr>
        <p:spPr/>
        <p:txBody>
          <a:bodyPr/>
          <a:lstStyle/>
          <a:p>
            <a:r>
              <a:rPr lang="en-US" b="0" i="0" dirty="0">
                <a:solidFill>
                  <a:srgbClr val="333333"/>
                </a:solidFill>
                <a:effectLst/>
                <a:latin typeface="open sans" panose="020B0606030504020204" pitchFamily="34" charset="0"/>
              </a:rPr>
              <a:t>Physical DFD Example - Grocery Store</a:t>
            </a:r>
            <a:br>
              <a:rPr lang="en-US" b="0" i="0" dirty="0">
                <a:solidFill>
                  <a:srgbClr val="333333"/>
                </a:solidFill>
                <a:effectLst/>
                <a:latin typeface="open sans" panose="020B0606030504020204" pitchFamily="34" charset="0"/>
              </a:rPr>
            </a:br>
            <a:endParaRPr lang="en-PK" dirty="0"/>
          </a:p>
        </p:txBody>
      </p:sp>
      <p:pic>
        <p:nvPicPr>
          <p:cNvPr id="5122" name="Picture 2" descr="Physical DFD Example - Grocery Store">
            <a:extLst>
              <a:ext uri="{FF2B5EF4-FFF2-40B4-BE49-F238E27FC236}">
                <a16:creationId xmlns:a16="http://schemas.microsoft.com/office/drawing/2014/main" id="{13567D4F-4257-5955-29AB-60DE16D7D7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1791" y="2442949"/>
            <a:ext cx="9792269" cy="3630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514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309</Words>
  <Application>Microsoft Office PowerPoint</Application>
  <PresentationFormat>Widescreen</PresentationFormat>
  <Paragraphs>19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open sans</vt:lpstr>
      <vt:lpstr>Times New Roman</vt:lpstr>
      <vt:lpstr>Office Theme</vt:lpstr>
      <vt:lpstr>Data Flow Diagrams</vt:lpstr>
      <vt:lpstr>Logical vs Physical DFD </vt:lpstr>
      <vt:lpstr>Physical DFD </vt:lpstr>
      <vt:lpstr>Benefits of Logical Data Flow Diagram</vt:lpstr>
      <vt:lpstr>PowerPoint Presentation</vt:lpstr>
      <vt:lpstr>PowerPoint Presentation</vt:lpstr>
      <vt:lpstr>PowerPoint Presentation</vt:lpstr>
      <vt:lpstr>Logical DFD Example - Grocery Store </vt:lpstr>
      <vt:lpstr>Physical DFD Example - Grocery Store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 Mudassir</dc:creator>
  <cp:lastModifiedBy>Ahmad Mudassir</cp:lastModifiedBy>
  <cp:revision>3</cp:revision>
  <dcterms:created xsi:type="dcterms:W3CDTF">2024-03-20T03:27:44Z</dcterms:created>
  <dcterms:modified xsi:type="dcterms:W3CDTF">2024-03-20T03:31:14Z</dcterms:modified>
</cp:coreProperties>
</file>