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A1CE-7CD8-75DC-E5C8-61F34DC52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58277C-AFD7-1930-B961-2785D21F4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F44F8-E130-EFCC-DAA4-48AD22E7C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44CC-58CF-A210-B4E0-06A0DE60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1417F-72C0-A795-55EE-3094F424D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6381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F496-F13C-5005-DBAA-C3ECC0AAB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11B68-7B15-C155-FB32-A644D2043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51AAC-9CD3-B16D-8F77-90B7D287A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81E2-C223-3631-B302-90A871040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5A01E-CBB6-8957-5427-D474A516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75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6BE32-97DC-6159-1D40-3760DC890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C4B1B-86E4-6B1D-48DD-A7E0ED2CC8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4CC4-C34B-9CF7-72C6-E0F2C0C09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2EA98-88A6-DC67-29FB-310251AF5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E4C08-0679-610D-1121-FDC29C56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9810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323A2-F347-9778-3DFE-43B029C0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E754-107E-F182-33D1-7CB97CC31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D7C1-ECCC-05B4-DCBB-9ADB9C5C2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01EB1-A518-22F4-3800-E0FA32E91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9FC91-1BE3-9A14-B54B-F5EE44E6A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2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8524-4682-1FB7-2B7F-AD532298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4376A-4A96-B716-3AF2-F77927B8CC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D0C8-EC86-6105-2C5D-CFCB8F74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E396A-AA19-E9F2-BBF5-EF46BF47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8F9D3-90C3-4A33-401D-882FED26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3294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4FB57-3206-61FC-5196-7F0A1924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68277-FFB2-DBA0-1274-B148D781B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3F666-FCC9-BD68-A4D4-E2580CB7C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86A1E-E6A8-25DF-4FED-3B2E8C9C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50855-66E9-3B2A-5809-EB43F1A1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9F3949-6925-C577-79DE-969288B1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6430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6E3A-756C-E881-9F4E-20C29FA5E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EAA1C-5C19-775A-6907-987ABA6DF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F14BFE-616B-1D12-5103-790BC37E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33720-F9FE-D815-D238-DDA26B325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D68D21-C56A-1CDF-507A-824C0A8B4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BC47BF-1CF7-95B0-1472-8E2259DD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C8F5EA-D2BE-38B3-8DB5-AD6B547C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5C64B-F46F-FA2A-1B05-6529D8EF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18144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C18BA-C0A6-8E6E-68FD-1164F29F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2CF60E-6721-1494-5605-5A629843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CE836-973D-B7D6-FEAB-14D02CED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E50BF-7FAF-AF44-BB13-6B26E8C8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0533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87BB9-1507-8A2D-0189-958835F9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783D2-C1F9-9EDD-8FB8-DAC2FAD5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9CDC69-DC41-79DB-0BAE-D71C3F9F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44291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4D65-BD6E-8828-0904-0E5BE033F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9D88-3C5E-EA1B-CB72-A69A64763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9B1A6-8844-DB2E-01DC-9F8DFEA93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C6491-73BA-2EC4-284D-FB33E9F85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82B1E-795E-C25D-FD51-3FF1781E4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B87CC-22EA-4F7C-6244-188381A79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947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44687-146D-6B61-6E23-FA45BBDF4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357E1-C7B4-7816-716E-34C17A247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9D16D-959C-4683-32D3-44EF550C1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4E40-1A9C-D0D4-1DA9-43E0C99E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A2B5A-F26F-F791-28CE-C863F6D9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D860D-E15C-A617-74BB-56B1411E2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4008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4C5DA-C7C5-BC5E-AC81-9BA7E6F80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2A5C2-D620-2212-D3BC-C753F757A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7746D-A83C-5358-34F0-2EC8B9CDC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1A33-55BF-4599-8D5F-FCF6ADBEC51D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33884-7875-9828-EA00-49160F396A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CCAA0-C804-0524-8982-91AA858D8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5FCF-4CE8-4D2B-9461-88F256936830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4550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CBF0-BCA6-C132-2198-9D8BBA364A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Flow Diagram 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2CBE2-DBFF-7826-AEDD-D39EE5A56A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2194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18870-FA73-9834-4D4C-E5B953C2F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Information System (DFD Level 0)</a:t>
            </a:r>
            <a:endParaRPr lang="en-PK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EA1950-3FA0-1F15-0835-EB609F9723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699" y="2511189"/>
            <a:ext cx="7806519" cy="327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34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5408-43AE-B155-D84F-D7604DB8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 Level 1</a:t>
            </a:r>
            <a:endParaRPr lang="en-PK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E09052-E73E-F7F2-A861-411C0BAF3EC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1" y="1583140"/>
            <a:ext cx="7861111" cy="4909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48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E249D-84BA-E561-B38A-A1EB0E42B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DFD Level 2</a:t>
            </a:r>
            <a:endParaRPr lang="en-PK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88BAC7C-FFCD-C63D-DB77-40BD3A8CD66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096" y="1825625"/>
            <a:ext cx="8447964" cy="484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627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2530-14BB-BE3C-B1F1-E662D043C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Library Management System DFD Level 0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BC2EE-5DCE-985A-9712-BC7B74704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2A4255-D561-A37C-C236-392FC3A12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334" y="1900237"/>
            <a:ext cx="7902054" cy="391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699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Flow Diagram </vt:lpstr>
      <vt:lpstr>Library Information System (DFD Level 0)</vt:lpstr>
      <vt:lpstr>DFD Level 1</vt:lpstr>
      <vt:lpstr>DFD Level 2</vt:lpstr>
      <vt:lpstr>Library Management System DFD Level 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Flow Diagram </dc:title>
  <dc:creator>Ahmad Mudassir</dc:creator>
  <cp:lastModifiedBy>Ahmad Mudassir</cp:lastModifiedBy>
  <cp:revision>3</cp:revision>
  <dcterms:created xsi:type="dcterms:W3CDTF">2024-03-18T05:43:46Z</dcterms:created>
  <dcterms:modified xsi:type="dcterms:W3CDTF">2024-03-18T06:01:25Z</dcterms:modified>
</cp:coreProperties>
</file>