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B9CC-4AFF-77A0-2EB1-4F5632C64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36CA0-DFEB-ED08-6C3E-5FB781E3C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3B180-9BE4-A87C-6289-E04629B5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9964-B2DD-44F2-AC32-F417B35D55E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C27FF-FE1E-D409-F5CF-8C7979D5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F9C4C-BCA9-FFB3-ACC4-D5106AEA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CF61-8544-4BD0-9E9A-231420A9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1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2AF8-5C00-78D3-C4AF-F9D72D6A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DCDCB-DB16-340E-581F-C7DCAE86B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2203-BF84-91B0-2708-2E7432BA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9964-B2DD-44F2-AC32-F417B35D55E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ACD3-7744-542A-4D05-64D44C01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5AEA2-41AA-CBB9-9CE7-8FFED1D2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CF61-8544-4BD0-9E9A-231420A9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5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632FE-DAA6-2BA7-3658-1DE670633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EE1B-7EB5-F600-0C6E-A74B70C3C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0E303-7628-6EAF-88DC-71A07022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9964-B2DD-44F2-AC32-F417B35D55E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AE789-9D94-E170-E885-317243F5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FBA8F-634A-5428-9EB1-4E7DEE59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CF61-8544-4BD0-9E9A-231420A9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6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27C6-DB37-D847-4DD0-B6FC0C68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AE0FF-6F23-167B-0E00-981B470D8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EBAE-86DB-51C7-9021-DC855B95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9964-B2DD-44F2-AC32-F417B35D55E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060C5-50CB-27F4-BF52-B16F37AD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1B43C-ACD1-CA50-652E-BECD0289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CF61-8544-4BD0-9E9A-231420A9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C236-A7C4-0CAD-A448-DDE25124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27D8D-24C6-A305-7ABE-05942A90D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0696-DC36-CDD5-F057-FBBAC253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9964-B2DD-44F2-AC32-F417B35D55E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9DB14-0960-440F-F0ED-CA1CA45D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A1D7E-EBAC-F104-C11B-918F8E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CF61-8544-4BD0-9E9A-231420A9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0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37AF-0F77-FA65-5C07-1C7A4E95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85E25-C3C4-B7AE-D58B-52C8509AB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43D27-5B5E-D17A-3805-3E493551A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B9219-2C07-18C6-BD01-3E4281C9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9964-B2DD-44F2-AC32-F417B35D55E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280CF-8522-39F8-C71C-F5E3C26B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7C7B9-F532-F632-F8D0-017D3528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CF61-8544-4BD0-9E9A-231420A9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1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52AA-4C8C-A266-93F4-ED94C3A2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78DBC-F721-A8A2-1D61-8520FBB7D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F7431-920A-5FF7-7419-8D2A7675E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376CA-67AD-8522-3FB3-86D760959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0593C-31DA-CDE0-216C-171527E15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F53A9-B829-5ADE-3E76-4BF24B8A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9964-B2DD-44F2-AC32-F417B35D55E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4B62F-D4FA-470E-F9CD-C174E2AE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47D8B-283A-8A39-1801-11991D94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CF61-8544-4BD0-9E9A-231420A9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5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2FCC-8557-F861-BCD6-F30022C2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F45BF-D635-9C71-5A57-D721A2FC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9964-B2DD-44F2-AC32-F417B35D55E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C1CAE-6365-8E21-0D89-87D3E51E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4FEA3-5F1C-519F-002A-E49329D7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CF61-8544-4BD0-9E9A-231420A9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1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A5665-622C-3357-7529-28D043B1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9964-B2DD-44F2-AC32-F417B35D55E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0A493-D9D9-198A-E0D5-C2C096AE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D4A43-1816-6F8A-A9C7-56E3FD54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CF61-8544-4BD0-9E9A-231420A9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0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B046-4FBF-D5B2-1F75-1C92A47E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17F7-420C-B2D0-9C14-910F713BE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8D753-43AF-500C-46FF-F8928F1A7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8A036-D3C7-3979-88A1-3F1B7783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9964-B2DD-44F2-AC32-F417B35D55E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58EAC-F65B-3022-76CF-A9097876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EFFE7-44CD-9EF6-7D6A-E4A7278B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CF61-8544-4BD0-9E9A-231420A9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4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87E0-119D-D32C-F7B2-485BFAEF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D22AE-F55C-1E03-AAA2-EA26649EC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D8A3B-6B4C-CD65-5DF1-1C66E65B1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32F1F-D6E5-04DF-2E57-17D4AC4B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9964-B2DD-44F2-AC32-F417B35D55E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997D4-4D83-C2CE-C0FB-5DC3C184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4EEFC-3EBE-2A83-288E-9595CC68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ACF61-8544-4BD0-9E9A-231420A9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4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8E02F-F446-08B4-AFA9-700C10EE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35E0D-4B54-3009-455F-C1519A657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AC709-06C1-7812-EA01-C5504B915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DF9964-B2DD-44F2-AC32-F417B35D55E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EDB94-E4A3-7889-76C8-575118A95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00FCA-5D46-BFC3-E82A-8D64B9BD3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0ACF61-8544-4BD0-9E9A-231420A9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3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CB03-DFC2-D740-50CA-718061DCF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894BD-2FF4-8514-51E1-C969AAF8A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3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8C57-ADBD-5C98-ECB5-F33631AF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522B-101F-9C5A-5EAA-6C5E18A4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TM Management System Sequence Diagram">
            <a:extLst>
              <a:ext uri="{FF2B5EF4-FFF2-40B4-BE49-F238E27FC236}">
                <a16:creationId xmlns:a16="http://schemas.microsoft.com/office/drawing/2014/main" id="{D98FF220-9185-1446-9C94-249EEFAC7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755" y="217129"/>
            <a:ext cx="7283245" cy="606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51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2F48-DDBB-1074-9E01-92A2DCE9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3969-766A-19F5-59E3-DE9AD158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8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C9D8-76BC-A425-BBED-1D518756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FA01-9C2A-4311-8366-643747AD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7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3D56-0685-6515-F67E-2AAFF5D8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A5534-197E-3FA9-11F2-03B383E3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Sequence Diagrams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Mudassir</dc:creator>
  <cp:lastModifiedBy>Ahmad Mudassir</cp:lastModifiedBy>
  <cp:revision>1</cp:revision>
  <dcterms:created xsi:type="dcterms:W3CDTF">2025-05-05T07:41:49Z</dcterms:created>
  <dcterms:modified xsi:type="dcterms:W3CDTF">2025-05-05T07:54:58Z</dcterms:modified>
</cp:coreProperties>
</file>