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hyperlink" Target="https://www.edrawsoft.com/uml-use-case.html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www.edrawsoft.com/uml-use-case.html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6BD67-C315-4B26-A564-40785C19B4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40E801-6D03-4454-9C9E-93B4CE9A2B40}">
      <dgm:prSet/>
      <dgm:spPr/>
      <dgm:t>
        <a:bodyPr/>
        <a:lstStyle/>
        <a:p>
          <a:r>
            <a:rPr lang="en-US" b="0" i="0"/>
            <a:t>The use case modeling shows us the possible behavior of how the software will perform.</a:t>
          </a:r>
          <a:endParaRPr lang="en-US"/>
        </a:p>
      </dgm:t>
    </dgm:pt>
    <dgm:pt modelId="{6C39712E-D052-4B0E-9823-12E337239EE9}" type="parTrans" cxnId="{6D75B4BB-10AC-47F0-8BD6-043B78F7F0A4}">
      <dgm:prSet/>
      <dgm:spPr/>
      <dgm:t>
        <a:bodyPr/>
        <a:lstStyle/>
        <a:p>
          <a:endParaRPr lang="en-US"/>
        </a:p>
      </dgm:t>
    </dgm:pt>
    <dgm:pt modelId="{3CCD494A-880B-4395-8230-8F9F0C43E8EA}" type="sibTrans" cxnId="{6D75B4BB-10AC-47F0-8BD6-043B78F7F0A4}">
      <dgm:prSet/>
      <dgm:spPr/>
      <dgm:t>
        <a:bodyPr/>
        <a:lstStyle/>
        <a:p>
          <a:endParaRPr lang="en-US"/>
        </a:p>
      </dgm:t>
    </dgm:pt>
    <dgm:pt modelId="{C73AA522-A3CD-4890-A8D5-63C41D55C84D}">
      <dgm:prSet/>
      <dgm:spPr/>
      <dgm:t>
        <a:bodyPr/>
        <a:lstStyle/>
        <a:p>
          <a:r>
            <a:rPr lang="en-US" b="0" i="0"/>
            <a:t>The benefit of using the </a:t>
          </a:r>
          <a:r>
            <a:rPr lang="en-US" b="0" i="0">
              <a:hlinkClick xmlns:r="http://schemas.openxmlformats.org/officeDocument/2006/relationships" r:id="rId1"/>
            </a:rPr>
            <a:t>use case diagram</a:t>
          </a:r>
          <a:r>
            <a:rPr lang="en-US" b="0" i="0"/>
            <a:t> is that we develop the system with the user in mind. </a:t>
          </a:r>
          <a:endParaRPr lang="en-US"/>
        </a:p>
      </dgm:t>
    </dgm:pt>
    <dgm:pt modelId="{00AE1346-C285-443B-8832-5E413D0B840D}" type="parTrans" cxnId="{D9742EB1-89C2-4F48-9031-DC9D3353C60E}">
      <dgm:prSet/>
      <dgm:spPr/>
      <dgm:t>
        <a:bodyPr/>
        <a:lstStyle/>
        <a:p>
          <a:endParaRPr lang="en-US"/>
        </a:p>
      </dgm:t>
    </dgm:pt>
    <dgm:pt modelId="{EBBE4A4B-0908-44C7-9C2C-6F6FA8361992}" type="sibTrans" cxnId="{D9742EB1-89C2-4F48-9031-DC9D3353C60E}">
      <dgm:prSet/>
      <dgm:spPr/>
      <dgm:t>
        <a:bodyPr/>
        <a:lstStyle/>
        <a:p>
          <a:endParaRPr lang="en-US"/>
        </a:p>
      </dgm:t>
    </dgm:pt>
    <dgm:pt modelId="{73EE3242-9C47-40CD-9993-025795F55B35}">
      <dgm:prSet/>
      <dgm:spPr/>
      <dgm:t>
        <a:bodyPr/>
        <a:lstStyle/>
        <a:p>
          <a:r>
            <a:rPr lang="en-US" b="0" i="0"/>
            <a:t>It is the best way to meet the requirements of the end-user. </a:t>
          </a:r>
          <a:endParaRPr lang="en-US"/>
        </a:p>
      </dgm:t>
    </dgm:pt>
    <dgm:pt modelId="{E968E58E-21B7-4616-803B-8ECD2A669821}" type="parTrans" cxnId="{EDFEF171-84FA-4CE5-8C2E-852F1647B616}">
      <dgm:prSet/>
      <dgm:spPr/>
      <dgm:t>
        <a:bodyPr/>
        <a:lstStyle/>
        <a:p>
          <a:endParaRPr lang="en-US"/>
        </a:p>
      </dgm:t>
    </dgm:pt>
    <dgm:pt modelId="{3A4E116A-9586-4F1D-9406-5BCC38DB8B0E}" type="sibTrans" cxnId="{EDFEF171-84FA-4CE5-8C2E-852F1647B616}">
      <dgm:prSet/>
      <dgm:spPr/>
      <dgm:t>
        <a:bodyPr/>
        <a:lstStyle/>
        <a:p>
          <a:endParaRPr lang="en-US"/>
        </a:p>
      </dgm:t>
    </dgm:pt>
    <dgm:pt modelId="{DFBEC4DE-D482-469D-A3E6-DFE709B518F3}">
      <dgm:prSet/>
      <dgm:spPr/>
      <dgm:t>
        <a:bodyPr/>
        <a:lstStyle/>
        <a:p>
          <a:r>
            <a:rPr lang="en-US" b="0" i="0"/>
            <a:t>The use case diagram illustrates the relationship between the multiple use-cases, actors, and systems. </a:t>
          </a:r>
          <a:endParaRPr lang="en-US"/>
        </a:p>
      </dgm:t>
    </dgm:pt>
    <dgm:pt modelId="{27470501-831F-4527-AC13-EC52A97A7E9E}" type="parTrans" cxnId="{450B7657-EB7C-49D0-850F-601515C5BAAC}">
      <dgm:prSet/>
      <dgm:spPr/>
      <dgm:t>
        <a:bodyPr/>
        <a:lstStyle/>
        <a:p>
          <a:endParaRPr lang="en-US"/>
        </a:p>
      </dgm:t>
    </dgm:pt>
    <dgm:pt modelId="{CC0AEBF4-3ABE-435B-B4E7-98E928D134BD}" type="sibTrans" cxnId="{450B7657-EB7C-49D0-850F-601515C5BAAC}">
      <dgm:prSet/>
      <dgm:spPr/>
      <dgm:t>
        <a:bodyPr/>
        <a:lstStyle/>
        <a:p>
          <a:endParaRPr lang="en-US"/>
        </a:p>
      </dgm:t>
    </dgm:pt>
    <dgm:pt modelId="{BAF4120D-575B-4446-B42A-935052644EC5}">
      <dgm:prSet/>
      <dgm:spPr/>
      <dgm:t>
        <a:bodyPr/>
        <a:lstStyle/>
        <a:p>
          <a:r>
            <a:rPr lang="en-US" b="0" i="0"/>
            <a:t>The best practice is that the use case diagram should be small and crispy. </a:t>
          </a:r>
          <a:endParaRPr lang="en-US"/>
        </a:p>
      </dgm:t>
    </dgm:pt>
    <dgm:pt modelId="{46FEC97A-31B0-4603-BB49-C4200566DDC3}" type="parTrans" cxnId="{ACBECDA7-FA3B-431C-99B0-0E690587F457}">
      <dgm:prSet/>
      <dgm:spPr/>
      <dgm:t>
        <a:bodyPr/>
        <a:lstStyle/>
        <a:p>
          <a:endParaRPr lang="en-US"/>
        </a:p>
      </dgm:t>
    </dgm:pt>
    <dgm:pt modelId="{0FB0E26A-4696-4861-9CD8-22EECD18902A}" type="sibTrans" cxnId="{ACBECDA7-FA3B-431C-99B0-0E690587F457}">
      <dgm:prSet/>
      <dgm:spPr/>
      <dgm:t>
        <a:bodyPr/>
        <a:lstStyle/>
        <a:p>
          <a:endParaRPr lang="en-US"/>
        </a:p>
      </dgm:t>
    </dgm:pt>
    <dgm:pt modelId="{D5E75F82-23F8-4312-A62A-E1F8F4371D29}">
      <dgm:prSet/>
      <dgm:spPr/>
      <dgm:t>
        <a:bodyPr/>
        <a:lstStyle/>
        <a:p>
          <a:r>
            <a:rPr lang="en-US" b="0" i="0"/>
            <a:t>The use case diagram specifies how a system will perform, which is why it shows only the functionality of the system.</a:t>
          </a:r>
          <a:endParaRPr lang="en-US"/>
        </a:p>
      </dgm:t>
    </dgm:pt>
    <dgm:pt modelId="{B1156BAD-C3A7-48CC-BC24-92933315700E}" type="parTrans" cxnId="{C97F17AE-0E38-42C2-BD37-265B38AA5353}">
      <dgm:prSet/>
      <dgm:spPr/>
      <dgm:t>
        <a:bodyPr/>
        <a:lstStyle/>
        <a:p>
          <a:endParaRPr lang="en-US"/>
        </a:p>
      </dgm:t>
    </dgm:pt>
    <dgm:pt modelId="{604802B1-383D-4401-AE79-9622DBF0DF41}" type="sibTrans" cxnId="{C97F17AE-0E38-42C2-BD37-265B38AA5353}">
      <dgm:prSet/>
      <dgm:spPr/>
      <dgm:t>
        <a:bodyPr/>
        <a:lstStyle/>
        <a:p>
          <a:endParaRPr lang="en-US"/>
        </a:p>
      </dgm:t>
    </dgm:pt>
    <dgm:pt modelId="{825F65A7-F648-4BAE-8F1D-0E44CF4DB585}" type="pres">
      <dgm:prSet presAssocID="{8FE6BD67-C315-4B26-A564-40785C19B4DF}" presName="root" presStyleCnt="0">
        <dgm:presLayoutVars>
          <dgm:dir/>
          <dgm:resizeHandles val="exact"/>
        </dgm:presLayoutVars>
      </dgm:prSet>
      <dgm:spPr/>
    </dgm:pt>
    <dgm:pt modelId="{F54754DD-BB80-4C50-9750-B67380C5621A}" type="pres">
      <dgm:prSet presAssocID="{D640E801-6D03-4454-9C9E-93B4CE9A2B40}" presName="compNode" presStyleCnt="0"/>
      <dgm:spPr/>
    </dgm:pt>
    <dgm:pt modelId="{040CB588-67FD-427C-8EDE-21AF44C5DBDC}" type="pres">
      <dgm:prSet presAssocID="{D640E801-6D03-4454-9C9E-93B4CE9A2B40}" presName="bgRect" presStyleLbl="bgShp" presStyleIdx="0" presStyleCnt="6"/>
      <dgm:spPr/>
    </dgm:pt>
    <dgm:pt modelId="{DF9B1595-221C-454B-8522-AFFEE74FB35F}" type="pres">
      <dgm:prSet presAssocID="{D640E801-6D03-4454-9C9E-93B4CE9A2B40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5CDEF6-16C6-412C-A8B4-AF99A8EBEA6A}" type="pres">
      <dgm:prSet presAssocID="{D640E801-6D03-4454-9C9E-93B4CE9A2B40}" presName="spaceRect" presStyleCnt="0"/>
      <dgm:spPr/>
    </dgm:pt>
    <dgm:pt modelId="{86C9C1C8-4FE6-42C2-8C7C-880811BE440C}" type="pres">
      <dgm:prSet presAssocID="{D640E801-6D03-4454-9C9E-93B4CE9A2B40}" presName="parTx" presStyleLbl="revTx" presStyleIdx="0" presStyleCnt="6">
        <dgm:presLayoutVars>
          <dgm:chMax val="0"/>
          <dgm:chPref val="0"/>
        </dgm:presLayoutVars>
      </dgm:prSet>
      <dgm:spPr/>
    </dgm:pt>
    <dgm:pt modelId="{B09F8C8F-DB9B-493A-B9F1-15F09FA8CCC6}" type="pres">
      <dgm:prSet presAssocID="{3CCD494A-880B-4395-8230-8F9F0C43E8EA}" presName="sibTrans" presStyleCnt="0"/>
      <dgm:spPr/>
    </dgm:pt>
    <dgm:pt modelId="{6F71F546-BFD8-44C3-BA83-3440AA81713D}" type="pres">
      <dgm:prSet presAssocID="{C73AA522-A3CD-4890-A8D5-63C41D55C84D}" presName="compNode" presStyleCnt="0"/>
      <dgm:spPr/>
    </dgm:pt>
    <dgm:pt modelId="{A8B3E0E2-5BF1-4184-8F5E-08C7876F9874}" type="pres">
      <dgm:prSet presAssocID="{C73AA522-A3CD-4890-A8D5-63C41D55C84D}" presName="bgRect" presStyleLbl="bgShp" presStyleIdx="1" presStyleCnt="6"/>
      <dgm:spPr/>
    </dgm:pt>
    <dgm:pt modelId="{C5A73440-4E3C-4933-BA40-3C726D43229C}" type="pres">
      <dgm:prSet presAssocID="{C73AA522-A3CD-4890-A8D5-63C41D55C84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49C2D20-CC10-480E-8797-24C571D2D084}" type="pres">
      <dgm:prSet presAssocID="{C73AA522-A3CD-4890-A8D5-63C41D55C84D}" presName="spaceRect" presStyleCnt="0"/>
      <dgm:spPr/>
    </dgm:pt>
    <dgm:pt modelId="{F72178DA-34DE-430E-BCCF-9A3A9F2240F6}" type="pres">
      <dgm:prSet presAssocID="{C73AA522-A3CD-4890-A8D5-63C41D55C84D}" presName="parTx" presStyleLbl="revTx" presStyleIdx="1" presStyleCnt="6">
        <dgm:presLayoutVars>
          <dgm:chMax val="0"/>
          <dgm:chPref val="0"/>
        </dgm:presLayoutVars>
      </dgm:prSet>
      <dgm:spPr/>
    </dgm:pt>
    <dgm:pt modelId="{C66031B7-1D6A-4346-A6AD-996F92DA2E0B}" type="pres">
      <dgm:prSet presAssocID="{EBBE4A4B-0908-44C7-9C2C-6F6FA8361992}" presName="sibTrans" presStyleCnt="0"/>
      <dgm:spPr/>
    </dgm:pt>
    <dgm:pt modelId="{7761917B-D798-45FF-9ACD-4A48009BD9A6}" type="pres">
      <dgm:prSet presAssocID="{73EE3242-9C47-40CD-9993-025795F55B35}" presName="compNode" presStyleCnt="0"/>
      <dgm:spPr/>
    </dgm:pt>
    <dgm:pt modelId="{FD712E93-8B02-4BB1-92FB-53B8A815A88D}" type="pres">
      <dgm:prSet presAssocID="{73EE3242-9C47-40CD-9993-025795F55B35}" presName="bgRect" presStyleLbl="bgShp" presStyleIdx="2" presStyleCnt="6"/>
      <dgm:spPr/>
    </dgm:pt>
    <dgm:pt modelId="{AA27EF6E-1CBC-443F-850C-F1A6485E8C77}" type="pres">
      <dgm:prSet presAssocID="{73EE3242-9C47-40CD-9993-025795F55B35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5A6E2B1-12FD-4537-925F-D06B51A53495}" type="pres">
      <dgm:prSet presAssocID="{73EE3242-9C47-40CD-9993-025795F55B35}" presName="spaceRect" presStyleCnt="0"/>
      <dgm:spPr/>
    </dgm:pt>
    <dgm:pt modelId="{F480A5FA-2AE7-4049-8C71-C930AD73B8FB}" type="pres">
      <dgm:prSet presAssocID="{73EE3242-9C47-40CD-9993-025795F55B35}" presName="parTx" presStyleLbl="revTx" presStyleIdx="2" presStyleCnt="6">
        <dgm:presLayoutVars>
          <dgm:chMax val="0"/>
          <dgm:chPref val="0"/>
        </dgm:presLayoutVars>
      </dgm:prSet>
      <dgm:spPr/>
    </dgm:pt>
    <dgm:pt modelId="{D3778860-D8BA-46D8-BEF1-B7AC6F4044F6}" type="pres">
      <dgm:prSet presAssocID="{3A4E116A-9586-4F1D-9406-5BCC38DB8B0E}" presName="sibTrans" presStyleCnt="0"/>
      <dgm:spPr/>
    </dgm:pt>
    <dgm:pt modelId="{F5E9BFA2-73D7-4309-8840-34A7368B788D}" type="pres">
      <dgm:prSet presAssocID="{DFBEC4DE-D482-469D-A3E6-DFE709B518F3}" presName="compNode" presStyleCnt="0"/>
      <dgm:spPr/>
    </dgm:pt>
    <dgm:pt modelId="{7E5AB1C2-5E10-4699-91B8-2BBA03B64DD2}" type="pres">
      <dgm:prSet presAssocID="{DFBEC4DE-D482-469D-A3E6-DFE709B518F3}" presName="bgRect" presStyleLbl="bgShp" presStyleIdx="3" presStyleCnt="6"/>
      <dgm:spPr/>
    </dgm:pt>
    <dgm:pt modelId="{5ACD486D-6232-4666-B358-D4C0E04EEDB0}" type="pres">
      <dgm:prSet presAssocID="{DFBEC4DE-D482-469D-A3E6-DFE709B518F3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1B73C68-8C79-400A-9AD4-1A27D4E7098F}" type="pres">
      <dgm:prSet presAssocID="{DFBEC4DE-D482-469D-A3E6-DFE709B518F3}" presName="spaceRect" presStyleCnt="0"/>
      <dgm:spPr/>
    </dgm:pt>
    <dgm:pt modelId="{F9B9D304-6F03-4E28-AD63-4D861BE6FD19}" type="pres">
      <dgm:prSet presAssocID="{DFBEC4DE-D482-469D-A3E6-DFE709B518F3}" presName="parTx" presStyleLbl="revTx" presStyleIdx="3" presStyleCnt="6">
        <dgm:presLayoutVars>
          <dgm:chMax val="0"/>
          <dgm:chPref val="0"/>
        </dgm:presLayoutVars>
      </dgm:prSet>
      <dgm:spPr/>
    </dgm:pt>
    <dgm:pt modelId="{768CFBEC-1E31-4296-B1E9-12950FB0AC75}" type="pres">
      <dgm:prSet presAssocID="{CC0AEBF4-3ABE-435B-B4E7-98E928D134BD}" presName="sibTrans" presStyleCnt="0"/>
      <dgm:spPr/>
    </dgm:pt>
    <dgm:pt modelId="{AF3D3F37-C220-44D6-98AE-25973EB7E69F}" type="pres">
      <dgm:prSet presAssocID="{BAF4120D-575B-4446-B42A-935052644EC5}" presName="compNode" presStyleCnt="0"/>
      <dgm:spPr/>
    </dgm:pt>
    <dgm:pt modelId="{F965A52C-52EA-41BD-B51D-399EE074D3F0}" type="pres">
      <dgm:prSet presAssocID="{BAF4120D-575B-4446-B42A-935052644EC5}" presName="bgRect" presStyleLbl="bgShp" presStyleIdx="4" presStyleCnt="6"/>
      <dgm:spPr/>
    </dgm:pt>
    <dgm:pt modelId="{7DBD1F91-1230-44E4-9AA2-E9CCCBD203F1}" type="pres">
      <dgm:prSet presAssocID="{BAF4120D-575B-4446-B42A-935052644EC5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9735BC5-85C0-41DE-A10D-36E2BB774B29}" type="pres">
      <dgm:prSet presAssocID="{BAF4120D-575B-4446-B42A-935052644EC5}" presName="spaceRect" presStyleCnt="0"/>
      <dgm:spPr/>
    </dgm:pt>
    <dgm:pt modelId="{FB234DF9-9693-4717-897D-6C0CD78FD218}" type="pres">
      <dgm:prSet presAssocID="{BAF4120D-575B-4446-B42A-935052644EC5}" presName="parTx" presStyleLbl="revTx" presStyleIdx="4" presStyleCnt="6">
        <dgm:presLayoutVars>
          <dgm:chMax val="0"/>
          <dgm:chPref val="0"/>
        </dgm:presLayoutVars>
      </dgm:prSet>
      <dgm:spPr/>
    </dgm:pt>
    <dgm:pt modelId="{1E92FEB0-67BC-426D-B178-88E26B44114D}" type="pres">
      <dgm:prSet presAssocID="{0FB0E26A-4696-4861-9CD8-22EECD18902A}" presName="sibTrans" presStyleCnt="0"/>
      <dgm:spPr/>
    </dgm:pt>
    <dgm:pt modelId="{F5778E4E-2B66-4685-99F4-C8C9AB609713}" type="pres">
      <dgm:prSet presAssocID="{D5E75F82-23F8-4312-A62A-E1F8F4371D29}" presName="compNode" presStyleCnt="0"/>
      <dgm:spPr/>
    </dgm:pt>
    <dgm:pt modelId="{E60A755E-166C-4048-ABCB-D66632D94234}" type="pres">
      <dgm:prSet presAssocID="{D5E75F82-23F8-4312-A62A-E1F8F4371D29}" presName="bgRect" presStyleLbl="bgShp" presStyleIdx="5" presStyleCnt="6"/>
      <dgm:spPr/>
    </dgm:pt>
    <dgm:pt modelId="{31FAEAC2-F2F7-4438-A702-E1F45DDC3158}" type="pres">
      <dgm:prSet presAssocID="{D5E75F82-23F8-4312-A62A-E1F8F4371D29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F7D6EB8-D90C-4DEB-986E-C2963C98E9F0}" type="pres">
      <dgm:prSet presAssocID="{D5E75F82-23F8-4312-A62A-E1F8F4371D29}" presName="spaceRect" presStyleCnt="0"/>
      <dgm:spPr/>
    </dgm:pt>
    <dgm:pt modelId="{D660DF6C-A906-4846-B569-9860423C54DC}" type="pres">
      <dgm:prSet presAssocID="{D5E75F82-23F8-4312-A62A-E1F8F4371D2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5446F2A-AD20-451F-834C-CB7C943539A0}" type="presOf" srcId="{BAF4120D-575B-4446-B42A-935052644EC5}" destId="{FB234DF9-9693-4717-897D-6C0CD78FD218}" srcOrd="0" destOrd="0" presId="urn:microsoft.com/office/officeart/2018/2/layout/IconVerticalSolidList"/>
    <dgm:cxn modelId="{9B2D8D32-CF66-49FE-AF70-11C644BADE45}" type="presOf" srcId="{D5E75F82-23F8-4312-A62A-E1F8F4371D29}" destId="{D660DF6C-A906-4846-B569-9860423C54DC}" srcOrd="0" destOrd="0" presId="urn:microsoft.com/office/officeart/2018/2/layout/IconVerticalSolidList"/>
    <dgm:cxn modelId="{ACA2E738-2DCC-46B2-8C4F-86F48EFE0547}" type="presOf" srcId="{8FE6BD67-C315-4B26-A564-40785C19B4DF}" destId="{825F65A7-F648-4BAE-8F1D-0E44CF4DB585}" srcOrd="0" destOrd="0" presId="urn:microsoft.com/office/officeart/2018/2/layout/IconVerticalSolidList"/>
    <dgm:cxn modelId="{99CCB963-8EAB-4E2A-A996-77384588642D}" type="presOf" srcId="{C73AA522-A3CD-4890-A8D5-63C41D55C84D}" destId="{F72178DA-34DE-430E-BCCF-9A3A9F2240F6}" srcOrd="0" destOrd="0" presId="urn:microsoft.com/office/officeart/2018/2/layout/IconVerticalSolidList"/>
    <dgm:cxn modelId="{E66ECE43-38CA-4E5B-A82E-6A35CEBFCD6C}" type="presOf" srcId="{D640E801-6D03-4454-9C9E-93B4CE9A2B40}" destId="{86C9C1C8-4FE6-42C2-8C7C-880811BE440C}" srcOrd="0" destOrd="0" presId="urn:microsoft.com/office/officeart/2018/2/layout/IconVerticalSolidList"/>
    <dgm:cxn modelId="{196BE963-3820-4B75-8B30-21E32B75AE6B}" type="presOf" srcId="{73EE3242-9C47-40CD-9993-025795F55B35}" destId="{F480A5FA-2AE7-4049-8C71-C930AD73B8FB}" srcOrd="0" destOrd="0" presId="urn:microsoft.com/office/officeart/2018/2/layout/IconVerticalSolidList"/>
    <dgm:cxn modelId="{EDFEF171-84FA-4CE5-8C2E-852F1647B616}" srcId="{8FE6BD67-C315-4B26-A564-40785C19B4DF}" destId="{73EE3242-9C47-40CD-9993-025795F55B35}" srcOrd="2" destOrd="0" parTransId="{E968E58E-21B7-4616-803B-8ECD2A669821}" sibTransId="{3A4E116A-9586-4F1D-9406-5BCC38DB8B0E}"/>
    <dgm:cxn modelId="{450B7657-EB7C-49D0-850F-601515C5BAAC}" srcId="{8FE6BD67-C315-4B26-A564-40785C19B4DF}" destId="{DFBEC4DE-D482-469D-A3E6-DFE709B518F3}" srcOrd="3" destOrd="0" parTransId="{27470501-831F-4527-AC13-EC52A97A7E9E}" sibTransId="{CC0AEBF4-3ABE-435B-B4E7-98E928D134BD}"/>
    <dgm:cxn modelId="{ACBECDA7-FA3B-431C-99B0-0E690587F457}" srcId="{8FE6BD67-C315-4B26-A564-40785C19B4DF}" destId="{BAF4120D-575B-4446-B42A-935052644EC5}" srcOrd="4" destOrd="0" parTransId="{46FEC97A-31B0-4603-BB49-C4200566DDC3}" sibTransId="{0FB0E26A-4696-4861-9CD8-22EECD18902A}"/>
    <dgm:cxn modelId="{C97F17AE-0E38-42C2-BD37-265B38AA5353}" srcId="{8FE6BD67-C315-4B26-A564-40785C19B4DF}" destId="{D5E75F82-23F8-4312-A62A-E1F8F4371D29}" srcOrd="5" destOrd="0" parTransId="{B1156BAD-C3A7-48CC-BC24-92933315700E}" sibTransId="{604802B1-383D-4401-AE79-9622DBF0DF41}"/>
    <dgm:cxn modelId="{D9742EB1-89C2-4F48-9031-DC9D3353C60E}" srcId="{8FE6BD67-C315-4B26-A564-40785C19B4DF}" destId="{C73AA522-A3CD-4890-A8D5-63C41D55C84D}" srcOrd="1" destOrd="0" parTransId="{00AE1346-C285-443B-8832-5E413D0B840D}" sibTransId="{EBBE4A4B-0908-44C7-9C2C-6F6FA8361992}"/>
    <dgm:cxn modelId="{6D75B4BB-10AC-47F0-8BD6-043B78F7F0A4}" srcId="{8FE6BD67-C315-4B26-A564-40785C19B4DF}" destId="{D640E801-6D03-4454-9C9E-93B4CE9A2B40}" srcOrd="0" destOrd="0" parTransId="{6C39712E-D052-4B0E-9823-12E337239EE9}" sibTransId="{3CCD494A-880B-4395-8230-8F9F0C43E8EA}"/>
    <dgm:cxn modelId="{8E38A2F0-BBF0-43F4-AC18-388823D94231}" type="presOf" srcId="{DFBEC4DE-D482-469D-A3E6-DFE709B518F3}" destId="{F9B9D304-6F03-4E28-AD63-4D861BE6FD19}" srcOrd="0" destOrd="0" presId="urn:microsoft.com/office/officeart/2018/2/layout/IconVerticalSolidList"/>
    <dgm:cxn modelId="{C5701244-B93C-46EF-91CD-F063626F0358}" type="presParOf" srcId="{825F65A7-F648-4BAE-8F1D-0E44CF4DB585}" destId="{F54754DD-BB80-4C50-9750-B67380C5621A}" srcOrd="0" destOrd="0" presId="urn:microsoft.com/office/officeart/2018/2/layout/IconVerticalSolidList"/>
    <dgm:cxn modelId="{5C7D92EB-A8FD-40AD-BA9A-54C9C844B8C0}" type="presParOf" srcId="{F54754DD-BB80-4C50-9750-B67380C5621A}" destId="{040CB588-67FD-427C-8EDE-21AF44C5DBDC}" srcOrd="0" destOrd="0" presId="urn:microsoft.com/office/officeart/2018/2/layout/IconVerticalSolidList"/>
    <dgm:cxn modelId="{8D9B9E16-F851-4DDA-8201-EF77669C3E91}" type="presParOf" srcId="{F54754DD-BB80-4C50-9750-B67380C5621A}" destId="{DF9B1595-221C-454B-8522-AFFEE74FB35F}" srcOrd="1" destOrd="0" presId="urn:microsoft.com/office/officeart/2018/2/layout/IconVerticalSolidList"/>
    <dgm:cxn modelId="{EA777CC3-21AE-4155-BEE8-A1321ABC1B10}" type="presParOf" srcId="{F54754DD-BB80-4C50-9750-B67380C5621A}" destId="{4B5CDEF6-16C6-412C-A8B4-AF99A8EBEA6A}" srcOrd="2" destOrd="0" presId="urn:microsoft.com/office/officeart/2018/2/layout/IconVerticalSolidList"/>
    <dgm:cxn modelId="{D67A2135-3DEB-4BB3-8DE2-4C64082CFA6C}" type="presParOf" srcId="{F54754DD-BB80-4C50-9750-B67380C5621A}" destId="{86C9C1C8-4FE6-42C2-8C7C-880811BE440C}" srcOrd="3" destOrd="0" presId="urn:microsoft.com/office/officeart/2018/2/layout/IconVerticalSolidList"/>
    <dgm:cxn modelId="{5E8DEC1D-3D80-4316-8107-3B3166DDCC6C}" type="presParOf" srcId="{825F65A7-F648-4BAE-8F1D-0E44CF4DB585}" destId="{B09F8C8F-DB9B-493A-B9F1-15F09FA8CCC6}" srcOrd="1" destOrd="0" presId="urn:microsoft.com/office/officeart/2018/2/layout/IconVerticalSolidList"/>
    <dgm:cxn modelId="{34C2CBD4-D3A5-4B03-8B6F-5752B3000840}" type="presParOf" srcId="{825F65A7-F648-4BAE-8F1D-0E44CF4DB585}" destId="{6F71F546-BFD8-44C3-BA83-3440AA81713D}" srcOrd="2" destOrd="0" presId="urn:microsoft.com/office/officeart/2018/2/layout/IconVerticalSolidList"/>
    <dgm:cxn modelId="{6CC06C59-ED70-43DF-A6D8-FBDC06E902B2}" type="presParOf" srcId="{6F71F546-BFD8-44C3-BA83-3440AA81713D}" destId="{A8B3E0E2-5BF1-4184-8F5E-08C7876F9874}" srcOrd="0" destOrd="0" presId="urn:microsoft.com/office/officeart/2018/2/layout/IconVerticalSolidList"/>
    <dgm:cxn modelId="{AF109C00-A213-47FA-88C3-C7F59E4A4CE2}" type="presParOf" srcId="{6F71F546-BFD8-44C3-BA83-3440AA81713D}" destId="{C5A73440-4E3C-4933-BA40-3C726D43229C}" srcOrd="1" destOrd="0" presId="urn:microsoft.com/office/officeart/2018/2/layout/IconVerticalSolidList"/>
    <dgm:cxn modelId="{30C5C11A-7247-4A2E-BC0D-CEEED419F6E4}" type="presParOf" srcId="{6F71F546-BFD8-44C3-BA83-3440AA81713D}" destId="{E49C2D20-CC10-480E-8797-24C571D2D084}" srcOrd="2" destOrd="0" presId="urn:microsoft.com/office/officeart/2018/2/layout/IconVerticalSolidList"/>
    <dgm:cxn modelId="{503B9ADE-67FA-44BB-9881-1703593A9B59}" type="presParOf" srcId="{6F71F546-BFD8-44C3-BA83-3440AA81713D}" destId="{F72178DA-34DE-430E-BCCF-9A3A9F2240F6}" srcOrd="3" destOrd="0" presId="urn:microsoft.com/office/officeart/2018/2/layout/IconVerticalSolidList"/>
    <dgm:cxn modelId="{031B8FDE-5967-4722-8B44-A4F011E35663}" type="presParOf" srcId="{825F65A7-F648-4BAE-8F1D-0E44CF4DB585}" destId="{C66031B7-1D6A-4346-A6AD-996F92DA2E0B}" srcOrd="3" destOrd="0" presId="urn:microsoft.com/office/officeart/2018/2/layout/IconVerticalSolidList"/>
    <dgm:cxn modelId="{088DF100-135E-49FD-BD05-DEFF59A40EA0}" type="presParOf" srcId="{825F65A7-F648-4BAE-8F1D-0E44CF4DB585}" destId="{7761917B-D798-45FF-9ACD-4A48009BD9A6}" srcOrd="4" destOrd="0" presId="urn:microsoft.com/office/officeart/2018/2/layout/IconVerticalSolidList"/>
    <dgm:cxn modelId="{02A5CD0D-122E-4257-8701-64100AF7BD95}" type="presParOf" srcId="{7761917B-D798-45FF-9ACD-4A48009BD9A6}" destId="{FD712E93-8B02-4BB1-92FB-53B8A815A88D}" srcOrd="0" destOrd="0" presId="urn:microsoft.com/office/officeart/2018/2/layout/IconVerticalSolidList"/>
    <dgm:cxn modelId="{0BB3523B-6D7D-41E2-AAA4-0E5DEFDEAB7D}" type="presParOf" srcId="{7761917B-D798-45FF-9ACD-4A48009BD9A6}" destId="{AA27EF6E-1CBC-443F-850C-F1A6485E8C77}" srcOrd="1" destOrd="0" presId="urn:microsoft.com/office/officeart/2018/2/layout/IconVerticalSolidList"/>
    <dgm:cxn modelId="{BF75B2B2-E43C-4FC0-A799-0EC718C5CC86}" type="presParOf" srcId="{7761917B-D798-45FF-9ACD-4A48009BD9A6}" destId="{E5A6E2B1-12FD-4537-925F-D06B51A53495}" srcOrd="2" destOrd="0" presId="urn:microsoft.com/office/officeart/2018/2/layout/IconVerticalSolidList"/>
    <dgm:cxn modelId="{F6E27253-16A9-497A-90AB-BE310F23ED97}" type="presParOf" srcId="{7761917B-D798-45FF-9ACD-4A48009BD9A6}" destId="{F480A5FA-2AE7-4049-8C71-C930AD73B8FB}" srcOrd="3" destOrd="0" presId="urn:microsoft.com/office/officeart/2018/2/layout/IconVerticalSolidList"/>
    <dgm:cxn modelId="{E4371F36-756C-4EC9-B2D8-EB473494B7C9}" type="presParOf" srcId="{825F65A7-F648-4BAE-8F1D-0E44CF4DB585}" destId="{D3778860-D8BA-46D8-BEF1-B7AC6F4044F6}" srcOrd="5" destOrd="0" presId="urn:microsoft.com/office/officeart/2018/2/layout/IconVerticalSolidList"/>
    <dgm:cxn modelId="{33211B3E-9C54-4507-9F47-2B4007A558D1}" type="presParOf" srcId="{825F65A7-F648-4BAE-8F1D-0E44CF4DB585}" destId="{F5E9BFA2-73D7-4309-8840-34A7368B788D}" srcOrd="6" destOrd="0" presId="urn:microsoft.com/office/officeart/2018/2/layout/IconVerticalSolidList"/>
    <dgm:cxn modelId="{C6D635AA-45A0-49C5-BF48-B4016612EDFD}" type="presParOf" srcId="{F5E9BFA2-73D7-4309-8840-34A7368B788D}" destId="{7E5AB1C2-5E10-4699-91B8-2BBA03B64DD2}" srcOrd="0" destOrd="0" presId="urn:microsoft.com/office/officeart/2018/2/layout/IconVerticalSolidList"/>
    <dgm:cxn modelId="{78F8121D-5804-4540-BC89-5F2EA0688267}" type="presParOf" srcId="{F5E9BFA2-73D7-4309-8840-34A7368B788D}" destId="{5ACD486D-6232-4666-B358-D4C0E04EEDB0}" srcOrd="1" destOrd="0" presId="urn:microsoft.com/office/officeart/2018/2/layout/IconVerticalSolidList"/>
    <dgm:cxn modelId="{C41DFF4A-65D6-40FC-9908-2A458CBBE552}" type="presParOf" srcId="{F5E9BFA2-73D7-4309-8840-34A7368B788D}" destId="{91B73C68-8C79-400A-9AD4-1A27D4E7098F}" srcOrd="2" destOrd="0" presId="urn:microsoft.com/office/officeart/2018/2/layout/IconVerticalSolidList"/>
    <dgm:cxn modelId="{482FA54C-E747-43C3-A652-1DD0B88C545A}" type="presParOf" srcId="{F5E9BFA2-73D7-4309-8840-34A7368B788D}" destId="{F9B9D304-6F03-4E28-AD63-4D861BE6FD19}" srcOrd="3" destOrd="0" presId="urn:microsoft.com/office/officeart/2018/2/layout/IconVerticalSolidList"/>
    <dgm:cxn modelId="{55D3D95D-C75B-4677-8E22-6F917717FEC5}" type="presParOf" srcId="{825F65A7-F648-4BAE-8F1D-0E44CF4DB585}" destId="{768CFBEC-1E31-4296-B1E9-12950FB0AC75}" srcOrd="7" destOrd="0" presId="urn:microsoft.com/office/officeart/2018/2/layout/IconVerticalSolidList"/>
    <dgm:cxn modelId="{ECF67CF3-6B9B-454D-BDF2-6266F48B0161}" type="presParOf" srcId="{825F65A7-F648-4BAE-8F1D-0E44CF4DB585}" destId="{AF3D3F37-C220-44D6-98AE-25973EB7E69F}" srcOrd="8" destOrd="0" presId="urn:microsoft.com/office/officeart/2018/2/layout/IconVerticalSolidList"/>
    <dgm:cxn modelId="{A3B8BB94-9B35-44D2-913C-0B66A531AF3A}" type="presParOf" srcId="{AF3D3F37-C220-44D6-98AE-25973EB7E69F}" destId="{F965A52C-52EA-41BD-B51D-399EE074D3F0}" srcOrd="0" destOrd="0" presId="urn:microsoft.com/office/officeart/2018/2/layout/IconVerticalSolidList"/>
    <dgm:cxn modelId="{FC4E70DC-6458-48DF-8493-84302FBB224E}" type="presParOf" srcId="{AF3D3F37-C220-44D6-98AE-25973EB7E69F}" destId="{7DBD1F91-1230-44E4-9AA2-E9CCCBD203F1}" srcOrd="1" destOrd="0" presId="urn:microsoft.com/office/officeart/2018/2/layout/IconVerticalSolidList"/>
    <dgm:cxn modelId="{BA4D365F-8502-47B3-BD8F-FDBC2E56A9C5}" type="presParOf" srcId="{AF3D3F37-C220-44D6-98AE-25973EB7E69F}" destId="{69735BC5-85C0-41DE-A10D-36E2BB774B29}" srcOrd="2" destOrd="0" presId="urn:microsoft.com/office/officeart/2018/2/layout/IconVerticalSolidList"/>
    <dgm:cxn modelId="{C45D6EEE-707E-4FCF-A526-EAA56031D62D}" type="presParOf" srcId="{AF3D3F37-C220-44D6-98AE-25973EB7E69F}" destId="{FB234DF9-9693-4717-897D-6C0CD78FD218}" srcOrd="3" destOrd="0" presId="urn:microsoft.com/office/officeart/2018/2/layout/IconVerticalSolidList"/>
    <dgm:cxn modelId="{9C053000-5EE3-4D19-B572-638343685FE5}" type="presParOf" srcId="{825F65A7-F648-4BAE-8F1D-0E44CF4DB585}" destId="{1E92FEB0-67BC-426D-B178-88E26B44114D}" srcOrd="9" destOrd="0" presId="urn:microsoft.com/office/officeart/2018/2/layout/IconVerticalSolidList"/>
    <dgm:cxn modelId="{B4F56C61-03F5-41D6-933A-04775FB90CA4}" type="presParOf" srcId="{825F65A7-F648-4BAE-8F1D-0E44CF4DB585}" destId="{F5778E4E-2B66-4685-99F4-C8C9AB609713}" srcOrd="10" destOrd="0" presId="urn:microsoft.com/office/officeart/2018/2/layout/IconVerticalSolidList"/>
    <dgm:cxn modelId="{3BC30E5E-D5E6-454F-A966-07C46EA64BE3}" type="presParOf" srcId="{F5778E4E-2B66-4685-99F4-C8C9AB609713}" destId="{E60A755E-166C-4048-ABCB-D66632D94234}" srcOrd="0" destOrd="0" presId="urn:microsoft.com/office/officeart/2018/2/layout/IconVerticalSolidList"/>
    <dgm:cxn modelId="{38507A13-BAD1-4854-8E14-E91DFB5ABD49}" type="presParOf" srcId="{F5778E4E-2B66-4685-99F4-C8C9AB609713}" destId="{31FAEAC2-F2F7-4438-A702-E1F45DDC3158}" srcOrd="1" destOrd="0" presId="urn:microsoft.com/office/officeart/2018/2/layout/IconVerticalSolidList"/>
    <dgm:cxn modelId="{70C7ED12-EBAB-4245-91FF-CAFFF817A0AC}" type="presParOf" srcId="{F5778E4E-2B66-4685-99F4-C8C9AB609713}" destId="{8F7D6EB8-D90C-4DEB-986E-C2963C98E9F0}" srcOrd="2" destOrd="0" presId="urn:microsoft.com/office/officeart/2018/2/layout/IconVerticalSolidList"/>
    <dgm:cxn modelId="{E37719B9-6CE4-4440-B49F-7C5E133A2D6F}" type="presParOf" srcId="{F5778E4E-2B66-4685-99F4-C8C9AB609713}" destId="{D660DF6C-A906-4846-B569-9860423C54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EB04A-107E-4484-8B83-74FA265E2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852ACF-140C-43EF-8030-DAB91679772C}">
      <dgm:prSet/>
      <dgm:spPr/>
      <dgm:t>
        <a:bodyPr/>
        <a:lstStyle/>
        <a:p>
          <a:r>
            <a:rPr lang="en-US" b="0" i="0"/>
            <a:t>The use cases tell us about how the system will perform in different cases. </a:t>
          </a:r>
          <a:endParaRPr lang="en-US"/>
        </a:p>
      </dgm:t>
    </dgm:pt>
    <dgm:pt modelId="{53D165CD-5BE5-4FE7-AEED-C4D80442F78E}" type="parTrans" cxnId="{50DDDB3D-B882-4237-A488-5F42D451ADCF}">
      <dgm:prSet/>
      <dgm:spPr/>
      <dgm:t>
        <a:bodyPr/>
        <a:lstStyle/>
        <a:p>
          <a:endParaRPr lang="en-US"/>
        </a:p>
      </dgm:t>
    </dgm:pt>
    <dgm:pt modelId="{B50EFE27-EEBC-4A13-B531-6B6028930121}" type="sibTrans" cxnId="{50DDDB3D-B882-4237-A488-5F42D451ADCF}">
      <dgm:prSet/>
      <dgm:spPr/>
      <dgm:t>
        <a:bodyPr/>
        <a:lstStyle/>
        <a:p>
          <a:endParaRPr lang="en-US"/>
        </a:p>
      </dgm:t>
    </dgm:pt>
    <dgm:pt modelId="{F79E5BE0-49A3-4BB4-BCC7-1561F84CF355}">
      <dgm:prSet/>
      <dgm:spPr/>
      <dgm:t>
        <a:bodyPr/>
        <a:lstStyle/>
        <a:p>
          <a:r>
            <a:rPr lang="en-US" b="0" i="0"/>
            <a:t>These use cases are made by keeping in mind what a user wants from the system. </a:t>
          </a:r>
          <a:endParaRPr lang="en-US"/>
        </a:p>
      </dgm:t>
    </dgm:pt>
    <dgm:pt modelId="{DA6283D5-1E0C-4C24-A607-AAF8C50BEE27}" type="parTrans" cxnId="{11418B95-1732-48A1-8AB2-385F381DD5EE}">
      <dgm:prSet/>
      <dgm:spPr/>
      <dgm:t>
        <a:bodyPr/>
        <a:lstStyle/>
        <a:p>
          <a:endParaRPr lang="en-US"/>
        </a:p>
      </dgm:t>
    </dgm:pt>
    <dgm:pt modelId="{9BA904F0-F318-414F-9350-AB0947912655}" type="sibTrans" cxnId="{11418B95-1732-48A1-8AB2-385F381DD5EE}">
      <dgm:prSet/>
      <dgm:spPr/>
      <dgm:t>
        <a:bodyPr/>
        <a:lstStyle/>
        <a:p>
          <a:endParaRPr lang="en-US"/>
        </a:p>
      </dgm:t>
    </dgm:pt>
    <dgm:pt modelId="{E823DE41-687F-4B8D-AE30-6A6EFAE8008B}">
      <dgm:prSet/>
      <dgm:spPr/>
      <dgm:t>
        <a:bodyPr/>
        <a:lstStyle/>
        <a:p>
          <a:r>
            <a:rPr lang="en-US" b="0" i="0"/>
            <a:t>Depending on the user's wants and needs, the use cases are made, and then the system is developed and tested according to these cases.</a:t>
          </a:r>
          <a:endParaRPr lang="en-US"/>
        </a:p>
      </dgm:t>
    </dgm:pt>
    <dgm:pt modelId="{634E09D0-1EB2-4262-8C57-6F855D1816DE}" type="parTrans" cxnId="{B903464A-0117-4712-9B69-22AA883D7FB6}">
      <dgm:prSet/>
      <dgm:spPr/>
      <dgm:t>
        <a:bodyPr/>
        <a:lstStyle/>
        <a:p>
          <a:endParaRPr lang="en-US"/>
        </a:p>
      </dgm:t>
    </dgm:pt>
    <dgm:pt modelId="{923245EE-C908-42F1-B061-DCD8A0517BBA}" type="sibTrans" cxnId="{B903464A-0117-4712-9B69-22AA883D7FB6}">
      <dgm:prSet/>
      <dgm:spPr/>
      <dgm:t>
        <a:bodyPr/>
        <a:lstStyle/>
        <a:p>
          <a:endParaRPr lang="en-US"/>
        </a:p>
      </dgm:t>
    </dgm:pt>
    <dgm:pt modelId="{D7354D19-0BEE-40A8-AF27-C6A5C6F9E961}" type="pres">
      <dgm:prSet presAssocID="{988EB04A-107E-4484-8B83-74FA265E223D}" presName="root" presStyleCnt="0">
        <dgm:presLayoutVars>
          <dgm:dir/>
          <dgm:resizeHandles val="exact"/>
        </dgm:presLayoutVars>
      </dgm:prSet>
      <dgm:spPr/>
    </dgm:pt>
    <dgm:pt modelId="{4D0F5A18-85E3-4648-B14E-533C71C65C09}" type="pres">
      <dgm:prSet presAssocID="{31852ACF-140C-43EF-8030-DAB91679772C}" presName="compNode" presStyleCnt="0"/>
      <dgm:spPr/>
    </dgm:pt>
    <dgm:pt modelId="{0417160B-19CC-41B7-8B9B-3AB65FF4A201}" type="pres">
      <dgm:prSet presAssocID="{31852ACF-140C-43EF-8030-DAB91679772C}" presName="bgRect" presStyleLbl="bgShp" presStyleIdx="0" presStyleCnt="3"/>
      <dgm:spPr/>
    </dgm:pt>
    <dgm:pt modelId="{16A8FB41-B898-4D85-A82A-041D823BFCAA}" type="pres">
      <dgm:prSet presAssocID="{31852ACF-140C-43EF-8030-DAB9167977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0EE2744-2C07-4B8B-A4C7-DA30EF28164F}" type="pres">
      <dgm:prSet presAssocID="{31852ACF-140C-43EF-8030-DAB91679772C}" presName="spaceRect" presStyleCnt="0"/>
      <dgm:spPr/>
    </dgm:pt>
    <dgm:pt modelId="{E4E98365-AEF0-4DCE-BD0C-4D2086663DFB}" type="pres">
      <dgm:prSet presAssocID="{31852ACF-140C-43EF-8030-DAB91679772C}" presName="parTx" presStyleLbl="revTx" presStyleIdx="0" presStyleCnt="3">
        <dgm:presLayoutVars>
          <dgm:chMax val="0"/>
          <dgm:chPref val="0"/>
        </dgm:presLayoutVars>
      </dgm:prSet>
      <dgm:spPr/>
    </dgm:pt>
    <dgm:pt modelId="{528192C9-44C8-4200-A141-9943F542E6E1}" type="pres">
      <dgm:prSet presAssocID="{B50EFE27-EEBC-4A13-B531-6B6028930121}" presName="sibTrans" presStyleCnt="0"/>
      <dgm:spPr/>
    </dgm:pt>
    <dgm:pt modelId="{37EBA8A0-55B1-46E6-B949-F788D70A6C08}" type="pres">
      <dgm:prSet presAssocID="{F79E5BE0-49A3-4BB4-BCC7-1561F84CF355}" presName="compNode" presStyleCnt="0"/>
      <dgm:spPr/>
    </dgm:pt>
    <dgm:pt modelId="{A0CC7E0D-204D-49AD-A57C-E5A9C4AD5F9F}" type="pres">
      <dgm:prSet presAssocID="{F79E5BE0-49A3-4BB4-BCC7-1561F84CF355}" presName="bgRect" presStyleLbl="bgShp" presStyleIdx="1" presStyleCnt="3"/>
      <dgm:spPr/>
    </dgm:pt>
    <dgm:pt modelId="{750203DA-499B-4BBF-906A-02E87E16AF05}" type="pres">
      <dgm:prSet presAssocID="{F79E5BE0-49A3-4BB4-BCC7-1561F84CF3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EC21B26-E804-45D1-8543-BD552BF60391}" type="pres">
      <dgm:prSet presAssocID="{F79E5BE0-49A3-4BB4-BCC7-1561F84CF355}" presName="spaceRect" presStyleCnt="0"/>
      <dgm:spPr/>
    </dgm:pt>
    <dgm:pt modelId="{56EB1BED-01C8-4DAA-A606-0D6E9DE21890}" type="pres">
      <dgm:prSet presAssocID="{F79E5BE0-49A3-4BB4-BCC7-1561F84CF355}" presName="parTx" presStyleLbl="revTx" presStyleIdx="1" presStyleCnt="3">
        <dgm:presLayoutVars>
          <dgm:chMax val="0"/>
          <dgm:chPref val="0"/>
        </dgm:presLayoutVars>
      </dgm:prSet>
      <dgm:spPr/>
    </dgm:pt>
    <dgm:pt modelId="{4C7AB283-F01D-41D7-85CC-C61483045DB2}" type="pres">
      <dgm:prSet presAssocID="{9BA904F0-F318-414F-9350-AB0947912655}" presName="sibTrans" presStyleCnt="0"/>
      <dgm:spPr/>
    </dgm:pt>
    <dgm:pt modelId="{0A19B908-1C49-4001-9C0F-D2990AD53742}" type="pres">
      <dgm:prSet presAssocID="{E823DE41-687F-4B8D-AE30-6A6EFAE8008B}" presName="compNode" presStyleCnt="0"/>
      <dgm:spPr/>
    </dgm:pt>
    <dgm:pt modelId="{21486711-09EA-4EF2-B7E7-2790598424AE}" type="pres">
      <dgm:prSet presAssocID="{E823DE41-687F-4B8D-AE30-6A6EFAE8008B}" presName="bgRect" presStyleLbl="bgShp" presStyleIdx="2" presStyleCnt="3"/>
      <dgm:spPr/>
    </dgm:pt>
    <dgm:pt modelId="{74FBCA69-6527-4DB6-9D41-A1EB879A8318}" type="pres">
      <dgm:prSet presAssocID="{E823DE41-687F-4B8D-AE30-6A6EFAE80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F86F87-69B8-48BE-AA6B-8AD4F8610EAB}" type="pres">
      <dgm:prSet presAssocID="{E823DE41-687F-4B8D-AE30-6A6EFAE8008B}" presName="spaceRect" presStyleCnt="0"/>
      <dgm:spPr/>
    </dgm:pt>
    <dgm:pt modelId="{F5CBA86D-12D3-4109-8D26-00E20CE8F8F1}" type="pres">
      <dgm:prSet presAssocID="{E823DE41-687F-4B8D-AE30-6A6EFAE800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B98B2E-72FB-4ADD-9E64-0CE3116501AB}" type="presOf" srcId="{E823DE41-687F-4B8D-AE30-6A6EFAE8008B}" destId="{F5CBA86D-12D3-4109-8D26-00E20CE8F8F1}" srcOrd="0" destOrd="0" presId="urn:microsoft.com/office/officeart/2018/2/layout/IconVerticalSolidList"/>
    <dgm:cxn modelId="{50DDDB3D-B882-4237-A488-5F42D451ADCF}" srcId="{988EB04A-107E-4484-8B83-74FA265E223D}" destId="{31852ACF-140C-43EF-8030-DAB91679772C}" srcOrd="0" destOrd="0" parTransId="{53D165CD-5BE5-4FE7-AEED-C4D80442F78E}" sibTransId="{B50EFE27-EEBC-4A13-B531-6B6028930121}"/>
    <dgm:cxn modelId="{B903464A-0117-4712-9B69-22AA883D7FB6}" srcId="{988EB04A-107E-4484-8B83-74FA265E223D}" destId="{E823DE41-687F-4B8D-AE30-6A6EFAE8008B}" srcOrd="2" destOrd="0" parTransId="{634E09D0-1EB2-4262-8C57-6F855D1816DE}" sibTransId="{923245EE-C908-42F1-B061-DCD8A0517BBA}"/>
    <dgm:cxn modelId="{9E2B3F78-E63C-4CB1-9858-763411F1A404}" type="presOf" srcId="{988EB04A-107E-4484-8B83-74FA265E223D}" destId="{D7354D19-0BEE-40A8-AF27-C6A5C6F9E961}" srcOrd="0" destOrd="0" presId="urn:microsoft.com/office/officeart/2018/2/layout/IconVerticalSolidList"/>
    <dgm:cxn modelId="{F0FC1A85-B781-495F-8AC9-B0161DCCA094}" type="presOf" srcId="{31852ACF-140C-43EF-8030-DAB91679772C}" destId="{E4E98365-AEF0-4DCE-BD0C-4D2086663DFB}" srcOrd="0" destOrd="0" presId="urn:microsoft.com/office/officeart/2018/2/layout/IconVerticalSolidList"/>
    <dgm:cxn modelId="{11418B95-1732-48A1-8AB2-385F381DD5EE}" srcId="{988EB04A-107E-4484-8B83-74FA265E223D}" destId="{F79E5BE0-49A3-4BB4-BCC7-1561F84CF355}" srcOrd="1" destOrd="0" parTransId="{DA6283D5-1E0C-4C24-A607-AAF8C50BEE27}" sibTransId="{9BA904F0-F318-414F-9350-AB0947912655}"/>
    <dgm:cxn modelId="{B8CE1598-94D4-477A-9FC7-D91F6E4332F1}" type="presOf" srcId="{F79E5BE0-49A3-4BB4-BCC7-1561F84CF355}" destId="{56EB1BED-01C8-4DAA-A606-0D6E9DE21890}" srcOrd="0" destOrd="0" presId="urn:microsoft.com/office/officeart/2018/2/layout/IconVerticalSolidList"/>
    <dgm:cxn modelId="{9F38B433-7000-444F-B871-EA8684620407}" type="presParOf" srcId="{D7354D19-0BEE-40A8-AF27-C6A5C6F9E961}" destId="{4D0F5A18-85E3-4648-B14E-533C71C65C09}" srcOrd="0" destOrd="0" presId="urn:microsoft.com/office/officeart/2018/2/layout/IconVerticalSolidList"/>
    <dgm:cxn modelId="{DB50324D-C86C-431A-AE0D-1BCDF979F9AA}" type="presParOf" srcId="{4D0F5A18-85E3-4648-B14E-533C71C65C09}" destId="{0417160B-19CC-41B7-8B9B-3AB65FF4A201}" srcOrd="0" destOrd="0" presId="urn:microsoft.com/office/officeart/2018/2/layout/IconVerticalSolidList"/>
    <dgm:cxn modelId="{93035EA4-E0C2-4003-9393-DDC54FFE0863}" type="presParOf" srcId="{4D0F5A18-85E3-4648-B14E-533C71C65C09}" destId="{16A8FB41-B898-4D85-A82A-041D823BFCAA}" srcOrd="1" destOrd="0" presId="urn:microsoft.com/office/officeart/2018/2/layout/IconVerticalSolidList"/>
    <dgm:cxn modelId="{F4A0E692-8643-4426-B31A-5C4AC1401BE3}" type="presParOf" srcId="{4D0F5A18-85E3-4648-B14E-533C71C65C09}" destId="{B0EE2744-2C07-4B8B-A4C7-DA30EF28164F}" srcOrd="2" destOrd="0" presId="urn:microsoft.com/office/officeart/2018/2/layout/IconVerticalSolidList"/>
    <dgm:cxn modelId="{4F2C8ECC-44E2-4ADC-B87C-30BF28BEFAF9}" type="presParOf" srcId="{4D0F5A18-85E3-4648-B14E-533C71C65C09}" destId="{E4E98365-AEF0-4DCE-BD0C-4D2086663DFB}" srcOrd="3" destOrd="0" presId="urn:microsoft.com/office/officeart/2018/2/layout/IconVerticalSolidList"/>
    <dgm:cxn modelId="{FB0B6D39-C7F9-4B89-BD2C-875C191AC9FC}" type="presParOf" srcId="{D7354D19-0BEE-40A8-AF27-C6A5C6F9E961}" destId="{528192C9-44C8-4200-A141-9943F542E6E1}" srcOrd="1" destOrd="0" presId="urn:microsoft.com/office/officeart/2018/2/layout/IconVerticalSolidList"/>
    <dgm:cxn modelId="{162BBD16-F33E-471C-8984-B5E99DF45BBC}" type="presParOf" srcId="{D7354D19-0BEE-40A8-AF27-C6A5C6F9E961}" destId="{37EBA8A0-55B1-46E6-B949-F788D70A6C08}" srcOrd="2" destOrd="0" presId="urn:microsoft.com/office/officeart/2018/2/layout/IconVerticalSolidList"/>
    <dgm:cxn modelId="{7D4D48FA-4257-4434-96DE-0CBDE7850951}" type="presParOf" srcId="{37EBA8A0-55B1-46E6-B949-F788D70A6C08}" destId="{A0CC7E0D-204D-49AD-A57C-E5A9C4AD5F9F}" srcOrd="0" destOrd="0" presId="urn:microsoft.com/office/officeart/2018/2/layout/IconVerticalSolidList"/>
    <dgm:cxn modelId="{8604D7BF-D087-4827-8F5A-F5ADB99DA879}" type="presParOf" srcId="{37EBA8A0-55B1-46E6-B949-F788D70A6C08}" destId="{750203DA-499B-4BBF-906A-02E87E16AF05}" srcOrd="1" destOrd="0" presId="urn:microsoft.com/office/officeart/2018/2/layout/IconVerticalSolidList"/>
    <dgm:cxn modelId="{F7BE6756-98F8-4747-962E-55039133803A}" type="presParOf" srcId="{37EBA8A0-55B1-46E6-B949-F788D70A6C08}" destId="{AEC21B26-E804-45D1-8543-BD552BF60391}" srcOrd="2" destOrd="0" presId="urn:microsoft.com/office/officeart/2018/2/layout/IconVerticalSolidList"/>
    <dgm:cxn modelId="{B3B36F61-3930-4EF2-8CB7-B64038A06745}" type="presParOf" srcId="{37EBA8A0-55B1-46E6-B949-F788D70A6C08}" destId="{56EB1BED-01C8-4DAA-A606-0D6E9DE21890}" srcOrd="3" destOrd="0" presId="urn:microsoft.com/office/officeart/2018/2/layout/IconVerticalSolidList"/>
    <dgm:cxn modelId="{39C45914-F092-4185-A58A-FA19489D1C77}" type="presParOf" srcId="{D7354D19-0BEE-40A8-AF27-C6A5C6F9E961}" destId="{4C7AB283-F01D-41D7-85CC-C61483045DB2}" srcOrd="3" destOrd="0" presId="urn:microsoft.com/office/officeart/2018/2/layout/IconVerticalSolidList"/>
    <dgm:cxn modelId="{6B9CDA98-A482-4A77-A89B-6BC7E38A9F35}" type="presParOf" srcId="{D7354D19-0BEE-40A8-AF27-C6A5C6F9E961}" destId="{0A19B908-1C49-4001-9C0F-D2990AD53742}" srcOrd="4" destOrd="0" presId="urn:microsoft.com/office/officeart/2018/2/layout/IconVerticalSolidList"/>
    <dgm:cxn modelId="{B666C414-6377-4580-98FF-CACED13A4655}" type="presParOf" srcId="{0A19B908-1C49-4001-9C0F-D2990AD53742}" destId="{21486711-09EA-4EF2-B7E7-2790598424AE}" srcOrd="0" destOrd="0" presId="urn:microsoft.com/office/officeart/2018/2/layout/IconVerticalSolidList"/>
    <dgm:cxn modelId="{99719E0D-AE9C-4EC5-BF02-15F9A15FA141}" type="presParOf" srcId="{0A19B908-1C49-4001-9C0F-D2990AD53742}" destId="{74FBCA69-6527-4DB6-9D41-A1EB879A8318}" srcOrd="1" destOrd="0" presId="urn:microsoft.com/office/officeart/2018/2/layout/IconVerticalSolidList"/>
    <dgm:cxn modelId="{79CF0739-1911-4250-AD30-7AA059B28D64}" type="presParOf" srcId="{0A19B908-1C49-4001-9C0F-D2990AD53742}" destId="{F7F86F87-69B8-48BE-AA6B-8AD4F8610EAB}" srcOrd="2" destOrd="0" presId="urn:microsoft.com/office/officeart/2018/2/layout/IconVerticalSolidList"/>
    <dgm:cxn modelId="{72ECD061-9908-4409-B03A-97749614CD0C}" type="presParOf" srcId="{0A19B908-1C49-4001-9C0F-D2990AD53742}" destId="{F5CBA86D-12D3-4109-8D26-00E20CE8F8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A6768-C055-4CE1-ABA7-B6A8445AD6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E19BEFD-2316-4986-A2E9-561A456B9CA6}">
      <dgm:prSet/>
      <dgm:spPr/>
      <dgm:t>
        <a:bodyPr/>
        <a:lstStyle/>
        <a:p>
          <a:pPr>
            <a:defRPr cap="all"/>
          </a:pPr>
          <a:r>
            <a:rPr lang="en-US" b="0" i="0"/>
            <a:t>Generalization of an actor means that one actor can inherit the role of the other actor. </a:t>
          </a:r>
          <a:endParaRPr lang="en-US"/>
        </a:p>
      </dgm:t>
    </dgm:pt>
    <dgm:pt modelId="{FFDA33DC-7635-4C16-ACD9-DCAB1FCB9561}" type="parTrans" cxnId="{B3224906-6241-4EA1-8DC9-A1157380164F}">
      <dgm:prSet/>
      <dgm:spPr/>
      <dgm:t>
        <a:bodyPr/>
        <a:lstStyle/>
        <a:p>
          <a:endParaRPr lang="en-US"/>
        </a:p>
      </dgm:t>
    </dgm:pt>
    <dgm:pt modelId="{8BBD2146-6825-437C-99A2-8FFFAD01F8B3}" type="sibTrans" cxnId="{B3224906-6241-4EA1-8DC9-A1157380164F}">
      <dgm:prSet/>
      <dgm:spPr/>
      <dgm:t>
        <a:bodyPr/>
        <a:lstStyle/>
        <a:p>
          <a:endParaRPr lang="en-US"/>
        </a:p>
      </dgm:t>
    </dgm:pt>
    <dgm:pt modelId="{3D212935-2BA9-4A34-AED2-708F342F20A6}">
      <dgm:prSet/>
      <dgm:spPr/>
      <dgm:t>
        <a:bodyPr/>
        <a:lstStyle/>
        <a:p>
          <a:pPr>
            <a:defRPr cap="all"/>
          </a:pPr>
          <a:r>
            <a:rPr lang="en-US" b="0" i="0"/>
            <a:t>The descendant inherits all the use cases of the ancestor. </a:t>
          </a:r>
          <a:endParaRPr lang="en-US"/>
        </a:p>
      </dgm:t>
    </dgm:pt>
    <dgm:pt modelId="{81A70CFF-87DE-4242-A2BF-3E9333337A2A}" type="parTrans" cxnId="{6166C91C-95D9-484F-92E0-0E3D7E44AC31}">
      <dgm:prSet/>
      <dgm:spPr/>
      <dgm:t>
        <a:bodyPr/>
        <a:lstStyle/>
        <a:p>
          <a:endParaRPr lang="en-US"/>
        </a:p>
      </dgm:t>
    </dgm:pt>
    <dgm:pt modelId="{4802989E-D5AD-4134-9CBD-A160FF5576E3}" type="sibTrans" cxnId="{6166C91C-95D9-484F-92E0-0E3D7E44AC31}">
      <dgm:prSet/>
      <dgm:spPr/>
      <dgm:t>
        <a:bodyPr/>
        <a:lstStyle/>
        <a:p>
          <a:endParaRPr lang="en-US"/>
        </a:p>
      </dgm:t>
    </dgm:pt>
    <dgm:pt modelId="{AE388604-F357-4D6B-8CD2-32602CE4A861}">
      <dgm:prSet/>
      <dgm:spPr/>
      <dgm:t>
        <a:bodyPr/>
        <a:lstStyle/>
        <a:p>
          <a:pPr>
            <a:defRPr cap="all"/>
          </a:pPr>
          <a:r>
            <a:rPr lang="en-US" b="0" i="0"/>
            <a:t>The descendant has one or more use cases that are specific to that role. </a:t>
          </a:r>
          <a:endParaRPr lang="en-US"/>
        </a:p>
      </dgm:t>
    </dgm:pt>
    <dgm:pt modelId="{9776583B-5EC3-423A-ACBA-658526C2D449}" type="parTrans" cxnId="{787030E0-F765-4270-8A26-23065A656444}">
      <dgm:prSet/>
      <dgm:spPr/>
      <dgm:t>
        <a:bodyPr/>
        <a:lstStyle/>
        <a:p>
          <a:endParaRPr lang="en-US"/>
        </a:p>
      </dgm:t>
    </dgm:pt>
    <dgm:pt modelId="{891B5ED7-A09B-45F9-AFB0-F109E2991965}" type="sibTrans" cxnId="{787030E0-F765-4270-8A26-23065A656444}">
      <dgm:prSet/>
      <dgm:spPr/>
      <dgm:t>
        <a:bodyPr/>
        <a:lstStyle/>
        <a:p>
          <a:endParaRPr lang="en-US"/>
        </a:p>
      </dgm:t>
    </dgm:pt>
    <dgm:pt modelId="{123DE901-DECC-46F3-BBD8-28BA9C53D1F7}">
      <dgm:prSet/>
      <dgm:spPr/>
      <dgm:t>
        <a:bodyPr/>
        <a:lstStyle/>
        <a:p>
          <a:pPr>
            <a:defRPr cap="all"/>
          </a:pPr>
          <a:r>
            <a:rPr lang="en-US" b="0" i="0"/>
            <a:t>Let’s expand the previous use case diagram to show the generalization of an actor.</a:t>
          </a:r>
          <a:endParaRPr lang="en-US"/>
        </a:p>
      </dgm:t>
    </dgm:pt>
    <dgm:pt modelId="{AF5F6DFC-5AC2-4E66-8AA7-B3005C6E2F96}" type="parTrans" cxnId="{4FB37098-9DE4-4546-8690-3DAC200B75BE}">
      <dgm:prSet/>
      <dgm:spPr/>
      <dgm:t>
        <a:bodyPr/>
        <a:lstStyle/>
        <a:p>
          <a:endParaRPr lang="en-US"/>
        </a:p>
      </dgm:t>
    </dgm:pt>
    <dgm:pt modelId="{E6BCA9AF-D3BA-4450-92E6-ED1C692561C4}" type="sibTrans" cxnId="{4FB37098-9DE4-4546-8690-3DAC200B75BE}">
      <dgm:prSet/>
      <dgm:spPr/>
      <dgm:t>
        <a:bodyPr/>
        <a:lstStyle/>
        <a:p>
          <a:endParaRPr lang="en-US"/>
        </a:p>
      </dgm:t>
    </dgm:pt>
    <dgm:pt modelId="{F6242404-7361-4519-91DA-585CBA83B787}" type="pres">
      <dgm:prSet presAssocID="{552A6768-C055-4CE1-ABA7-B6A8445AD644}" presName="root" presStyleCnt="0">
        <dgm:presLayoutVars>
          <dgm:dir/>
          <dgm:resizeHandles val="exact"/>
        </dgm:presLayoutVars>
      </dgm:prSet>
      <dgm:spPr/>
    </dgm:pt>
    <dgm:pt modelId="{13CBAE25-32A0-4CAA-9F23-54DF85E2D24A}" type="pres">
      <dgm:prSet presAssocID="{7E19BEFD-2316-4986-A2E9-561A456B9CA6}" presName="compNode" presStyleCnt="0"/>
      <dgm:spPr/>
    </dgm:pt>
    <dgm:pt modelId="{9FF1B77E-27EB-4BF0-9F7F-982DFC708164}" type="pres">
      <dgm:prSet presAssocID="{7E19BEFD-2316-4986-A2E9-561A456B9CA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F5FDFB-F354-4751-9E85-5A8FE8DC2097}" type="pres">
      <dgm:prSet presAssocID="{7E19BEFD-2316-4986-A2E9-561A456B9C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1B0556A-1A91-4EF4-85B6-873C0AEB8884}" type="pres">
      <dgm:prSet presAssocID="{7E19BEFD-2316-4986-A2E9-561A456B9CA6}" presName="spaceRect" presStyleCnt="0"/>
      <dgm:spPr/>
    </dgm:pt>
    <dgm:pt modelId="{0D2EA11D-542F-4271-B8E9-898F50B9D0DD}" type="pres">
      <dgm:prSet presAssocID="{7E19BEFD-2316-4986-A2E9-561A456B9CA6}" presName="textRect" presStyleLbl="revTx" presStyleIdx="0" presStyleCnt="4">
        <dgm:presLayoutVars>
          <dgm:chMax val="1"/>
          <dgm:chPref val="1"/>
        </dgm:presLayoutVars>
      </dgm:prSet>
      <dgm:spPr/>
    </dgm:pt>
    <dgm:pt modelId="{B12F598A-F38A-4A28-A74C-AEA5996BDD6C}" type="pres">
      <dgm:prSet presAssocID="{8BBD2146-6825-437C-99A2-8FFFAD01F8B3}" presName="sibTrans" presStyleCnt="0"/>
      <dgm:spPr/>
    </dgm:pt>
    <dgm:pt modelId="{9686D171-F8B7-45A0-935D-FCF33652DC7F}" type="pres">
      <dgm:prSet presAssocID="{3D212935-2BA9-4A34-AED2-708F342F20A6}" presName="compNode" presStyleCnt="0"/>
      <dgm:spPr/>
    </dgm:pt>
    <dgm:pt modelId="{C466D9FE-D300-42FA-9B48-506E597579DC}" type="pres">
      <dgm:prSet presAssocID="{3D212935-2BA9-4A34-AED2-708F342F20A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FAE76E-FEF5-4988-BF98-58CB1434B73A}" type="pres">
      <dgm:prSet presAssocID="{3D212935-2BA9-4A34-AED2-708F342F20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3D869CF-85C0-4D0F-A713-CE373417EF59}" type="pres">
      <dgm:prSet presAssocID="{3D212935-2BA9-4A34-AED2-708F342F20A6}" presName="spaceRect" presStyleCnt="0"/>
      <dgm:spPr/>
    </dgm:pt>
    <dgm:pt modelId="{5DE11AAB-CECF-4882-BF87-C522438653DF}" type="pres">
      <dgm:prSet presAssocID="{3D212935-2BA9-4A34-AED2-708F342F20A6}" presName="textRect" presStyleLbl="revTx" presStyleIdx="1" presStyleCnt="4">
        <dgm:presLayoutVars>
          <dgm:chMax val="1"/>
          <dgm:chPref val="1"/>
        </dgm:presLayoutVars>
      </dgm:prSet>
      <dgm:spPr/>
    </dgm:pt>
    <dgm:pt modelId="{A91C4352-4293-496A-BDDD-14D5541CD0FC}" type="pres">
      <dgm:prSet presAssocID="{4802989E-D5AD-4134-9CBD-A160FF5576E3}" presName="sibTrans" presStyleCnt="0"/>
      <dgm:spPr/>
    </dgm:pt>
    <dgm:pt modelId="{026DB631-5BF5-4C31-9778-B98F9F2346EC}" type="pres">
      <dgm:prSet presAssocID="{AE388604-F357-4D6B-8CD2-32602CE4A861}" presName="compNode" presStyleCnt="0"/>
      <dgm:spPr/>
    </dgm:pt>
    <dgm:pt modelId="{76AD0FDE-147B-4D10-A614-2221247D3D53}" type="pres">
      <dgm:prSet presAssocID="{AE388604-F357-4D6B-8CD2-32602CE4A86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2BEBE5-FB64-4289-B4A0-A8FBDADDFB8B}" type="pres">
      <dgm:prSet presAssocID="{AE388604-F357-4D6B-8CD2-32602CE4A8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4EF289E7-4449-4A4D-9D2D-64225EAF3CB9}" type="pres">
      <dgm:prSet presAssocID="{AE388604-F357-4D6B-8CD2-32602CE4A861}" presName="spaceRect" presStyleCnt="0"/>
      <dgm:spPr/>
    </dgm:pt>
    <dgm:pt modelId="{48A42CC5-B4C3-4F30-9695-FF70EEB26E67}" type="pres">
      <dgm:prSet presAssocID="{AE388604-F357-4D6B-8CD2-32602CE4A861}" presName="textRect" presStyleLbl="revTx" presStyleIdx="2" presStyleCnt="4">
        <dgm:presLayoutVars>
          <dgm:chMax val="1"/>
          <dgm:chPref val="1"/>
        </dgm:presLayoutVars>
      </dgm:prSet>
      <dgm:spPr/>
    </dgm:pt>
    <dgm:pt modelId="{A4216500-EE2D-41A3-9DAD-BB865F330C62}" type="pres">
      <dgm:prSet presAssocID="{891B5ED7-A09B-45F9-AFB0-F109E2991965}" presName="sibTrans" presStyleCnt="0"/>
      <dgm:spPr/>
    </dgm:pt>
    <dgm:pt modelId="{DE155D2B-D345-4318-88D5-8ADE0E785ADC}" type="pres">
      <dgm:prSet presAssocID="{123DE901-DECC-46F3-BBD8-28BA9C53D1F7}" presName="compNode" presStyleCnt="0"/>
      <dgm:spPr/>
    </dgm:pt>
    <dgm:pt modelId="{6249C9CC-0C9E-440D-9A79-3786DD297364}" type="pres">
      <dgm:prSet presAssocID="{123DE901-DECC-46F3-BBD8-28BA9C53D1F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FB9B80-907E-4BEC-A731-20DCFADACC5E}" type="pres">
      <dgm:prSet presAssocID="{123DE901-DECC-46F3-BBD8-28BA9C53D1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B7A8033-C8D1-41B2-A3D6-68E23A44DA1A}" type="pres">
      <dgm:prSet presAssocID="{123DE901-DECC-46F3-BBD8-28BA9C53D1F7}" presName="spaceRect" presStyleCnt="0"/>
      <dgm:spPr/>
    </dgm:pt>
    <dgm:pt modelId="{E1CF5261-0C63-41AE-B7A2-93BF649B56F3}" type="pres">
      <dgm:prSet presAssocID="{123DE901-DECC-46F3-BBD8-28BA9C53D1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6EBB01-FB9F-408B-8BC7-AB19CD62161C}" type="presOf" srcId="{7E19BEFD-2316-4986-A2E9-561A456B9CA6}" destId="{0D2EA11D-542F-4271-B8E9-898F50B9D0DD}" srcOrd="0" destOrd="0" presId="urn:microsoft.com/office/officeart/2018/5/layout/IconLeafLabelList"/>
    <dgm:cxn modelId="{B3224906-6241-4EA1-8DC9-A1157380164F}" srcId="{552A6768-C055-4CE1-ABA7-B6A8445AD644}" destId="{7E19BEFD-2316-4986-A2E9-561A456B9CA6}" srcOrd="0" destOrd="0" parTransId="{FFDA33DC-7635-4C16-ACD9-DCAB1FCB9561}" sibTransId="{8BBD2146-6825-437C-99A2-8FFFAD01F8B3}"/>
    <dgm:cxn modelId="{6166C91C-95D9-484F-92E0-0E3D7E44AC31}" srcId="{552A6768-C055-4CE1-ABA7-B6A8445AD644}" destId="{3D212935-2BA9-4A34-AED2-708F342F20A6}" srcOrd="1" destOrd="0" parTransId="{81A70CFF-87DE-4242-A2BF-3E9333337A2A}" sibTransId="{4802989E-D5AD-4134-9CBD-A160FF5576E3}"/>
    <dgm:cxn modelId="{245A6529-9CEF-4C3A-8B5D-59B6675E7306}" type="presOf" srcId="{AE388604-F357-4D6B-8CD2-32602CE4A861}" destId="{48A42CC5-B4C3-4F30-9695-FF70EEB26E67}" srcOrd="0" destOrd="0" presId="urn:microsoft.com/office/officeart/2018/5/layout/IconLeafLabelList"/>
    <dgm:cxn modelId="{64380D62-A280-42EA-ACE8-0DDE80B759EB}" type="presOf" srcId="{123DE901-DECC-46F3-BBD8-28BA9C53D1F7}" destId="{E1CF5261-0C63-41AE-B7A2-93BF649B56F3}" srcOrd="0" destOrd="0" presId="urn:microsoft.com/office/officeart/2018/5/layout/IconLeafLabelList"/>
    <dgm:cxn modelId="{4FB37098-9DE4-4546-8690-3DAC200B75BE}" srcId="{552A6768-C055-4CE1-ABA7-B6A8445AD644}" destId="{123DE901-DECC-46F3-BBD8-28BA9C53D1F7}" srcOrd="3" destOrd="0" parTransId="{AF5F6DFC-5AC2-4E66-8AA7-B3005C6E2F96}" sibTransId="{E6BCA9AF-D3BA-4450-92E6-ED1C692561C4}"/>
    <dgm:cxn modelId="{DFC3549A-21EC-4ECE-8379-75E0A5372220}" type="presOf" srcId="{3D212935-2BA9-4A34-AED2-708F342F20A6}" destId="{5DE11AAB-CECF-4882-BF87-C522438653DF}" srcOrd="0" destOrd="0" presId="urn:microsoft.com/office/officeart/2018/5/layout/IconLeafLabelList"/>
    <dgm:cxn modelId="{787030E0-F765-4270-8A26-23065A656444}" srcId="{552A6768-C055-4CE1-ABA7-B6A8445AD644}" destId="{AE388604-F357-4D6B-8CD2-32602CE4A861}" srcOrd="2" destOrd="0" parTransId="{9776583B-5EC3-423A-ACBA-658526C2D449}" sibTransId="{891B5ED7-A09B-45F9-AFB0-F109E2991965}"/>
    <dgm:cxn modelId="{AF755DF5-7600-4553-85EC-A7F378B73A8D}" type="presOf" srcId="{552A6768-C055-4CE1-ABA7-B6A8445AD644}" destId="{F6242404-7361-4519-91DA-585CBA83B787}" srcOrd="0" destOrd="0" presId="urn:microsoft.com/office/officeart/2018/5/layout/IconLeafLabelList"/>
    <dgm:cxn modelId="{426AF138-4A70-4C14-8B79-B83088EAD127}" type="presParOf" srcId="{F6242404-7361-4519-91DA-585CBA83B787}" destId="{13CBAE25-32A0-4CAA-9F23-54DF85E2D24A}" srcOrd="0" destOrd="0" presId="urn:microsoft.com/office/officeart/2018/5/layout/IconLeafLabelList"/>
    <dgm:cxn modelId="{605E191D-1BE9-4F3E-870E-6A66051C6B47}" type="presParOf" srcId="{13CBAE25-32A0-4CAA-9F23-54DF85E2D24A}" destId="{9FF1B77E-27EB-4BF0-9F7F-982DFC708164}" srcOrd="0" destOrd="0" presId="urn:microsoft.com/office/officeart/2018/5/layout/IconLeafLabelList"/>
    <dgm:cxn modelId="{58A96890-8C83-4680-A72C-7D05A2B7B064}" type="presParOf" srcId="{13CBAE25-32A0-4CAA-9F23-54DF85E2D24A}" destId="{FFF5FDFB-F354-4751-9E85-5A8FE8DC2097}" srcOrd="1" destOrd="0" presId="urn:microsoft.com/office/officeart/2018/5/layout/IconLeafLabelList"/>
    <dgm:cxn modelId="{79A7997E-5A34-43E2-885A-02A6AA4316E0}" type="presParOf" srcId="{13CBAE25-32A0-4CAA-9F23-54DF85E2D24A}" destId="{11B0556A-1A91-4EF4-85B6-873C0AEB8884}" srcOrd="2" destOrd="0" presId="urn:microsoft.com/office/officeart/2018/5/layout/IconLeafLabelList"/>
    <dgm:cxn modelId="{C0928139-7D15-43E5-8491-1A18729E7CAD}" type="presParOf" srcId="{13CBAE25-32A0-4CAA-9F23-54DF85E2D24A}" destId="{0D2EA11D-542F-4271-B8E9-898F50B9D0DD}" srcOrd="3" destOrd="0" presId="urn:microsoft.com/office/officeart/2018/5/layout/IconLeafLabelList"/>
    <dgm:cxn modelId="{BD9BC0B8-4D38-43A3-B4F7-44A70AF51A75}" type="presParOf" srcId="{F6242404-7361-4519-91DA-585CBA83B787}" destId="{B12F598A-F38A-4A28-A74C-AEA5996BDD6C}" srcOrd="1" destOrd="0" presId="urn:microsoft.com/office/officeart/2018/5/layout/IconLeafLabelList"/>
    <dgm:cxn modelId="{08BDF001-FA07-4720-A26D-5AB86C1BDE70}" type="presParOf" srcId="{F6242404-7361-4519-91DA-585CBA83B787}" destId="{9686D171-F8B7-45A0-935D-FCF33652DC7F}" srcOrd="2" destOrd="0" presId="urn:microsoft.com/office/officeart/2018/5/layout/IconLeafLabelList"/>
    <dgm:cxn modelId="{4C060985-9BC2-4171-953A-23E71F5292C4}" type="presParOf" srcId="{9686D171-F8B7-45A0-935D-FCF33652DC7F}" destId="{C466D9FE-D300-42FA-9B48-506E597579DC}" srcOrd="0" destOrd="0" presId="urn:microsoft.com/office/officeart/2018/5/layout/IconLeafLabelList"/>
    <dgm:cxn modelId="{F8043E46-2A9B-4BCD-85BC-67E87133CB91}" type="presParOf" srcId="{9686D171-F8B7-45A0-935D-FCF33652DC7F}" destId="{88FAE76E-FEF5-4988-BF98-58CB1434B73A}" srcOrd="1" destOrd="0" presId="urn:microsoft.com/office/officeart/2018/5/layout/IconLeafLabelList"/>
    <dgm:cxn modelId="{CC30EC7A-B396-497B-A5B0-5FF1A32ED266}" type="presParOf" srcId="{9686D171-F8B7-45A0-935D-FCF33652DC7F}" destId="{13D869CF-85C0-4D0F-A713-CE373417EF59}" srcOrd="2" destOrd="0" presId="urn:microsoft.com/office/officeart/2018/5/layout/IconLeafLabelList"/>
    <dgm:cxn modelId="{12CADAFF-3D49-4A97-8C37-8A17870E073D}" type="presParOf" srcId="{9686D171-F8B7-45A0-935D-FCF33652DC7F}" destId="{5DE11AAB-CECF-4882-BF87-C522438653DF}" srcOrd="3" destOrd="0" presId="urn:microsoft.com/office/officeart/2018/5/layout/IconLeafLabelList"/>
    <dgm:cxn modelId="{4DC67050-0E92-4E3E-AF0E-1B8D506FBA49}" type="presParOf" srcId="{F6242404-7361-4519-91DA-585CBA83B787}" destId="{A91C4352-4293-496A-BDDD-14D5541CD0FC}" srcOrd="3" destOrd="0" presId="urn:microsoft.com/office/officeart/2018/5/layout/IconLeafLabelList"/>
    <dgm:cxn modelId="{8099F635-AC7E-4156-A391-8FDB77BD2E31}" type="presParOf" srcId="{F6242404-7361-4519-91DA-585CBA83B787}" destId="{026DB631-5BF5-4C31-9778-B98F9F2346EC}" srcOrd="4" destOrd="0" presId="urn:microsoft.com/office/officeart/2018/5/layout/IconLeafLabelList"/>
    <dgm:cxn modelId="{BDDC27E9-4DF3-4E99-99CA-D206A15FDF61}" type="presParOf" srcId="{026DB631-5BF5-4C31-9778-B98F9F2346EC}" destId="{76AD0FDE-147B-4D10-A614-2221247D3D53}" srcOrd="0" destOrd="0" presId="urn:microsoft.com/office/officeart/2018/5/layout/IconLeafLabelList"/>
    <dgm:cxn modelId="{41447474-05AE-4953-BF70-E0A0504D12F7}" type="presParOf" srcId="{026DB631-5BF5-4C31-9778-B98F9F2346EC}" destId="{442BEBE5-FB64-4289-B4A0-A8FBDADDFB8B}" srcOrd="1" destOrd="0" presId="urn:microsoft.com/office/officeart/2018/5/layout/IconLeafLabelList"/>
    <dgm:cxn modelId="{48A4FEBD-0949-4F9B-B2EB-66032C63F994}" type="presParOf" srcId="{026DB631-5BF5-4C31-9778-B98F9F2346EC}" destId="{4EF289E7-4449-4A4D-9D2D-64225EAF3CB9}" srcOrd="2" destOrd="0" presId="urn:microsoft.com/office/officeart/2018/5/layout/IconLeafLabelList"/>
    <dgm:cxn modelId="{88FC35D3-6A6E-4E6F-9342-F9960E15417E}" type="presParOf" srcId="{026DB631-5BF5-4C31-9778-B98F9F2346EC}" destId="{48A42CC5-B4C3-4F30-9695-FF70EEB26E67}" srcOrd="3" destOrd="0" presId="urn:microsoft.com/office/officeart/2018/5/layout/IconLeafLabelList"/>
    <dgm:cxn modelId="{EB696A27-8FF7-464E-A0CD-6B58D2F50557}" type="presParOf" srcId="{F6242404-7361-4519-91DA-585CBA83B787}" destId="{A4216500-EE2D-41A3-9DAD-BB865F330C62}" srcOrd="5" destOrd="0" presId="urn:microsoft.com/office/officeart/2018/5/layout/IconLeafLabelList"/>
    <dgm:cxn modelId="{2352B13D-9A91-468D-8F5D-51272425C391}" type="presParOf" srcId="{F6242404-7361-4519-91DA-585CBA83B787}" destId="{DE155D2B-D345-4318-88D5-8ADE0E785ADC}" srcOrd="6" destOrd="0" presId="urn:microsoft.com/office/officeart/2018/5/layout/IconLeafLabelList"/>
    <dgm:cxn modelId="{4DB7BB19-B6E5-48F4-B55D-231B83E9DA26}" type="presParOf" srcId="{DE155D2B-D345-4318-88D5-8ADE0E785ADC}" destId="{6249C9CC-0C9E-440D-9A79-3786DD297364}" srcOrd="0" destOrd="0" presId="urn:microsoft.com/office/officeart/2018/5/layout/IconLeafLabelList"/>
    <dgm:cxn modelId="{75CE40B4-994E-45AD-B034-68AD8E1D190E}" type="presParOf" srcId="{DE155D2B-D345-4318-88D5-8ADE0E785ADC}" destId="{4EFB9B80-907E-4BEC-A731-20DCFADACC5E}" srcOrd="1" destOrd="0" presId="urn:microsoft.com/office/officeart/2018/5/layout/IconLeafLabelList"/>
    <dgm:cxn modelId="{5AC23BE0-9CE9-4D4A-A4FD-F11E34267F49}" type="presParOf" srcId="{DE155D2B-D345-4318-88D5-8ADE0E785ADC}" destId="{8B7A8033-C8D1-41B2-A3D6-68E23A44DA1A}" srcOrd="2" destOrd="0" presId="urn:microsoft.com/office/officeart/2018/5/layout/IconLeafLabelList"/>
    <dgm:cxn modelId="{2D8751E5-BF63-40CD-B9AC-7FE7324911B0}" type="presParOf" srcId="{DE155D2B-D345-4318-88D5-8ADE0E785ADC}" destId="{E1CF5261-0C63-41AE-B7A2-93BF649B56F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845D47-47AC-47FE-8713-FD34315943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22CCE6-4102-462F-91D5-742229D51B13}">
      <dgm:prSet/>
      <dgm:spPr/>
      <dgm:t>
        <a:bodyPr/>
        <a:lstStyle/>
        <a:p>
          <a:r>
            <a:rPr lang="en-US" b="0" i="0"/>
            <a:t>Include relationship show that the behavior of the included use case is part of the including (base) use case. </a:t>
          </a:r>
          <a:endParaRPr lang="en-US"/>
        </a:p>
      </dgm:t>
    </dgm:pt>
    <dgm:pt modelId="{3B409BCA-E40B-4D82-B5EB-767153A35012}" type="parTrans" cxnId="{941DC225-A98D-4B71-8C64-8482D09298E3}">
      <dgm:prSet/>
      <dgm:spPr/>
      <dgm:t>
        <a:bodyPr/>
        <a:lstStyle/>
        <a:p>
          <a:endParaRPr lang="en-US"/>
        </a:p>
      </dgm:t>
    </dgm:pt>
    <dgm:pt modelId="{CF2192A8-F67D-461F-941E-24FA81AA42D9}" type="sibTrans" cxnId="{941DC225-A98D-4B71-8C64-8482D09298E3}">
      <dgm:prSet/>
      <dgm:spPr/>
      <dgm:t>
        <a:bodyPr/>
        <a:lstStyle/>
        <a:p>
          <a:endParaRPr lang="en-US"/>
        </a:p>
      </dgm:t>
    </dgm:pt>
    <dgm:pt modelId="{43AC2B71-950D-465E-BD4C-9E3BE705F2F4}">
      <dgm:prSet/>
      <dgm:spPr/>
      <dgm:t>
        <a:bodyPr/>
        <a:lstStyle/>
        <a:p>
          <a:r>
            <a:rPr lang="en-US" b="0" i="0"/>
            <a:t>The main reason for this is to reuse common actions across multiple use cases. </a:t>
          </a:r>
          <a:endParaRPr lang="en-US"/>
        </a:p>
      </dgm:t>
    </dgm:pt>
    <dgm:pt modelId="{A944EAD6-3986-4300-9FFC-68E42C5B1CB4}" type="parTrans" cxnId="{A83E94E0-7F49-4F7B-9B21-09E4CCEC0B71}">
      <dgm:prSet/>
      <dgm:spPr/>
      <dgm:t>
        <a:bodyPr/>
        <a:lstStyle/>
        <a:p>
          <a:endParaRPr lang="en-US"/>
        </a:p>
      </dgm:t>
    </dgm:pt>
    <dgm:pt modelId="{0AFA6252-839A-4619-8876-5AF850927DD9}" type="sibTrans" cxnId="{A83E94E0-7F49-4F7B-9B21-09E4CCEC0B71}">
      <dgm:prSet/>
      <dgm:spPr/>
      <dgm:t>
        <a:bodyPr/>
        <a:lstStyle/>
        <a:p>
          <a:endParaRPr lang="en-US"/>
        </a:p>
      </dgm:t>
    </dgm:pt>
    <dgm:pt modelId="{8146F208-E158-411E-AE03-FD2D76F9E0A6}">
      <dgm:prSet/>
      <dgm:spPr/>
      <dgm:t>
        <a:bodyPr/>
        <a:lstStyle/>
        <a:p>
          <a:r>
            <a:rPr lang="en-US" b="0" i="0"/>
            <a:t>In some situations, this is done to simplify complex behaviors. Few things to consider when using the &lt;&lt;include&gt;&gt; relationship.</a:t>
          </a:r>
          <a:endParaRPr lang="en-US"/>
        </a:p>
      </dgm:t>
    </dgm:pt>
    <dgm:pt modelId="{7FF2455D-34EB-4657-A850-2E2536732CF4}" type="parTrans" cxnId="{12E73014-4F4A-45F8-A953-F0787B2EA233}">
      <dgm:prSet/>
      <dgm:spPr/>
      <dgm:t>
        <a:bodyPr/>
        <a:lstStyle/>
        <a:p>
          <a:endParaRPr lang="en-US"/>
        </a:p>
      </dgm:t>
    </dgm:pt>
    <dgm:pt modelId="{20FCCD58-9EE7-44FF-8B77-051B29F89C96}" type="sibTrans" cxnId="{12E73014-4F4A-45F8-A953-F0787B2EA233}">
      <dgm:prSet/>
      <dgm:spPr/>
      <dgm:t>
        <a:bodyPr/>
        <a:lstStyle/>
        <a:p>
          <a:endParaRPr lang="en-US"/>
        </a:p>
      </dgm:t>
    </dgm:pt>
    <dgm:pt modelId="{55E45D01-120B-4551-9AA7-493B617F1D71}">
      <dgm:prSet/>
      <dgm:spPr/>
      <dgm:t>
        <a:bodyPr/>
        <a:lstStyle/>
        <a:p>
          <a:r>
            <a:rPr lang="en-US" b="0" i="0"/>
            <a:t>The base use case is incomplete without the included use case.</a:t>
          </a:r>
          <a:endParaRPr lang="en-US"/>
        </a:p>
      </dgm:t>
    </dgm:pt>
    <dgm:pt modelId="{AAEA551A-6827-469B-8F8A-82041C98AC68}" type="parTrans" cxnId="{B2F6FEA2-9510-4C0C-946A-A7FF832101E7}">
      <dgm:prSet/>
      <dgm:spPr/>
      <dgm:t>
        <a:bodyPr/>
        <a:lstStyle/>
        <a:p>
          <a:endParaRPr lang="en-US"/>
        </a:p>
      </dgm:t>
    </dgm:pt>
    <dgm:pt modelId="{E4C13254-1AD9-4251-A92E-0CFA083AB248}" type="sibTrans" cxnId="{B2F6FEA2-9510-4C0C-946A-A7FF832101E7}">
      <dgm:prSet/>
      <dgm:spPr/>
      <dgm:t>
        <a:bodyPr/>
        <a:lstStyle/>
        <a:p>
          <a:endParaRPr lang="en-US"/>
        </a:p>
      </dgm:t>
    </dgm:pt>
    <dgm:pt modelId="{5CF7698E-1771-40D7-963C-26C7F55FD486}">
      <dgm:prSet/>
      <dgm:spPr/>
      <dgm:t>
        <a:bodyPr/>
        <a:lstStyle/>
        <a:p>
          <a:r>
            <a:rPr lang="en-US" b="0" i="0"/>
            <a:t>The included use case is mandatory and not optional.</a:t>
          </a:r>
          <a:endParaRPr lang="en-US"/>
        </a:p>
      </dgm:t>
    </dgm:pt>
    <dgm:pt modelId="{F79B8F50-91A9-48AD-B356-4F1696E8BD1B}" type="parTrans" cxnId="{A8D56CD8-B6F8-4B4F-9953-5F25CEB4547D}">
      <dgm:prSet/>
      <dgm:spPr/>
      <dgm:t>
        <a:bodyPr/>
        <a:lstStyle/>
        <a:p>
          <a:endParaRPr lang="en-US"/>
        </a:p>
      </dgm:t>
    </dgm:pt>
    <dgm:pt modelId="{EC660568-ED45-4C20-9284-9ED29A6716A0}" type="sibTrans" cxnId="{A8D56CD8-B6F8-4B4F-9953-5F25CEB4547D}">
      <dgm:prSet/>
      <dgm:spPr/>
      <dgm:t>
        <a:bodyPr/>
        <a:lstStyle/>
        <a:p>
          <a:endParaRPr lang="en-US"/>
        </a:p>
      </dgm:t>
    </dgm:pt>
    <dgm:pt modelId="{DE700C67-3D11-4C03-955E-DE204AE1F11F}" type="pres">
      <dgm:prSet presAssocID="{43845D47-47AC-47FE-8713-FD343159435E}" presName="linear" presStyleCnt="0">
        <dgm:presLayoutVars>
          <dgm:animLvl val="lvl"/>
          <dgm:resizeHandles val="exact"/>
        </dgm:presLayoutVars>
      </dgm:prSet>
      <dgm:spPr/>
    </dgm:pt>
    <dgm:pt modelId="{9379C33A-CDC5-448F-A8F5-52C579E16294}" type="pres">
      <dgm:prSet presAssocID="{5122CCE6-4102-462F-91D5-742229D51B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D2BEA2-D523-4586-B4F5-48CA4962C86A}" type="pres">
      <dgm:prSet presAssocID="{CF2192A8-F67D-461F-941E-24FA81AA42D9}" presName="spacer" presStyleCnt="0"/>
      <dgm:spPr/>
    </dgm:pt>
    <dgm:pt modelId="{41DDEAA8-2816-49A8-B84B-37FBA7E7BFDE}" type="pres">
      <dgm:prSet presAssocID="{43AC2B71-950D-465E-BD4C-9E3BE705F2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7DB647-A1C4-49B0-A879-627DD0B893D1}" type="pres">
      <dgm:prSet presAssocID="{0AFA6252-839A-4619-8876-5AF850927DD9}" presName="spacer" presStyleCnt="0"/>
      <dgm:spPr/>
    </dgm:pt>
    <dgm:pt modelId="{64229BED-536F-4B2E-9553-0015656F6CE1}" type="pres">
      <dgm:prSet presAssocID="{8146F208-E158-411E-AE03-FD2D76F9E0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0E432A-3026-43E8-86A3-7906066A16AD}" type="pres">
      <dgm:prSet presAssocID="{20FCCD58-9EE7-44FF-8B77-051B29F89C96}" presName="spacer" presStyleCnt="0"/>
      <dgm:spPr/>
    </dgm:pt>
    <dgm:pt modelId="{AA5A8E87-E08A-4D66-9A62-314C462CA0AD}" type="pres">
      <dgm:prSet presAssocID="{55E45D01-120B-4551-9AA7-493B617F1D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8404221-8651-45EE-AA6B-52C28995367A}" type="pres">
      <dgm:prSet presAssocID="{E4C13254-1AD9-4251-A92E-0CFA083AB248}" presName="spacer" presStyleCnt="0"/>
      <dgm:spPr/>
    </dgm:pt>
    <dgm:pt modelId="{F672A64A-C596-45CA-B496-E64FA088D4A4}" type="pres">
      <dgm:prSet presAssocID="{5CF7698E-1771-40D7-963C-26C7F55FD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2E73014-4F4A-45F8-A953-F0787B2EA233}" srcId="{43845D47-47AC-47FE-8713-FD343159435E}" destId="{8146F208-E158-411E-AE03-FD2D76F9E0A6}" srcOrd="2" destOrd="0" parTransId="{7FF2455D-34EB-4657-A850-2E2536732CF4}" sibTransId="{20FCCD58-9EE7-44FF-8B77-051B29F89C96}"/>
    <dgm:cxn modelId="{89A89D1F-7241-4D7E-B6C2-0C3960C36E8B}" type="presOf" srcId="{5CF7698E-1771-40D7-963C-26C7F55FD486}" destId="{F672A64A-C596-45CA-B496-E64FA088D4A4}" srcOrd="0" destOrd="0" presId="urn:microsoft.com/office/officeart/2005/8/layout/vList2"/>
    <dgm:cxn modelId="{941DC225-A98D-4B71-8C64-8482D09298E3}" srcId="{43845D47-47AC-47FE-8713-FD343159435E}" destId="{5122CCE6-4102-462F-91D5-742229D51B13}" srcOrd="0" destOrd="0" parTransId="{3B409BCA-E40B-4D82-B5EB-767153A35012}" sibTransId="{CF2192A8-F67D-461F-941E-24FA81AA42D9}"/>
    <dgm:cxn modelId="{5CC1A68D-90A4-4F36-8A62-AF3C8DE273CB}" type="presOf" srcId="{55E45D01-120B-4551-9AA7-493B617F1D71}" destId="{AA5A8E87-E08A-4D66-9A62-314C462CA0AD}" srcOrd="0" destOrd="0" presId="urn:microsoft.com/office/officeart/2005/8/layout/vList2"/>
    <dgm:cxn modelId="{4DD06291-2818-4C18-8412-0A14A29703D0}" type="presOf" srcId="{8146F208-E158-411E-AE03-FD2D76F9E0A6}" destId="{64229BED-536F-4B2E-9553-0015656F6CE1}" srcOrd="0" destOrd="0" presId="urn:microsoft.com/office/officeart/2005/8/layout/vList2"/>
    <dgm:cxn modelId="{1072879D-9DCB-49B5-888D-28D2998602E4}" type="presOf" srcId="{43AC2B71-950D-465E-BD4C-9E3BE705F2F4}" destId="{41DDEAA8-2816-49A8-B84B-37FBA7E7BFDE}" srcOrd="0" destOrd="0" presId="urn:microsoft.com/office/officeart/2005/8/layout/vList2"/>
    <dgm:cxn modelId="{B2F6FEA2-9510-4C0C-946A-A7FF832101E7}" srcId="{43845D47-47AC-47FE-8713-FD343159435E}" destId="{55E45D01-120B-4551-9AA7-493B617F1D71}" srcOrd="3" destOrd="0" parTransId="{AAEA551A-6827-469B-8F8A-82041C98AC68}" sibTransId="{E4C13254-1AD9-4251-A92E-0CFA083AB248}"/>
    <dgm:cxn modelId="{9D0958A8-A9D9-421F-B1B0-3A98658358DD}" type="presOf" srcId="{5122CCE6-4102-462F-91D5-742229D51B13}" destId="{9379C33A-CDC5-448F-A8F5-52C579E16294}" srcOrd="0" destOrd="0" presId="urn:microsoft.com/office/officeart/2005/8/layout/vList2"/>
    <dgm:cxn modelId="{A8D56CD8-B6F8-4B4F-9953-5F25CEB4547D}" srcId="{43845D47-47AC-47FE-8713-FD343159435E}" destId="{5CF7698E-1771-40D7-963C-26C7F55FD486}" srcOrd="4" destOrd="0" parTransId="{F79B8F50-91A9-48AD-B356-4F1696E8BD1B}" sibTransId="{EC660568-ED45-4C20-9284-9ED29A6716A0}"/>
    <dgm:cxn modelId="{A83E94E0-7F49-4F7B-9B21-09E4CCEC0B71}" srcId="{43845D47-47AC-47FE-8713-FD343159435E}" destId="{43AC2B71-950D-465E-BD4C-9E3BE705F2F4}" srcOrd="1" destOrd="0" parTransId="{A944EAD6-3986-4300-9FFC-68E42C5B1CB4}" sibTransId="{0AFA6252-839A-4619-8876-5AF850927DD9}"/>
    <dgm:cxn modelId="{08086EEA-4272-46E1-AABD-50E5223C2D14}" type="presOf" srcId="{43845D47-47AC-47FE-8713-FD343159435E}" destId="{DE700C67-3D11-4C03-955E-DE204AE1F11F}" srcOrd="0" destOrd="0" presId="urn:microsoft.com/office/officeart/2005/8/layout/vList2"/>
    <dgm:cxn modelId="{27391F83-2401-4C67-8549-8714064C3B6D}" type="presParOf" srcId="{DE700C67-3D11-4C03-955E-DE204AE1F11F}" destId="{9379C33A-CDC5-448F-A8F5-52C579E16294}" srcOrd="0" destOrd="0" presId="urn:microsoft.com/office/officeart/2005/8/layout/vList2"/>
    <dgm:cxn modelId="{3C578E94-A161-4F8A-88D0-6772167295DC}" type="presParOf" srcId="{DE700C67-3D11-4C03-955E-DE204AE1F11F}" destId="{9FD2BEA2-D523-4586-B4F5-48CA4962C86A}" srcOrd="1" destOrd="0" presId="urn:microsoft.com/office/officeart/2005/8/layout/vList2"/>
    <dgm:cxn modelId="{ED2CD3A9-4FCA-43A3-8B1E-52D4C5EFAA9F}" type="presParOf" srcId="{DE700C67-3D11-4C03-955E-DE204AE1F11F}" destId="{41DDEAA8-2816-49A8-B84B-37FBA7E7BFDE}" srcOrd="2" destOrd="0" presId="urn:microsoft.com/office/officeart/2005/8/layout/vList2"/>
    <dgm:cxn modelId="{FF1FCC2E-B8F6-45B5-AE30-E1AF2A1E4D0B}" type="presParOf" srcId="{DE700C67-3D11-4C03-955E-DE204AE1F11F}" destId="{7D7DB647-A1C4-49B0-A879-627DD0B893D1}" srcOrd="3" destOrd="0" presId="urn:microsoft.com/office/officeart/2005/8/layout/vList2"/>
    <dgm:cxn modelId="{65493B21-1ED8-4129-B9C6-5A744E689AE3}" type="presParOf" srcId="{DE700C67-3D11-4C03-955E-DE204AE1F11F}" destId="{64229BED-536F-4B2E-9553-0015656F6CE1}" srcOrd="4" destOrd="0" presId="urn:microsoft.com/office/officeart/2005/8/layout/vList2"/>
    <dgm:cxn modelId="{7572DFEE-EF0D-4E55-8A64-B38EB4E1B49D}" type="presParOf" srcId="{DE700C67-3D11-4C03-955E-DE204AE1F11F}" destId="{EF0E432A-3026-43E8-86A3-7906066A16AD}" srcOrd="5" destOrd="0" presId="urn:microsoft.com/office/officeart/2005/8/layout/vList2"/>
    <dgm:cxn modelId="{E1A74804-AADA-4443-BC9E-339A9FFA22B9}" type="presParOf" srcId="{DE700C67-3D11-4C03-955E-DE204AE1F11F}" destId="{AA5A8E87-E08A-4D66-9A62-314C462CA0AD}" srcOrd="6" destOrd="0" presId="urn:microsoft.com/office/officeart/2005/8/layout/vList2"/>
    <dgm:cxn modelId="{BBD270F5-EF42-4C9B-B0A1-DA439F2B3BD3}" type="presParOf" srcId="{DE700C67-3D11-4C03-955E-DE204AE1F11F}" destId="{C8404221-8651-45EE-AA6B-52C28995367A}" srcOrd="7" destOrd="0" presId="urn:microsoft.com/office/officeart/2005/8/layout/vList2"/>
    <dgm:cxn modelId="{02E03413-5669-40E0-9B28-5095F51A97DC}" type="presParOf" srcId="{DE700C67-3D11-4C03-955E-DE204AE1F11F}" destId="{F672A64A-C596-45CA-B496-E64FA088D4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CB588-67FD-427C-8EDE-21AF44C5DBDC}">
      <dsp:nvSpPr>
        <dsp:cNvPr id="0" name=""/>
        <dsp:cNvSpPr/>
      </dsp:nvSpPr>
      <dsp:spPr>
        <a:xfrm>
          <a:off x="0" y="1409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1595-221C-454B-8522-AFFEE74FB35F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C1C8-4FE6-42C2-8C7C-880811BE440C}">
      <dsp:nvSpPr>
        <dsp:cNvPr id="0" name=""/>
        <dsp:cNvSpPr/>
      </dsp:nvSpPr>
      <dsp:spPr>
        <a:xfrm>
          <a:off x="693749" y="1409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use case modeling shows us the possible behavior of how the software will perform.</a:t>
          </a:r>
          <a:endParaRPr lang="en-US" sz="1600" kern="1200"/>
        </a:p>
      </dsp:txBody>
      <dsp:txXfrm>
        <a:off x="693749" y="1409"/>
        <a:ext cx="9821850" cy="600648"/>
      </dsp:txXfrm>
    </dsp:sp>
    <dsp:sp modelId="{A8B3E0E2-5BF1-4184-8F5E-08C7876F9874}">
      <dsp:nvSpPr>
        <dsp:cNvPr id="0" name=""/>
        <dsp:cNvSpPr/>
      </dsp:nvSpPr>
      <dsp:spPr>
        <a:xfrm>
          <a:off x="0" y="752220"/>
          <a:ext cx="105156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73440-4E3C-4933-BA40-3C726D43229C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178DA-34DE-430E-BCCF-9A3A9F2240F6}">
      <dsp:nvSpPr>
        <dsp:cNvPr id="0" name=""/>
        <dsp:cNvSpPr/>
      </dsp:nvSpPr>
      <dsp:spPr>
        <a:xfrm>
          <a:off x="693749" y="752220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benefit of using the </a:t>
          </a:r>
          <a:r>
            <a:rPr lang="en-US" sz="1600" b="0" i="0" kern="1200">
              <a:hlinkClick xmlns:r="http://schemas.openxmlformats.org/officeDocument/2006/relationships" r:id="rId5"/>
            </a:rPr>
            <a:t>use case diagram</a:t>
          </a:r>
          <a:r>
            <a:rPr lang="en-US" sz="1600" b="0" i="0" kern="1200"/>
            <a:t> is that we develop the system with the user in mind. </a:t>
          </a:r>
          <a:endParaRPr lang="en-US" sz="1600" kern="1200"/>
        </a:p>
      </dsp:txBody>
      <dsp:txXfrm>
        <a:off x="693749" y="752220"/>
        <a:ext cx="9821850" cy="600648"/>
      </dsp:txXfrm>
    </dsp:sp>
    <dsp:sp modelId="{FD712E93-8B02-4BB1-92FB-53B8A815A88D}">
      <dsp:nvSpPr>
        <dsp:cNvPr id="0" name=""/>
        <dsp:cNvSpPr/>
      </dsp:nvSpPr>
      <dsp:spPr>
        <a:xfrm>
          <a:off x="0" y="1503031"/>
          <a:ext cx="105156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7EF6E-1CBC-443F-850C-F1A6485E8C77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A5FA-2AE7-4049-8C71-C930AD73B8FB}">
      <dsp:nvSpPr>
        <dsp:cNvPr id="0" name=""/>
        <dsp:cNvSpPr/>
      </dsp:nvSpPr>
      <dsp:spPr>
        <a:xfrm>
          <a:off x="693749" y="1503031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the best way to meet the requirements of the end-user. </a:t>
          </a:r>
          <a:endParaRPr lang="en-US" sz="1600" kern="1200"/>
        </a:p>
      </dsp:txBody>
      <dsp:txXfrm>
        <a:off x="693749" y="1503031"/>
        <a:ext cx="9821850" cy="600648"/>
      </dsp:txXfrm>
    </dsp:sp>
    <dsp:sp modelId="{7E5AB1C2-5E10-4699-91B8-2BBA03B64DD2}">
      <dsp:nvSpPr>
        <dsp:cNvPr id="0" name=""/>
        <dsp:cNvSpPr/>
      </dsp:nvSpPr>
      <dsp:spPr>
        <a:xfrm>
          <a:off x="0" y="2253843"/>
          <a:ext cx="105156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486D-6232-4666-B358-D4C0E04EEDB0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9D304-6F03-4E28-AD63-4D861BE6FD19}">
      <dsp:nvSpPr>
        <dsp:cNvPr id="0" name=""/>
        <dsp:cNvSpPr/>
      </dsp:nvSpPr>
      <dsp:spPr>
        <a:xfrm>
          <a:off x="693749" y="2253843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use case diagram illustrates the relationship between the multiple use-cases, actors, and systems. </a:t>
          </a:r>
          <a:endParaRPr lang="en-US" sz="1600" kern="1200"/>
        </a:p>
      </dsp:txBody>
      <dsp:txXfrm>
        <a:off x="693749" y="2253843"/>
        <a:ext cx="9821850" cy="600648"/>
      </dsp:txXfrm>
    </dsp:sp>
    <dsp:sp modelId="{F965A52C-52EA-41BD-B51D-399EE074D3F0}">
      <dsp:nvSpPr>
        <dsp:cNvPr id="0" name=""/>
        <dsp:cNvSpPr/>
      </dsp:nvSpPr>
      <dsp:spPr>
        <a:xfrm>
          <a:off x="0" y="3004654"/>
          <a:ext cx="105156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D1F91-1230-44E4-9AA2-E9CCCBD203F1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34DF9-9693-4717-897D-6C0CD78FD218}">
      <dsp:nvSpPr>
        <dsp:cNvPr id="0" name=""/>
        <dsp:cNvSpPr/>
      </dsp:nvSpPr>
      <dsp:spPr>
        <a:xfrm>
          <a:off x="693749" y="3004654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best practice is that the use case diagram should be small and crispy. </a:t>
          </a:r>
          <a:endParaRPr lang="en-US" sz="1600" kern="1200"/>
        </a:p>
      </dsp:txBody>
      <dsp:txXfrm>
        <a:off x="693749" y="3004654"/>
        <a:ext cx="9821850" cy="600648"/>
      </dsp:txXfrm>
    </dsp:sp>
    <dsp:sp modelId="{E60A755E-166C-4048-ABCB-D66632D94234}">
      <dsp:nvSpPr>
        <dsp:cNvPr id="0" name=""/>
        <dsp:cNvSpPr/>
      </dsp:nvSpPr>
      <dsp:spPr>
        <a:xfrm>
          <a:off x="0" y="3755465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EAC2-F2F7-4438-A702-E1F45DDC3158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0DF6C-A906-4846-B569-9860423C54DC}">
      <dsp:nvSpPr>
        <dsp:cNvPr id="0" name=""/>
        <dsp:cNvSpPr/>
      </dsp:nvSpPr>
      <dsp:spPr>
        <a:xfrm>
          <a:off x="693749" y="3755465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use case diagram specifies how a system will perform, which is why it shows only the functionality of the system.</a:t>
          </a:r>
          <a:endParaRPr lang="en-US" sz="1600" kern="1200"/>
        </a:p>
      </dsp:txBody>
      <dsp:txXfrm>
        <a:off x="693749" y="3755465"/>
        <a:ext cx="9821850" cy="60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7160B-19CC-41B7-8B9B-3AB65FF4A201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8FB41-B898-4D85-A82A-041D823BFCAA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98365-AEF0-4DCE-BD0C-4D2086663DF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use cases tell us about how the system will perform in different cases. </a:t>
          </a:r>
          <a:endParaRPr lang="en-US" sz="2300" kern="1200"/>
        </a:p>
      </dsp:txBody>
      <dsp:txXfrm>
        <a:off x="1437631" y="531"/>
        <a:ext cx="9077968" cy="1244702"/>
      </dsp:txXfrm>
    </dsp:sp>
    <dsp:sp modelId="{A0CC7E0D-204D-49AD-A57C-E5A9C4AD5F9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203DA-499B-4BBF-906A-02E87E16AF0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B1BED-01C8-4DAA-A606-0D6E9DE2189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These use cases are made by keeping in mind what a user wants from the system. </a:t>
          </a:r>
          <a:endParaRPr lang="en-US" sz="2300" kern="1200"/>
        </a:p>
      </dsp:txBody>
      <dsp:txXfrm>
        <a:off x="1437631" y="1556410"/>
        <a:ext cx="9077968" cy="1244702"/>
      </dsp:txXfrm>
    </dsp:sp>
    <dsp:sp modelId="{21486711-09EA-4EF2-B7E7-2790598424AE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BCA69-6527-4DB6-9D41-A1EB879A831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BA86D-12D3-4109-8D26-00E20CE8F8F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Depending on the user's wants and needs, the use cases are made, and then the system is developed and tested according to these cases.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1B77E-27EB-4BF0-9F7F-982DFC708164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FDFB-F354-4751-9E85-5A8FE8DC2097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EA11D-542F-4271-B8E9-898F50B9D0DD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Generalization of an actor means that one actor can inherit the role of the other actor. </a:t>
          </a:r>
          <a:endParaRPr lang="en-US" sz="1200" kern="1200"/>
        </a:p>
      </dsp:txBody>
      <dsp:txXfrm>
        <a:off x="569079" y="2644614"/>
        <a:ext cx="2072362" cy="720000"/>
      </dsp:txXfrm>
    </dsp:sp>
    <dsp:sp modelId="{C466D9FE-D300-42FA-9B48-506E597579DC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AE76E-FEF5-4988-BF98-58CB1434B73A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11AAB-CECF-4882-BF87-C522438653DF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The descendant inherits all the use cases of the ancestor. </a:t>
          </a:r>
          <a:endParaRPr lang="en-US" sz="1200" kern="1200"/>
        </a:p>
      </dsp:txBody>
      <dsp:txXfrm>
        <a:off x="3004105" y="2644614"/>
        <a:ext cx="2072362" cy="720000"/>
      </dsp:txXfrm>
    </dsp:sp>
    <dsp:sp modelId="{76AD0FDE-147B-4D10-A614-2221247D3D53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BEBE5-FB64-4289-B4A0-A8FBDADDFB8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42CC5-B4C3-4F30-9695-FF70EEB26E67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The descendant has one or more use cases that are specific to that role. </a:t>
          </a:r>
          <a:endParaRPr lang="en-US" sz="1200" kern="1200"/>
        </a:p>
      </dsp:txBody>
      <dsp:txXfrm>
        <a:off x="5439131" y="2644614"/>
        <a:ext cx="2072362" cy="720000"/>
      </dsp:txXfrm>
    </dsp:sp>
    <dsp:sp modelId="{6249C9CC-0C9E-440D-9A79-3786DD297364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B9B80-907E-4BEC-A731-20DCFADACC5E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F5261-0C63-41AE-B7A2-93BF649B56F3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Let’s expand the previous use case diagram to show the generalization of an actor.</a:t>
          </a:r>
          <a:endParaRPr lang="en-US" sz="1200" kern="120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C33A-CDC5-448F-A8F5-52C579E16294}">
      <dsp:nvSpPr>
        <dsp:cNvPr id="0" name=""/>
        <dsp:cNvSpPr/>
      </dsp:nvSpPr>
      <dsp:spPr>
        <a:xfrm>
          <a:off x="0" y="833180"/>
          <a:ext cx="6666833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Include relationship show that the behavior of the included use case is part of the including (base) use case. </a:t>
          </a:r>
          <a:endParaRPr lang="en-US" sz="1800" kern="1200"/>
        </a:p>
      </dsp:txBody>
      <dsp:txXfrm>
        <a:off x="34954" y="868134"/>
        <a:ext cx="6596925" cy="646132"/>
      </dsp:txXfrm>
    </dsp:sp>
    <dsp:sp modelId="{41DDEAA8-2816-49A8-B84B-37FBA7E7BFDE}">
      <dsp:nvSpPr>
        <dsp:cNvPr id="0" name=""/>
        <dsp:cNvSpPr/>
      </dsp:nvSpPr>
      <dsp:spPr>
        <a:xfrm>
          <a:off x="0" y="1601060"/>
          <a:ext cx="6666833" cy="71604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main reason for this is to reuse common actions across multiple use cases. </a:t>
          </a:r>
          <a:endParaRPr lang="en-US" sz="1800" kern="1200"/>
        </a:p>
      </dsp:txBody>
      <dsp:txXfrm>
        <a:off x="34954" y="1636014"/>
        <a:ext cx="6596925" cy="646132"/>
      </dsp:txXfrm>
    </dsp:sp>
    <dsp:sp modelId="{64229BED-536F-4B2E-9553-0015656F6CE1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some situations, this is done to simplify complex behaviors. Few things to consider when using the &lt;&lt;include&gt;&gt; relationship.</a:t>
          </a:r>
          <a:endParaRPr lang="en-US" sz="1800" kern="1200"/>
        </a:p>
      </dsp:txBody>
      <dsp:txXfrm>
        <a:off x="34954" y="2403893"/>
        <a:ext cx="6596925" cy="646132"/>
      </dsp:txXfrm>
    </dsp:sp>
    <dsp:sp modelId="{AA5A8E87-E08A-4D66-9A62-314C462CA0AD}">
      <dsp:nvSpPr>
        <dsp:cNvPr id="0" name=""/>
        <dsp:cNvSpPr/>
      </dsp:nvSpPr>
      <dsp:spPr>
        <a:xfrm>
          <a:off x="0" y="3136820"/>
          <a:ext cx="6666833" cy="71604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base use case is incomplete without the included use case.</a:t>
          </a:r>
          <a:endParaRPr lang="en-US" sz="1800" kern="1200"/>
        </a:p>
      </dsp:txBody>
      <dsp:txXfrm>
        <a:off x="34954" y="3171774"/>
        <a:ext cx="6596925" cy="646132"/>
      </dsp:txXfrm>
    </dsp:sp>
    <dsp:sp modelId="{F672A64A-C596-45CA-B496-E64FA088D4A4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included use case is mandatory and not optional.</a:t>
          </a:r>
          <a:endParaRPr lang="en-US" sz="1800" kern="1200"/>
        </a:p>
      </dsp:txBody>
      <dsp:txXfrm>
        <a:off x="34954" y="3939653"/>
        <a:ext cx="6596925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CFD1-9321-AE61-10CB-F4DE999D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08AB-A5DA-EFEF-C60E-035E7CDE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1A05-365C-41AA-B84F-79FA12FF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9764-11BE-6C7F-9C39-0FCC365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E8DC-5237-DE5A-9FF5-AFEAE051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D8B1-D38C-D056-4141-456F91C1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2AEC-7F81-AC07-0538-951FBE69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B3C5-4FFE-B308-4914-F1BE1C2E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E8C8-94E1-5597-9697-829772AD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64A9-30F6-6791-84C1-EBFF84A6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C5023-06FD-10C5-0019-4B1FD085A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892DC-DA29-14C1-606D-4269137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FC5B-BB36-C9B2-3889-60358266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5F05-D365-C697-9537-A4488E80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D139-19BB-C005-AD1B-311AACD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A76-A11E-3238-98B2-ABBFFE4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7FA4-3B70-C2AB-910E-4C91C480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067-8821-DD17-F573-F961A9B7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F09-3718-2822-4BDE-7C5C5CC9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0AC9-80BD-A42F-8DEB-13692BC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6315-F204-14C3-F4B3-24A22669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AC0B-33A5-9CBA-AA97-27973DB2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8090-63AC-C9D6-9438-1F696EED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0912-CE24-ECB1-BF83-96F69162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0B04-9114-D28C-9379-78C83343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45E7-2DEB-F0C4-9198-77F4EB5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5474-8480-CE50-0FA5-EB151DD7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E49A9-EA99-FE61-3ACF-0B8CCDCC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A28B-351F-5324-57A8-BE098E5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1E75-ED71-433F-D87B-29ED4256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A7B4-B7BC-8B56-C361-5147BB1D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91CD-94EC-1F58-F34D-4F4115A4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7574-F246-8E1B-CF63-984A158A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B9AB-FBCE-B267-5175-EBCDAABF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6C925-8CE7-0E5E-DFD8-E4DB3D229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689F7-079B-0B45-C7C4-944A2CA66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766A5-4813-320A-2696-CFA3BA7C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2E36B-0BA0-9412-00F4-C68C4756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46F98-1DE5-B039-CB81-F0BD49BC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409E-742F-5498-5468-5DAEE938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4D16C-B011-CFF2-666F-4D395FB3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F008-6C24-2E89-598E-1A399F9E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8CA8-5C3E-74A8-66FB-287C8589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FFDD7-5592-1213-D431-1FF6DA58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A63F7-FB64-A99B-52C1-B729B025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588C-686D-3E87-5879-425D536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600B-A7CD-5F6C-A764-621E735D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CC99-F819-E6C6-EC8F-50B76070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2535-DFF8-C315-95CA-634A9CBC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F75C5-0F92-546B-7860-15548291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8BC3-BFFE-04D9-9613-47E5FBB9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CCC0-EAF3-1119-3937-B75A8D6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246D-13D5-F858-D77C-B0E8ACEA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44950-19AA-A573-022F-C795FA05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9853-9941-2C8C-698A-5F071078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63A48-136B-F72B-B899-BBEF2636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D44A-A1DD-5D2D-69C0-9F4F596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70E7-C2C9-B174-10D4-21E9227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A0860-536D-1838-B5DE-D793923F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87A7-B4B0-4B4E-AEFD-B6E196A9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6353-B788-4C7B-5FD9-183F26EED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D63C-2ADA-4D2D-B074-8F0976A3028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D398-42F8-8001-9E0A-E917E9A7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42CC-30A4-881A-E04A-69FC355F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8C8D8-47FE-43E3-8FF2-18ACD2F7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17C4-B3D4-BAC4-1555-3EECDF77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Use Case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8B8F3-601D-66D6-CC29-C544A128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430EC11-6BD3-2A47-281B-9227303B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3" r="13912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25C23-F06C-7FCF-52AC-D5F3A087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400" b="1" i="0">
                <a:effectLst/>
                <a:latin typeface="Inter"/>
              </a:rPr>
              <a:t>Extend Relationship Between Two Use Cases</a:t>
            </a:r>
            <a:br>
              <a:rPr lang="en-US" sz="3400" b="1" i="0">
                <a:effectLst/>
                <a:latin typeface="Inter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B034-79DD-1BAA-D322-7D21033A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Inter"/>
              </a:rPr>
              <a:t>The extending use case is dependent on the extended (base) use case</a:t>
            </a:r>
            <a:r>
              <a:rPr lang="en-US" sz="1600" b="0" i="0">
                <a:effectLst/>
                <a:latin typeface="Inter"/>
              </a:rPr>
              <a:t>. In the below diagram the “Calculate Bonus” use case doesn’t make much sense without the “Deposit Funds” use case.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Inter"/>
              </a:rPr>
              <a:t>The extending use case is usually optional</a:t>
            </a:r>
            <a:r>
              <a:rPr lang="en-US" sz="1600" b="0" i="0">
                <a:effectLst/>
                <a:latin typeface="Inter"/>
              </a:rPr>
              <a:t> and can be triggered conditionally. In the diagram, you can see that the extending use case is triggered only for deposits over 10,000 or when the age is over 55.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Inter"/>
              </a:rPr>
              <a:t>The extended (base) use case must be meaningful on its own</a:t>
            </a:r>
            <a:r>
              <a:rPr lang="en-US" sz="1600" b="0" i="0">
                <a:effectLst/>
                <a:latin typeface="Inter"/>
              </a:rPr>
              <a:t>. This means it should be independent and must not rely on the behavior of the extending use case.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386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D28F4-0FEC-E526-6516-DBA7F2BD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9730"/>
            <a:ext cx="7047923" cy="46943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67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C293-4DDA-DA7D-6CCF-C714DB7A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 i="0">
                <a:solidFill>
                  <a:srgbClr val="FFFFFF"/>
                </a:solidFill>
                <a:effectLst/>
                <a:latin typeface="Inter"/>
              </a:rPr>
              <a:t>Include Relationship Between Two Use Cases</a:t>
            </a:r>
            <a:br>
              <a:rPr lang="en-US" sz="3100" b="1" i="0">
                <a:solidFill>
                  <a:srgbClr val="FFFFFF"/>
                </a:solidFill>
                <a:effectLst/>
                <a:latin typeface="Inter"/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6CBFD-8112-5613-4C12-1E814DFC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170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7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C9F1E-54EB-D2AF-7C76-A8026F41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25" y="457200"/>
            <a:ext cx="6314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F40C-5B7F-A59F-597B-E353CD6D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 i="0">
                <a:solidFill>
                  <a:srgbClr val="FFFFFF"/>
                </a:solidFill>
                <a:effectLst/>
                <a:latin typeface="Inter"/>
              </a:rPr>
              <a:t>Generalization of a Use Case</a:t>
            </a:r>
            <a:br>
              <a:rPr lang="en-US" sz="3700" b="1" i="0">
                <a:solidFill>
                  <a:srgbClr val="FFFFFF"/>
                </a:solidFill>
                <a:effectLst/>
                <a:latin typeface="Inter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3AB4-91CC-806E-1096-10E820C7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Aft>
                <a:spcPts val="1500"/>
              </a:spcAft>
            </a:pPr>
            <a:r>
              <a:rPr lang="en-US" b="0" i="0">
                <a:effectLst/>
                <a:latin typeface="Inter"/>
              </a:rPr>
              <a:t>This is similar to the generalization of an actor. </a:t>
            </a:r>
          </a:p>
          <a:p>
            <a:pPr>
              <a:spcAft>
                <a:spcPts val="1500"/>
              </a:spcAft>
            </a:pPr>
            <a:r>
              <a:rPr lang="en-US" b="0" i="0">
                <a:effectLst/>
                <a:latin typeface="Inter"/>
              </a:rPr>
              <a:t>The behavior of the ancestor is inherited by the descendant. </a:t>
            </a:r>
          </a:p>
          <a:p>
            <a:pPr>
              <a:spcAft>
                <a:spcPts val="1500"/>
              </a:spcAft>
            </a:pPr>
            <a:r>
              <a:rPr lang="en-US" b="0" i="0">
                <a:effectLst/>
                <a:latin typeface="Inter"/>
              </a:rPr>
              <a:t>This is used when there is common behavior between two use cases and also specialized behavior specific to each use case.</a:t>
            </a:r>
          </a:p>
          <a:p>
            <a:pPr>
              <a:spcAft>
                <a:spcPts val="1500"/>
              </a:spcAft>
            </a:pPr>
            <a:r>
              <a:rPr lang="en-US" b="0" i="0">
                <a:effectLst/>
                <a:latin typeface="Inter"/>
              </a:rPr>
              <a:t>For example, in the previous banking example, there might be a use case called “Pay Bills”. This can be generalized to “Pay by Credit Card”, “Pay by Bank Balance”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D30FA-A5D6-F29A-B8B8-89A1931B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Use Case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3553A-52E9-CF69-1A28-0FF05B34B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833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8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27B5B-C1E7-0F17-173E-3452F752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i="0">
                <a:effectLst/>
                <a:latin typeface="Poppins" panose="020B0502040204020203" pitchFamily="2" charset="0"/>
              </a:rPr>
              <a:t>Use Case Diagram Notation</a:t>
            </a:r>
            <a:br>
              <a:rPr lang="en-US" sz="3100" b="1" i="0">
                <a:effectLst/>
                <a:latin typeface="Poppins" panose="020B0502040204020203" pitchFamily="2" charset="0"/>
              </a:rPr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4EE74-5850-1819-576E-587A4B04C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869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1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532C-663B-F17E-949B-4390C2B7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Use Case Notations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05064-08B9-93B2-01CC-1238B401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10" y="772621"/>
            <a:ext cx="2110153" cy="27432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B68E0-D323-EAC0-EE3D-40D366FB7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293" y="1046624"/>
            <a:ext cx="3292790" cy="2195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CB02E-016A-540B-B2B7-34809EC4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84" y="1544785"/>
            <a:ext cx="3292790" cy="11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7361C-1499-33C0-69F4-02441875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Relationships in the Use Case Diagram</a:t>
            </a:r>
            <a:br>
              <a:rPr lang="en-US" sz="31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Relationships in Use Case Diagram">
            <a:extLst>
              <a:ext uri="{FF2B5EF4-FFF2-40B4-BE49-F238E27FC236}">
                <a16:creationId xmlns:a16="http://schemas.microsoft.com/office/drawing/2014/main" id="{48EE8DCA-98F0-1A02-014B-DAF00BECD1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93625"/>
            <a:ext cx="6780700" cy="40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2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4A1D-B343-0101-EA2B-361153E7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Use Case Relationships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9E2-45AE-B5CE-1C1A-19AB2F49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Aft>
                <a:spcPts val="1500"/>
              </a:spcAft>
              <a:buNone/>
            </a:pPr>
            <a:r>
              <a:rPr lang="en-US" b="0" i="0">
                <a:effectLst/>
                <a:latin typeface="Inter"/>
              </a:rPr>
              <a:t>There can be 5 relationship types in a use case diagram.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Association between actor and use case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Generalization of an actor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Extend between two use cases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Include between two use cases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Generalization of a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33454-409E-0357-DCB8-E90D9E34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4100" b="1" i="0">
                <a:effectLst/>
                <a:latin typeface="Inter"/>
              </a:rPr>
              <a:t>Association Between Actor and Use Case</a:t>
            </a:r>
            <a:br>
              <a:rPr lang="en-US" sz="4100" b="1" i="0">
                <a:effectLst/>
                <a:latin typeface="Inter"/>
              </a:rPr>
            </a:b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0F9B-AF40-DED0-4D4F-4193330C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An actor must be associated with at least one use case.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An actor can be associated with multiple use cases.</a:t>
            </a:r>
          </a:p>
          <a:p>
            <a:pPr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Multiple actors can be associated with a single use case.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EF7CD-9471-3BC5-7500-A0D245D8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002127"/>
            <a:ext cx="4788505" cy="30858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AA0D8-F5C2-047C-8688-2F52CD4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 i="0">
                <a:solidFill>
                  <a:srgbClr val="FFFFFF"/>
                </a:solidFill>
                <a:effectLst/>
                <a:latin typeface="Inter"/>
              </a:rPr>
              <a:t>Generalization of an Actor</a:t>
            </a:r>
            <a:br>
              <a:rPr lang="en-US" sz="3100" b="1" i="0">
                <a:solidFill>
                  <a:srgbClr val="FFFFFF"/>
                </a:solidFill>
                <a:effectLst/>
                <a:latin typeface="Inter"/>
              </a:rPr>
            </a:br>
            <a:endParaRPr lang="en-US" sz="3100" b="1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6C1BF5-FF33-3D91-77FB-7CC5B6E9B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710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1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44C59-0F82-92BC-4B59-AE5C6649E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03" y="643466"/>
            <a:ext cx="6134251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64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628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Inter</vt:lpstr>
      <vt:lpstr>Poppins</vt:lpstr>
      <vt:lpstr>Office Theme</vt:lpstr>
      <vt:lpstr>Use Case Modeling</vt:lpstr>
      <vt:lpstr>Use Case Modeling</vt:lpstr>
      <vt:lpstr>Use Case Diagram Notation </vt:lpstr>
      <vt:lpstr>Use Case Notations (2)</vt:lpstr>
      <vt:lpstr>Relationships in the Use Case Diagram  </vt:lpstr>
      <vt:lpstr>Use Case Relationships</vt:lpstr>
      <vt:lpstr>Association Between Actor and Use Case </vt:lpstr>
      <vt:lpstr>Generalization of an Actor </vt:lpstr>
      <vt:lpstr>PowerPoint Presentation</vt:lpstr>
      <vt:lpstr>Extend Relationship Between Two Use Cases </vt:lpstr>
      <vt:lpstr>PowerPoint Presentation</vt:lpstr>
      <vt:lpstr>Include Relationship Between Two Use Cases </vt:lpstr>
      <vt:lpstr>PowerPoint Presentation</vt:lpstr>
      <vt:lpstr>Generalization of a Use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Mudassir</dc:creator>
  <cp:lastModifiedBy>Ahmad Mudassir</cp:lastModifiedBy>
  <cp:revision>7</cp:revision>
  <dcterms:created xsi:type="dcterms:W3CDTF">2025-03-17T08:43:55Z</dcterms:created>
  <dcterms:modified xsi:type="dcterms:W3CDTF">2025-03-17T09:03:50Z</dcterms:modified>
</cp:coreProperties>
</file>