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7" r:id="rId5"/>
    <p:sldId id="268" r:id="rId6"/>
    <p:sldId id="269" r:id="rId7"/>
    <p:sldId id="270" r:id="rId8"/>
    <p:sldId id="271" r:id="rId9"/>
    <p:sldId id="260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C87D-DDF2-4557-91F7-ABD63A1C7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45086-2BFF-41AB-AEE2-8E2829967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56D48-E916-42CA-A738-B87CE440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00DB-1DE2-4545-BDD4-83F104391BB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0D81D-3A42-429C-A489-46887A93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41D95-F6B1-4633-8AB7-4027C472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54BD-EBF5-4753-ADC3-5EF35693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9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8D1B-AB80-4988-BEB4-E3010349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2F476-1123-44BD-8ABE-C8A6B8D34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A6698-7A1B-41B0-AEDB-946951095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00DB-1DE2-4545-BDD4-83F104391BB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94769-5C09-498D-AA30-A1E2FC01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3834E-169D-4F48-9460-8BBA50EB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54BD-EBF5-4753-ADC3-5EF35693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4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A36BE-EFE8-4A15-8C47-29DA38808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29AF0-20AC-4259-BCBE-3B1F0DCA4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A3822-CFFF-427F-99DE-DFEFB1D80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00DB-1DE2-4545-BDD4-83F104391BB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E62BE-D229-4B4C-9B85-CD916F374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25808-C3A8-40BA-9468-1ABC24D4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54BD-EBF5-4753-ADC3-5EF35693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7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BA85-3BD0-4053-BD83-AC2138B8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E8984-3D7B-44C8-89A3-351C2AF80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EDD16-BB6B-40DA-9F34-3E29D8CC3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00DB-1DE2-4545-BDD4-83F104391BB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7716C-CE81-4651-9F36-B6D1EA4A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53F4E-30C1-4429-A96E-836AB7F4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54BD-EBF5-4753-ADC3-5EF35693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7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1D00-8E24-4B68-AEE9-33F08706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C295-2254-4833-9868-38A0036BE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46070-6350-4C16-97B2-675DF2E0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00DB-1DE2-4545-BDD4-83F104391BB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A394F-78BF-4155-B866-FF7DF0C1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BA913-3609-44A5-B237-DCB568437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54BD-EBF5-4753-ADC3-5EF35693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3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9FAD-1BCC-4C59-9E04-ABF4F703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E4F17-8AD9-41BB-A88D-A3B450FA7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ADDC7-4EC9-4823-8CFE-33AFEE679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2E891-4847-43FB-9297-4A693B8B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00DB-1DE2-4545-BDD4-83F104391BB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63178-FC74-40DC-9A21-5C27CB75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0F57A-EBDB-41AF-9822-AAC20379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54BD-EBF5-4753-ADC3-5EF35693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7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5135-9AC0-410C-B8A1-0AF16028E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9A6DA-E8BD-4AC7-8686-528A853B1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E8CE7-8F25-4D69-A2DD-B7E949368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433FE9-6418-480C-B5C6-C013CBD51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FF67B-C043-47BE-8052-801DB5A68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681A9-288D-43EB-90D2-1F6401DA1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00DB-1DE2-4545-BDD4-83F104391BB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EE96F-C21D-4E3A-9AAC-510AF6D6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5CB561-32D1-410A-B19C-D66E1DCB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54BD-EBF5-4753-ADC3-5EF35693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8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53EF1-9156-4B54-BB41-117BC073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568567-A189-4980-9E6D-0E535864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00DB-1DE2-4545-BDD4-83F104391BB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C1E63-2D93-49C9-9404-CC69C59A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96588-0502-445A-8019-D27DDFA9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54BD-EBF5-4753-ADC3-5EF35693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1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C88C0-DB65-41B0-B7C8-B84681A5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00DB-1DE2-4545-BDD4-83F104391BB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B7927-6219-4794-A16F-AEDEAE3F5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5C222-9D9F-4307-9607-C74C7C9A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54BD-EBF5-4753-ADC3-5EF35693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2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0ABE-B382-475A-A3C7-38016E28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7C4EE-A82E-4A83-AC6C-FC56ECF3E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CC256-D980-4F65-9308-9E5DAD292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05C54-8AB9-4079-AF3E-160AA7A5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00DB-1DE2-4545-BDD4-83F104391BB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DF9A4-2D20-4E31-B7AD-41BF1960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B6AF9-CF83-40C6-BF3E-25B53E7E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54BD-EBF5-4753-ADC3-5EF35693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3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3D95-D9DA-4C0D-9A3C-734085110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CB2F5C-35F9-4A7C-AADA-02E4DC14E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B3CC0-4011-4816-8C44-4C8FAFB5A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269DC-32C5-4C71-95DB-C959E906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00DB-1DE2-4545-BDD4-83F104391BB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4D499-2F6A-4A1F-81C3-EE0F7564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17B71-28E1-4E00-8B55-1358D12B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54BD-EBF5-4753-ADC3-5EF35693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3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02712-7AC5-4E87-8FD1-243E6858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5958C-F082-445C-ABFD-659D656E3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11B4E-F27B-4FD9-AA42-5FAE667DC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00DB-1DE2-4545-BDD4-83F104391BB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A4794-F4EF-4736-8654-82EDFB6D1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E1706-3120-4B2D-ADB4-B2094C063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554BD-EBF5-4753-ADC3-5EF35693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0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01D1-7FD9-45CA-9D48-EAE0DF79E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457189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93300"/>
                </a:solidFill>
              </a:rPr>
              <a:t>Electric Circuit Analysis-I(CPE121)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ECEDF-7B97-4F5F-B9E0-DC9E37C2F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3366FF"/>
                </a:solidFill>
              </a:rPr>
              <a:t>Capacitors and Inductors</a:t>
            </a:r>
          </a:p>
        </p:txBody>
      </p:sp>
    </p:spTree>
    <p:extLst>
      <p:ext uri="{BB962C8B-B14F-4D97-AF65-F5344CB8AC3E}">
        <p14:creationId xmlns:p14="http://schemas.microsoft.com/office/powerpoint/2010/main" val="4148836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D7DE-31A1-FD89-931D-ADF315D6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446"/>
            <a:ext cx="10515600" cy="1325563"/>
          </a:xfrm>
        </p:spPr>
        <p:txBody>
          <a:bodyPr/>
          <a:lstStyle/>
          <a:p>
            <a:r>
              <a:rPr lang="en-US" dirty="0"/>
              <a:t>Capacitors in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EC494-CFB4-3C8D-D695-99B5F5064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02DBE1-20B4-654E-3C0B-05AB6A8D3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144" y="1454394"/>
            <a:ext cx="8944543" cy="4671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4DE6B3-812F-E821-81D2-33EBC270D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027" y="6206904"/>
            <a:ext cx="5786163" cy="54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938C-AEAF-8D7F-A9F7-3A9A50EC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79643" cy="1325563"/>
          </a:xfrm>
        </p:spPr>
        <p:txBody>
          <a:bodyPr/>
          <a:lstStyle/>
          <a:p>
            <a:r>
              <a:rPr lang="en-US" dirty="0"/>
              <a:t>Capacitors in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E2648-5248-C269-4615-B29ADFA17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6107A-75A6-D805-491E-EE13D96C6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957" y="364778"/>
            <a:ext cx="8244046" cy="45249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A33ABF-BECC-11CF-9528-FDEE10701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584" y="4753697"/>
            <a:ext cx="4972744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44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3D64-F5E7-8537-1C84-4434F888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1C41-0C10-199F-3BA3-6DD088E60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36F07-D8DA-4602-FA85-12EA86D0E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344" y="187645"/>
            <a:ext cx="8648803" cy="2734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2D77C0-6D0B-6681-0A8C-F728222E4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75" y="3057294"/>
            <a:ext cx="4982270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27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BF60-5318-E97F-19FE-8C5E0982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8C732-D24D-A70A-FE63-B0DC1DB54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D789DB-4F5B-F541-6657-3E6ECDAA0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651"/>
            <a:ext cx="7535327" cy="3705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BEFE95-7A36-AE95-C382-4EB95A101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378" y="4538308"/>
            <a:ext cx="4706007" cy="495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58A7DA-A1FC-1048-BFD6-C7AC89C2B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517" y="5253926"/>
            <a:ext cx="5020376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1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391F-E8EA-4599-A87A-6C7D3D889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r>
              <a:rPr lang="en-US" u="sng" dirty="0">
                <a:solidFill>
                  <a:srgbClr val="C00000"/>
                </a:solidFill>
              </a:rPr>
              <a:t>Outline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BB0E6-5430-4AE3-ACC8-7EAD215D9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Capacitors and Capacitance</a:t>
            </a:r>
          </a:p>
          <a:p>
            <a:r>
              <a:rPr lang="en-US" dirty="0">
                <a:solidFill>
                  <a:srgbClr val="3366FF"/>
                </a:solidFill>
              </a:rPr>
              <a:t>Types of Capacitors</a:t>
            </a:r>
          </a:p>
          <a:p>
            <a:r>
              <a:rPr lang="en-US" dirty="0">
                <a:solidFill>
                  <a:srgbClr val="3366FF"/>
                </a:solidFill>
              </a:rPr>
              <a:t>Capacitors in Series and Parallel</a:t>
            </a:r>
          </a:p>
          <a:p>
            <a:r>
              <a:rPr lang="en-US" dirty="0">
                <a:solidFill>
                  <a:srgbClr val="3366FF"/>
                </a:solidFill>
              </a:rPr>
              <a:t>Inductors and Inductance</a:t>
            </a:r>
          </a:p>
          <a:p>
            <a:r>
              <a:rPr lang="en-US" dirty="0">
                <a:solidFill>
                  <a:srgbClr val="3366FF"/>
                </a:solidFill>
              </a:rPr>
              <a:t>Inductors in Series and Parallel</a:t>
            </a:r>
          </a:p>
          <a:p>
            <a:r>
              <a:rPr lang="en-US" dirty="0">
                <a:solidFill>
                  <a:srgbClr val="3366FF"/>
                </a:solidFill>
              </a:rPr>
              <a:t>Current/Voltage Continuity</a:t>
            </a:r>
          </a:p>
          <a:p>
            <a:r>
              <a:rPr lang="en-US" dirty="0">
                <a:solidFill>
                  <a:srgbClr val="3366FF"/>
                </a:solidFill>
              </a:rPr>
              <a:t>Summary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6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102F-C98C-BC13-508A-009D1DCD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0E892-2C0D-8FE0-74E3-CF4BF41B5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capacitor is a passive element designed to store energy in its electric field. </a:t>
            </a:r>
          </a:p>
          <a:p>
            <a:r>
              <a:rPr lang="en-US" dirty="0"/>
              <a:t>Capacitors are used in electronics, communications, computers and power systems. </a:t>
            </a:r>
          </a:p>
          <a:p>
            <a:r>
              <a:rPr lang="en-US" dirty="0"/>
              <a:t>Capacitor is defined as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F13DB-888C-74F6-EF07-8C25AA19D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90416"/>
            <a:ext cx="8447713" cy="1014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42B5D9-72F0-5E15-3A81-256C99B0F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219" y="5425584"/>
            <a:ext cx="6944694" cy="600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550FDD-B37C-3570-6263-B92953C8B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4852" y="3578387"/>
            <a:ext cx="2650795" cy="305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0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1077F-6866-6E19-49C3-33544058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836F-AEA6-681D-2BD4-2C2104AA1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B7B608-F1CF-DC07-D417-F740319F0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735" y="243884"/>
            <a:ext cx="3896269" cy="3534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C7CB2A-9762-4955-01FC-39D175D66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95" y="415728"/>
            <a:ext cx="7163800" cy="2819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8B3BC4-C18E-587B-45EA-75BDDF5CB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13089"/>
            <a:ext cx="8544363" cy="173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4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074B-AF1C-F9EF-60C7-556AFB41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60991-EF47-348B-0076-C7877F545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EE577-99D2-7EA7-EF51-64D6295B8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22" y="427760"/>
            <a:ext cx="7621064" cy="3743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BEF600-A8E5-34FD-A0CB-E3F18D0C1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49" y="4300232"/>
            <a:ext cx="7430537" cy="1962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6F04B9-22D9-3056-D2D2-DC0D27F0E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686" y="1400319"/>
            <a:ext cx="4277322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8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B58D-5A4A-AD34-6D6C-35EDDCE36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AD047-6F08-642D-ECA7-05AC764A2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88D8D-D598-3D3B-9399-FA451E91B8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5"/>
          <a:stretch/>
        </p:blipFill>
        <p:spPr>
          <a:xfrm>
            <a:off x="838200" y="159026"/>
            <a:ext cx="6198704" cy="3224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5A4F18-CCA0-0CD8-ACE2-EAFF56CC2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255" y="3806475"/>
            <a:ext cx="5544324" cy="2505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462CB8-CC18-B42C-53D9-A18923C7E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383" y="6349980"/>
            <a:ext cx="5410955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4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0EAC-C64F-9C26-E9F5-319EA6A9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Capacitors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D4451-E604-809C-9B2F-D7E5F68D5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83C42-9E54-721B-ACBA-4CFCE9CA3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3790"/>
            <a:ext cx="6411220" cy="318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1AC1D8-C9F8-29A3-47E8-B297FF784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708" y="553913"/>
            <a:ext cx="3734321" cy="2781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A107D2-66A8-2613-BEA0-AC2BA6CB2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819" y="4770521"/>
            <a:ext cx="5697781" cy="78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86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F38C-A794-B3D4-C8AF-0867FD38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DDAA2-EF2C-13F4-EE21-343357570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19862D-2179-2690-79A8-0B8306934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7126357" cy="5558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D49E86-C5AE-5780-78C4-0F149E5F6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944" y="5934562"/>
            <a:ext cx="2286319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83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55DD5F-F584-46E0-AADF-46ED6488F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69" y="402672"/>
            <a:ext cx="10159068" cy="614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13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78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Electric Circuit Analysis-I(CPE121) </vt:lpstr>
      <vt:lpstr>Outline </vt:lpstr>
      <vt:lpstr>Capacitors</vt:lpstr>
      <vt:lpstr>PowerPoint Presentation</vt:lpstr>
      <vt:lpstr>PowerPoint Presentation</vt:lpstr>
      <vt:lpstr>PowerPoint Presentation</vt:lpstr>
      <vt:lpstr>Properties of Capacitors</vt:lpstr>
      <vt:lpstr>PowerPoint Presentation</vt:lpstr>
      <vt:lpstr>PowerPoint Presentation</vt:lpstr>
      <vt:lpstr>Capacitors in parallel</vt:lpstr>
      <vt:lpstr>Capacitors in series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Circuit Analysis-I(EEE121)</dc:title>
  <dc:creator>Ahmad Mudassir</dc:creator>
  <cp:lastModifiedBy>Dr. Arsla Khan</cp:lastModifiedBy>
  <cp:revision>25</cp:revision>
  <dcterms:created xsi:type="dcterms:W3CDTF">2020-06-19T12:05:25Z</dcterms:created>
  <dcterms:modified xsi:type="dcterms:W3CDTF">2022-11-22T19:08:26Z</dcterms:modified>
</cp:coreProperties>
</file>