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446" r:id="rId2"/>
    <p:sldId id="555" r:id="rId3"/>
    <p:sldId id="556" r:id="rId4"/>
    <p:sldId id="557" r:id="rId5"/>
    <p:sldId id="558" r:id="rId6"/>
    <p:sldId id="559" r:id="rId7"/>
    <p:sldId id="560" r:id="rId8"/>
    <p:sldId id="561" r:id="rId9"/>
    <p:sldId id="562" r:id="rId10"/>
    <p:sldId id="563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48" r:id="rId21"/>
  </p:sldIdLst>
  <p:sldSz cx="9144000" cy="6858000" type="letter"/>
  <p:notesSz cx="6642100" cy="9653588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bg2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8BF"/>
    <a:srgbClr val="FAFAFA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545" autoAdjust="0"/>
  </p:normalViewPr>
  <p:slideViewPr>
    <p:cSldViewPr>
      <p:cViewPr varScale="1">
        <p:scale>
          <a:sx n="72" d="100"/>
          <a:sy n="72" d="100"/>
        </p:scale>
        <p:origin x="13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7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1" hangingPunct="1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1" hangingPunct="1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01F05B9-6DB2-4FF9-9902-10D7ABFAB8C7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419286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2375" y="0"/>
            <a:ext cx="2878138" cy="48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8050" y="723900"/>
            <a:ext cx="4826000" cy="36195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3575" y="4584700"/>
            <a:ext cx="5314950" cy="4344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noProof="0"/>
              <a:t>Click to edit Master text styles</a:t>
            </a:r>
          </a:p>
          <a:p>
            <a:pPr lvl="1"/>
            <a:r>
              <a:rPr lang="tr-TR" noProof="0"/>
              <a:t>Second level</a:t>
            </a:r>
          </a:p>
          <a:p>
            <a:pPr lvl="2"/>
            <a:r>
              <a:rPr lang="tr-TR" noProof="0"/>
              <a:t>Third level</a:t>
            </a:r>
          </a:p>
          <a:p>
            <a:pPr lvl="3"/>
            <a:r>
              <a:rPr lang="tr-TR" noProof="0"/>
              <a:t>Fourth level</a:t>
            </a:r>
          </a:p>
          <a:p>
            <a:pPr lvl="4"/>
            <a:r>
              <a:rPr lang="tr-TR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l" defTabSz="895350" eaLnBrk="0" hangingPunct="0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2375" y="9167813"/>
            <a:ext cx="2878138" cy="48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38" tIns="44769" rIns="89538" bIns="44769" numCol="1" anchor="b" anchorCtr="0" compatLnSpc="1">
            <a:prstTxWarp prst="textNoShape">
              <a:avLst/>
            </a:prstTxWarp>
          </a:bodyPr>
          <a:lstStyle>
            <a:lvl1pPr algn="r" defTabSz="895350" eaLnBrk="0" hangingPunct="0"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B44D3F8-39BF-4F3B-8B00-BEDA28E4A56B}" type="slidenum">
              <a:rPr lang="tr-TR" altLang="tr-TR"/>
              <a:pPr>
                <a:defRPr/>
              </a:pPr>
              <a:t>‹#›</a:t>
            </a:fld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31369666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just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</a:pPr>
            <a:endParaRPr kumimoji="0" lang="tr-TR" altLang="tr-TR">
              <a:latin typeface="Arial" panose="020B0604020202020204" pitchFamily="34" charset="0"/>
            </a:endParaRP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just" defTabSz="8953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algn="just" defTabSz="89535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</a:pPr>
            <a:fld id="{479C0F7E-D348-43FA-8333-A7A10EA31FDD}" type="slidenum">
              <a:rPr kumimoji="0" lang="tr-TR" altLang="tr-TR" smtClean="0">
                <a:latin typeface="Arial" panose="020B0604020202020204" pitchFamily="34" charset="0"/>
              </a:rPr>
              <a:pPr algn="r">
                <a:spcBef>
                  <a:spcPct val="0"/>
                </a:spcBef>
              </a:pPr>
              <a:t>1</a:t>
            </a:fld>
            <a:endParaRPr kumimoji="0" lang="tr-TR" altLang="tr-TR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30250"/>
            <a:ext cx="4808538" cy="3606800"/>
          </a:xfrm>
          <a:ln/>
        </p:spPr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4583113"/>
            <a:ext cx="4875213" cy="4344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369" tIns="45184" rIns="90369" bIns="45184"/>
          <a:lstStyle/>
          <a:p>
            <a:pPr eaLnBrk="1" hangingPunct="1"/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1344736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18128-AA10-4BE3-90C0-965FA2EC4732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1195254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01B581-8E90-4CDC-AD0D-8A2DEACEFC08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1838786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103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103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78BE2B-DECC-43CA-BFC0-E7A496889D6C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935314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BFB429-7819-4BF0-B4B9-B60446C659F4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687723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651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11688" y="11255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11688" y="3690938"/>
            <a:ext cx="4064000" cy="241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BE1B2-25A9-455F-9748-F6A46DAFE87E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72674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352928" cy="5399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A890-0CB7-4EBC-83D8-5DA0E8DCA3D8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97236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200A1-3604-42AD-AE61-ADCD0F44573A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1639317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2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1688" y="1125538"/>
            <a:ext cx="4064000" cy="4978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323E6-A619-4A6F-A9BA-4DCDBFA0DB8D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29488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926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1F58E-B154-4B70-8388-B4AF5B0F45E3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4097875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2821FF-5BB8-4085-9C01-4EE3FA728480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794885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5B8E68-6309-48F1-885E-A2493E983B07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218344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764363-CEE7-4648-A303-2FBEAC82AC2A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62978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5985A0-3DA8-4B54-9D94-E2F02266968E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336412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125538"/>
            <a:ext cx="8280400" cy="497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24625"/>
            <a:ext cx="1905000" cy="333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5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C2E7053-DD9E-4928-A8E0-D5DA76DC2964}" type="slidenum">
              <a:rPr lang="en-US" altLang="tr-TR"/>
              <a:pPr>
                <a:defRPr/>
              </a:pPr>
              <a:t>‹#›</a:t>
            </a:fld>
            <a:endParaRPr lang="en-US" altLang="tr-TR" dirty="0"/>
          </a:p>
        </p:txBody>
      </p:sp>
      <p:sp>
        <p:nvSpPr>
          <p:cNvPr id="1028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765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FF3300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353425" cy="5399087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endParaRPr lang="tr-TR" altLang="tr-TR" sz="2800" dirty="0"/>
          </a:p>
          <a:p>
            <a:pPr eaLnBrk="1" hangingPunct="1">
              <a:buFontTx/>
              <a:buNone/>
            </a:pPr>
            <a:r>
              <a:rPr lang="tr-TR" altLang="tr-TR" sz="2800" dirty="0"/>
              <a:t>						</a:t>
            </a:r>
          </a:p>
          <a:p>
            <a:pPr eaLnBrk="1" hangingPunct="1">
              <a:buFontTx/>
              <a:buNone/>
            </a:pPr>
            <a:endParaRPr lang="tr-TR" altLang="tr-TR" sz="2800" dirty="0"/>
          </a:p>
          <a:p>
            <a:pPr algn="ctr" eaLnBrk="1" hangingPunct="1">
              <a:buFontTx/>
              <a:buNone/>
            </a:pPr>
            <a:r>
              <a:rPr lang="tr-TR" sz="2800" dirty="0"/>
              <a:t>Norton Theorem</a:t>
            </a:r>
          </a:p>
          <a:p>
            <a:pPr algn="ctr" eaLnBrk="1" hangingPunct="1">
              <a:buFontTx/>
              <a:buNone/>
            </a:pPr>
            <a:r>
              <a:rPr lang="tr-TR" sz="2800" dirty="0"/>
              <a:t>Maximum Power Transfer Theorem</a:t>
            </a: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tr-TR" dirty="0"/>
              <a:t>Lecture 14</a:t>
            </a:r>
            <a:endParaRPr lang="en-US" altLang="tr-TR" dirty="0"/>
          </a:p>
        </p:txBody>
      </p:sp>
      <p:sp>
        <p:nvSpPr>
          <p:cNvPr id="410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FF3300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fld id="{93CBF458-E719-40DE-85FB-9CEDB2128FCA}" type="slidenum">
              <a:rPr kumimoji="0" lang="en-US" altLang="tr-TR" sz="1200" smtClean="0"/>
              <a:pPr>
                <a:spcBef>
                  <a:spcPct val="50000"/>
                </a:spcBef>
                <a:buFontTx/>
                <a:buNone/>
              </a:pPr>
              <a:t>1</a:t>
            </a:fld>
            <a:endParaRPr kumimoji="0" lang="en-US" altLang="tr-TR" sz="1200" dirty="0"/>
          </a:p>
        </p:txBody>
      </p:sp>
    </p:spTree>
    <p:extLst>
      <p:ext uri="{BB962C8B-B14F-4D97-AF65-F5344CB8AC3E}">
        <p14:creationId xmlns:p14="http://schemas.microsoft.com/office/powerpoint/2010/main" val="140902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E3BBC-A0E8-2E10-5ED0-8F8D8B756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CC9E2-CD59-32BA-CB84-BC87468A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BFCAF-1400-8AB3-C601-944081575B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10</a:t>
            </a:fld>
            <a:endParaRPr lang="en-US" altLang="tr-T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E51859-8F9B-636E-ACD4-212DFFC0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16632"/>
            <a:ext cx="5187280" cy="33793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683047-2205-DCA1-C3CF-BE054B2E99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706" y="3629750"/>
            <a:ext cx="7955024" cy="184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65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D7472-9B61-687D-6B3F-AAC64D39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E4F14-1B70-1D2F-BB8F-31015268C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5514D-AC24-F869-D4A9-91463E8220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11</a:t>
            </a:fld>
            <a:endParaRPr lang="en-US" alt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D640EB-3B60-06C5-7F04-FE1F6C527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100778"/>
            <a:ext cx="5187280" cy="39110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44219B2-152F-47A3-462F-F438A6733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4221088"/>
            <a:ext cx="8640959" cy="98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391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3126FD-5BA2-F2F1-D681-2756E5C33FD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A3126FD-5BA2-F2F1-D681-2756E5C33F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9A54B-B1DF-28CA-FC4B-24434B913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456B3-7D16-120D-52AB-B8ED283C9E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12</a:t>
            </a:fld>
            <a:endParaRPr lang="en-US" alt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2CC2C6-804A-5103-C39D-36D01AFE8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137" y="812803"/>
            <a:ext cx="5194863" cy="32403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9C35A7-DEF5-74B1-6EA3-754584EF8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36" y="4209727"/>
            <a:ext cx="8259328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329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A90F-784E-76FA-8ABE-996DD20D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D37FB-2001-7177-D7DF-C897C8F81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CF1B77-C21E-F840-BE44-BA975CD02B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13</a:t>
            </a:fld>
            <a:endParaRPr lang="en-US" alt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48481A-9BB8-B9E3-7CF9-3EEA2175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132" y="1093643"/>
            <a:ext cx="5675735" cy="404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176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F763F-D90D-F2A1-DEAD-73008E65C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C3FBF-39BD-9494-E88B-43EFC7B68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31F16-FDDD-948C-ECEB-378B335A3D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14</a:t>
            </a:fld>
            <a:endParaRPr lang="en-US" alt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60E868-159A-CCC2-0E18-F436EF268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68" y="1166497"/>
            <a:ext cx="7802064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9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501D2-55C9-83E9-8B09-5E0205EF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7CF5A-71BA-0321-4634-9F30DFACC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F2439-8708-BE6F-1CE6-C83A0971D8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15</a:t>
            </a:fld>
            <a:endParaRPr lang="en-US" alt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A230D-D7F6-E247-9142-4BC6B93AE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700808"/>
            <a:ext cx="8941458" cy="238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561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98FD2-E787-25F9-F75E-96163299C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Power Transfer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63EC4-C2B3-FCDD-4D3D-2F179AEF5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This is known as maximum power theorem.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max. power is obtained 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E9E89-238B-60AF-07A1-D683466CE4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16</a:t>
            </a:fld>
            <a:endParaRPr lang="en-US" alt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373EF-EE78-9FCA-FCDD-91BE1817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980728"/>
            <a:ext cx="8568952" cy="13681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64C2E1-A20B-A4CE-1EB7-1CDF00317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3429000"/>
            <a:ext cx="8562141" cy="11521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5A1A1-FB3E-6984-64AE-65E34C6E4A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3928" y="5069214"/>
            <a:ext cx="2400635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8879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9C79A-740E-9409-B5AA-944E1C117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DC48-17A2-2D8C-0BF4-524E5928E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55288-A697-20A1-2415-347AE0075A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17</a:t>
            </a:fld>
            <a:endParaRPr lang="en-US" alt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C642C3-ED37-CACB-89EA-A83E51DC8C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692696"/>
            <a:ext cx="7421011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1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315A-B62E-A783-CA15-5D866A0D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81023-1DC2-2B82-2BAD-0B8F045ED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DCB98-6ACC-F2A7-CD61-91C7DD7B6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18</a:t>
            </a:fld>
            <a:endParaRPr lang="en-US" altLang="tr-T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3B7A8F-B1C1-1A2B-9914-87FAEC36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84" y="3633360"/>
            <a:ext cx="7030431" cy="2038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941603-CC50-624A-0D56-348650A3B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1418750"/>
            <a:ext cx="4409406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049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0F98C-96A3-E467-C762-7A34F320B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E6D77-99A1-6CA1-1D71-2FC7E55E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030EC-27E2-F369-6792-1E794A5678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19</a:t>
            </a:fld>
            <a:endParaRPr lang="en-US" alt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8FF1AA-9A2D-2849-5ACB-E43B3DDA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064" y="130399"/>
            <a:ext cx="5985867" cy="20910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4D2EEA-62A3-5125-098A-96BE0CE2C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064" y="2491199"/>
            <a:ext cx="6328899" cy="40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56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BB98-5259-4962-BB84-36DE15F9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Norton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ECA71-981C-D87E-7679-226CB8FC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FB42F-1726-35C8-6007-8AE4E11CF3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</a:t>
            </a:fld>
            <a:endParaRPr lang="en-US" alt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53497-5CA3-45C7-F04C-6E2701540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796" y="1111674"/>
            <a:ext cx="7325756" cy="172370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B38234-3C49-6B0E-E3C2-12045683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510" y="3001368"/>
            <a:ext cx="3910979" cy="345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438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20</a:t>
            </a:fld>
            <a:endParaRPr lang="en-US" altLang="tr-TR" dirty="0"/>
          </a:p>
        </p:txBody>
      </p:sp>
    </p:spTree>
    <p:extLst>
      <p:ext uri="{BB962C8B-B14F-4D97-AF65-F5344CB8AC3E}">
        <p14:creationId xmlns:p14="http://schemas.microsoft.com/office/powerpoint/2010/main" val="1913423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1C4415-3738-C035-88F1-EA50E77F05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/>
                  <a:t>i</a:t>
                </a:r>
                <a:r>
                  <a:rPr lang="en-US" dirty="0"/>
                  <a:t>)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51C4415-3738-C035-88F1-EA50E77F05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317" b="-2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87EB7-2EC4-7A33-1AB3-5F413EFCB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1270A-7972-BE6C-B3E9-A4B2A6B2B5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3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AD3C55-813E-6EAA-5C92-A6A1ACADA9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599"/>
          <a:stretch/>
        </p:blipFill>
        <p:spPr>
          <a:xfrm>
            <a:off x="328433" y="1094886"/>
            <a:ext cx="8487134" cy="255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23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6EA48C-E7CF-63AD-C88F-EE96F0D23F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ii) 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76EA48C-E7CF-63AD-C88F-EE96F0D23F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317" b="-2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BAD56-7583-9600-1E2D-35E70E62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364C2-F44F-9065-BD29-4DD1BDDA34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4</a:t>
            </a:fld>
            <a:endParaRPr lang="en-US" alt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A612F-CD29-AE17-7397-32057EED32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805" t="9091"/>
          <a:stretch/>
        </p:blipFill>
        <p:spPr>
          <a:xfrm>
            <a:off x="2057563" y="1196752"/>
            <a:ext cx="5213824" cy="25050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E76373-98CC-D33A-DAA0-1BD6A6F1B7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005" y="4061402"/>
            <a:ext cx="8219989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8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B167B-373F-C707-E7EC-849AC892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4F90F-A2D7-771E-FF07-38803A740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BA425-887B-EBDD-A8F1-5082AF390C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5</a:t>
            </a:fld>
            <a:endParaRPr lang="en-US" alt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CD7EE6-F510-13F5-2A63-C50910E30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452629"/>
            <a:ext cx="8287907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279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EFA8-E131-2FA5-CCFD-B5959EA24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4.11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44F92-2AED-6CB5-16E9-1DECA4597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51250"/>
            <a:ext cx="8352928" cy="539988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C58C26-D9C4-8DE4-5F56-D6E9C0EC77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6</a:t>
            </a:fld>
            <a:endParaRPr lang="en-US" alt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312660-95A7-4826-9516-F8493094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054" y="2303823"/>
            <a:ext cx="5957889" cy="32155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A5DCB7-5DA4-B18B-1326-11024FE0E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62" y="1108010"/>
            <a:ext cx="824027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042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64F2F5-F388-B793-C9BF-538CD198B5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E64F2F5-F388-B793-C9BF-538CD198B5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317" b="-2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0E16D-16F8-CC9F-EC31-58B4367B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91A57-B2C3-6E8F-4D36-4F45D7B49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7</a:t>
            </a:fld>
            <a:endParaRPr lang="en-US" alt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A2360-8E0A-9441-014B-CFC667DA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890" y="4966110"/>
            <a:ext cx="6230219" cy="9526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D9728D-E66E-0B62-3473-26DBAB659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4965" y="987222"/>
            <a:ext cx="4968552" cy="374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4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6A473A-D28E-DAD3-E113-9112D73FD16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6A473A-D28E-DAD3-E113-9112D73FD1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317" b="-2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6FCF-BEE0-3606-0FBB-53CC6D44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B067E6-4F43-E170-D01A-E95BCABBF0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8</a:t>
            </a:fld>
            <a:endParaRPr lang="en-US" alt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639D2E-462E-F539-615E-0997B36D1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153" y="880822"/>
            <a:ext cx="6703248" cy="33843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AA669D-BB02-0C54-E07A-63785B2755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541" y="4365397"/>
            <a:ext cx="7468471" cy="200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7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A6E4F7-A4EB-6B94-8033-69A4C87ADDC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𝑻𝒉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5A6E4F7-A4EB-6B94-8033-69A4C87AD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0317" b="-29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80564-0FB6-9C67-C8E6-92367672E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EC771-8B74-899B-219D-EFC04BF598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B0A890-0CB7-4EBC-83D8-5DA0E8DCA3D8}" type="slidenum">
              <a:rPr lang="en-US" altLang="tr-TR" smtClean="0"/>
              <a:pPr>
                <a:defRPr/>
              </a:pPr>
              <a:t>9</a:t>
            </a:fld>
            <a:endParaRPr lang="en-US" altLang="tr-T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A830F-0780-1086-66C1-2BC18748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622" y="730422"/>
            <a:ext cx="4521228" cy="2423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FFE7E4-469A-DD17-1218-4E9B869337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137" y="3131625"/>
            <a:ext cx="6272198" cy="32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39300"/>
      </p:ext>
    </p:extLst>
  </p:cSld>
  <p:clrMapOvr>
    <a:masterClrMapping/>
  </p:clrMapOvr>
</p:sld>
</file>

<file path=ppt/theme/theme1.xml><?xml version="1.0" encoding="utf-8"?>
<a:theme xmlns:a="http://schemas.openxmlformats.org/drawingml/2006/main" name="Bahcesehir master slide">
  <a:themeElements>
    <a:clrScheme name="Bahcesehir master slide 2">
      <a:dk1>
        <a:srgbClr val="000000"/>
      </a:dk1>
      <a:lt1>
        <a:srgbClr val="FFFFFF"/>
      </a:lt1>
      <a:dk2>
        <a:srgbClr val="000000"/>
      </a:dk2>
      <a:lt2>
        <a:srgbClr val="868686"/>
      </a:lt2>
      <a:accent1>
        <a:srgbClr val="3366FF"/>
      </a:accent1>
      <a:accent2>
        <a:srgbClr val="009900"/>
      </a:accent2>
      <a:accent3>
        <a:srgbClr val="FFFFFF"/>
      </a:accent3>
      <a:accent4>
        <a:srgbClr val="000000"/>
      </a:accent4>
      <a:accent5>
        <a:srgbClr val="ADB8FF"/>
      </a:accent5>
      <a:accent6>
        <a:srgbClr val="008A00"/>
      </a:accent6>
      <a:hlink>
        <a:srgbClr val="FF0033"/>
      </a:hlink>
      <a:folHlink>
        <a:srgbClr val="CCCCCC"/>
      </a:folHlink>
    </a:clrScheme>
    <a:fontScheme name="Bahcesehir master slid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sz="18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ahcesehir master slide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ahcesehir master slide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ahcesehir master slide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14438</TotalTime>
  <Words>76</Words>
  <Application>Microsoft Office PowerPoint</Application>
  <PresentationFormat>Letter Paper (8.5x11 in)</PresentationFormat>
  <Paragraphs>45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Times New Roman</vt:lpstr>
      <vt:lpstr>Bahcesehir master slide</vt:lpstr>
      <vt:lpstr>Lecture 14</vt:lpstr>
      <vt:lpstr>Norton Theorem</vt:lpstr>
      <vt:lpstr>i) Finding R_N</vt:lpstr>
      <vt:lpstr>ii) Finding I_N</vt:lpstr>
      <vt:lpstr>PowerPoint Presentation</vt:lpstr>
      <vt:lpstr>Example 4.11</vt:lpstr>
      <vt:lpstr>Finding R_N </vt:lpstr>
      <vt:lpstr>Finding I_N</vt:lpstr>
      <vt:lpstr>Finding V_Th</vt:lpstr>
      <vt:lpstr>PowerPoint Presentation</vt:lpstr>
      <vt:lpstr>PowerPoint Presentation</vt:lpstr>
      <vt:lpstr>R_N</vt:lpstr>
      <vt:lpstr>PowerPoint Presentation</vt:lpstr>
      <vt:lpstr>PowerPoint Presentation</vt:lpstr>
      <vt:lpstr>PowerPoint Presentation</vt:lpstr>
      <vt:lpstr>Maximum Power Transfer</vt:lpstr>
      <vt:lpstr>Example 4.13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UTP Cable Connectors</dc:title>
  <dc:creator>N AYDIN</dc:creator>
  <cp:lastModifiedBy>Dr. Arsla Khan</cp:lastModifiedBy>
  <cp:revision>682</cp:revision>
  <dcterms:created xsi:type="dcterms:W3CDTF">2004-11-05T11:30:37Z</dcterms:created>
  <dcterms:modified xsi:type="dcterms:W3CDTF">2022-11-01T03:28:02Z</dcterms:modified>
</cp:coreProperties>
</file>