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8" r:id="rId3"/>
    <p:sldId id="654" r:id="rId4"/>
    <p:sldId id="650" r:id="rId5"/>
    <p:sldId id="651" r:id="rId6"/>
    <p:sldId id="652" r:id="rId7"/>
    <p:sldId id="653" r:id="rId8"/>
    <p:sldId id="655" r:id="rId9"/>
    <p:sldId id="663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C87D-DDF2-4557-91F7-ABD63A1C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5086-2BFF-41AB-AEE2-8E282996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D48-E916-42CA-A738-B87CE44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D81D-3A42-429C-A489-46887A9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1D95-F6B1-4633-8AB7-4027C47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D1B-AB80-4988-BEB4-E3010349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F476-1123-44BD-8ABE-C8A6B8D3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6698-7A1B-41B0-AEDB-94695109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4769-5C09-498D-AA30-A1E2FC01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34E-169D-4F48-9460-8BBA50E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36BE-EFE8-4A15-8C47-29DA38808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9AF0-20AC-4259-BCBE-3B1F0DCA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3822-CFFF-427F-99DE-DFEFB1D8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62BE-D229-4B4C-9B85-CD916F37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5808-C3A8-40BA-9468-1ABC24D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A85-3BD0-4053-BD83-AC2138B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8984-3D7B-44C8-89A3-351C2AF8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DD16-BB6B-40DA-9F34-3E29D8C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716C-CE81-4651-9F36-B6D1EA4A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F4E-30C1-4429-A96E-836AB7F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D00-8E24-4B68-AEE9-33F08706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C295-2254-4833-9868-38A0036B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070-6350-4C16-97B2-675DF2E0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394F-78BF-4155-B866-FF7DF0C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A913-3609-44A5-B237-DCB56843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FAD-1BCC-4C59-9E04-ABF4F703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4F17-8AD9-41BB-A88D-A3B450FA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DDC7-4EC9-4823-8CFE-33AFEE67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E891-4847-43FB-9297-4A693B8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3178-FC74-40DC-9A21-5C27CB7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F57A-EBDB-41AF-9822-AAC20379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135-9AC0-410C-B8A1-0AF16028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A6DA-E8BD-4AC7-8686-528A853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8CE7-8F25-4D69-A2DD-B7E94936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33FE9-6418-480C-B5C6-C013CBD51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FF67B-C043-47BE-8052-801DB5A6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681A9-288D-43EB-90D2-1F6401D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EE96F-C21D-4E3A-9AAC-510AF6D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CB561-32D1-410A-B19C-D66E1DCB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EF1-9156-4B54-BB41-117BC07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68567-A189-4980-9E6D-0E535864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C1E63-2D93-49C9-9404-CC69C59A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6588-0502-445A-8019-D27DDFA9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88C0-DB65-41B0-B7C8-B84681A5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B7927-6219-4794-A16F-AEDEAE3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C222-9D9F-4307-9607-C74C7C9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0ABE-B382-475A-A3C7-38016E2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C4EE-A82E-4A83-AC6C-FC56ECF3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C256-D980-4F65-9308-9E5DAD2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5C54-8AB9-4079-AF3E-160AA7A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F9A4-2D20-4E31-B7AD-41BF1960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6AF9-CF83-40C6-BF3E-25B53E7E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D95-D9DA-4C0D-9A3C-73408511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2F5C-35F9-4A7C-AADA-02E4DC14E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3CC0-4011-4816-8C44-4C8FAFB5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69DC-32C5-4C71-95DB-C959E906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D499-2F6A-4A1F-81C3-EE0F7564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7B71-28E1-4E00-8B55-1358D12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02712-7AC5-4E87-8FD1-243E6858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958C-F082-445C-ABFD-659D656E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1B4E-F27B-4FD9-AA42-5FAE667DC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00DB-1DE2-4545-BDD4-83F104391BB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4794-F4EF-4736-8654-82EDFB6D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1706-3120-4B2D-ADB4-B2094C063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1D1-7FD9-45CA-9D48-EAE0DF79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5718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00"/>
                </a:solidFill>
              </a:rPr>
              <a:t>Lecture 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CEDF-7B97-4F5F-B9E0-DC9E37C2F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3366FF"/>
                </a:solidFill>
              </a:rPr>
              <a:t>RC Circuits</a:t>
            </a:r>
          </a:p>
        </p:txBody>
      </p:sp>
    </p:spTree>
    <p:extLst>
      <p:ext uri="{BB962C8B-B14F-4D97-AF65-F5344CB8AC3E}">
        <p14:creationId xmlns:p14="http://schemas.microsoft.com/office/powerpoint/2010/main" val="41488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0FB9-4C4A-3840-D1E4-00EEF09A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C066-9AFC-D036-28D8-893F8964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31B2B-049F-C9C3-FC11-287EDE0B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168954"/>
            <a:ext cx="6903484" cy="1568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4D1AC-17DB-6336-A6EA-97CDB794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92" y="111388"/>
            <a:ext cx="4165106" cy="262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A0D78-0080-5883-32A4-E0937676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24" y="3284304"/>
            <a:ext cx="9018115" cy="2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9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07-46AC-687E-B415-09AC1D7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8A3E-DE61-E7C0-7CA1-B7DCD3CF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29BE-6BC7-1D99-2FD8-2FD61169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41" y="232410"/>
            <a:ext cx="8635210" cy="220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33015-7DCD-E08F-12FF-F3370739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50" y="3091223"/>
            <a:ext cx="7027380" cy="30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C3C4-5E06-F38B-C89B-AD1C26C1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6BBC-B833-7461-456D-E700421A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58E7-E663-3D29-5E8F-FE8C93A7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14" y="160920"/>
            <a:ext cx="5697886" cy="413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A9B5D-2231-7817-FFD0-9A731616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71" y="4502875"/>
            <a:ext cx="8632863" cy="20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8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F783-3F1C-7380-6FDB-7F182907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572B-9CEC-CAAF-4EC2-52B2B297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2E9E5-6442-69D4-101D-0CFD1E57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308"/>
            <a:ext cx="5257800" cy="383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9951B-B2CF-B65E-FC10-78400E9E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93" y="4599661"/>
            <a:ext cx="9230142" cy="15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3B7D-A675-711D-E189-3DEB68BE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1198-4D34-58FC-1178-35A37CAD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4A16F-8D55-9B52-A2F3-F66CB148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9" y="2378092"/>
            <a:ext cx="8327448" cy="3544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0FE9C-549F-53B0-6A77-FD20DCEE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56044"/>
            <a:ext cx="5097198" cy="22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3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12C7-4CEC-D786-DDEE-7E5C2002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DD7-5613-7827-223F-75D8D0D0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7EB1F-F76A-EA6D-ABF3-AEEEBE43A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/>
          <a:stretch/>
        </p:blipFill>
        <p:spPr>
          <a:xfrm>
            <a:off x="331304" y="365125"/>
            <a:ext cx="7487478" cy="404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F22CA-3A2B-AA52-0D7D-BBD3B7482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44"/>
          <a:stretch/>
        </p:blipFill>
        <p:spPr>
          <a:xfrm>
            <a:off x="8004313" y="677724"/>
            <a:ext cx="4094922" cy="4755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88F8A-D023-044C-3772-A188587D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4" y="4406291"/>
            <a:ext cx="6420678" cy="22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8FB-9289-085E-F246-F7CA00D5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38C-62BD-72B6-84AA-DA081227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6ADB0-FF93-CDB0-CDB1-94B74D10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2" y="4551547"/>
            <a:ext cx="9692470" cy="1941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710C1-D3DF-3A02-84B0-C0B015B1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18" y="154832"/>
            <a:ext cx="6108894" cy="45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1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2C94-9C96-6EBC-D1C4-2EBD6859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42A3-24F9-2083-48D8-C7CE385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BE40-D193-2AC7-F30D-AE6371F6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Order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7298-2AE6-69A9-2852-D9F1CF7A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 Circuit</a:t>
            </a:r>
          </a:p>
          <a:p>
            <a:r>
              <a:rPr lang="en-US" dirty="0"/>
              <a:t>RL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A9C61-FAD6-EF0A-49CD-320F4A39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54" y="1611061"/>
            <a:ext cx="7181220" cy="48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F3A-47BE-71E0-63AE-79AB862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436"/>
            <a:ext cx="10515600" cy="1325563"/>
          </a:xfrm>
        </p:spPr>
        <p:txBody>
          <a:bodyPr/>
          <a:lstStyle/>
          <a:p>
            <a:r>
              <a:rPr lang="en-US" b="1" dirty="0"/>
              <a:t>Excitation of first order circuits (RC and 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CCDF-5543-FD8B-F96D-BD8E6E6C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344"/>
            <a:ext cx="10515600" cy="4351338"/>
          </a:xfrm>
        </p:spPr>
        <p:txBody>
          <a:bodyPr/>
          <a:lstStyle/>
          <a:p>
            <a:r>
              <a:rPr lang="en-US" b="1" dirty="0"/>
              <a:t>Source free circuits: </a:t>
            </a:r>
            <a:r>
              <a:rPr lang="en-US" dirty="0"/>
              <a:t>First way is by initial conditions of the storage elements in the circuits.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Source Driven circuits: </a:t>
            </a:r>
            <a:r>
              <a:rPr lang="en-US" dirty="0"/>
              <a:t>The second way of exciting first order circuits is by independent sources.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05623-216C-53D4-AFE2-A325731E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55" y="2350733"/>
            <a:ext cx="9100930" cy="17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FCCE0-2142-A7E5-A998-4A0B0BA8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1" y="5390656"/>
            <a:ext cx="8441637" cy="10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C0F-AD11-FF86-F500-30837CBC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82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Source Free RC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44EF-E8AD-CCF6-F757-A384B4CA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09463-3D75-0E51-5105-FB6BCC5A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8" y="1825625"/>
            <a:ext cx="7455972" cy="103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37118-2D96-5FA2-30B7-6F7069F58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26"/>
          <a:stretch/>
        </p:blipFill>
        <p:spPr>
          <a:xfrm>
            <a:off x="8548248" y="1915174"/>
            <a:ext cx="3575512" cy="3027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7B6BA-B9BF-ACD6-1845-279EA2EEE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5"/>
          <a:stretch/>
        </p:blipFill>
        <p:spPr>
          <a:xfrm>
            <a:off x="325332" y="3649503"/>
            <a:ext cx="8040746" cy="1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6FF1-8946-170B-E510-11B93B14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673-7983-F7F9-6077-3239EA32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A2B25-BF51-12D8-2743-DF1A27F2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6" y="456832"/>
            <a:ext cx="7826953" cy="5720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7B760D-A034-5191-117A-892AAA02F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26"/>
          <a:stretch/>
        </p:blipFill>
        <p:spPr>
          <a:xfrm>
            <a:off x="8466361" y="1690688"/>
            <a:ext cx="3575512" cy="30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41C-6B98-F6CF-B116-C57EC899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FCDC-4CB6-3ADF-6E7C-8BE97192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30FD8-2621-75EE-2052-9B26A938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66344"/>
            <a:ext cx="6788228" cy="447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ED6E5-3713-AEBC-0562-79326F2D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18" y="4109750"/>
            <a:ext cx="660156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9F42-AAEB-74BD-3E47-B9B55963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662F-97B9-E093-E3A1-6E68C61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BA550-E1F8-716F-9EFF-5678819B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22"/>
            <a:ext cx="8902339" cy="153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A156D-F2EC-E91E-B1F5-FF3449A8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81" y="1739465"/>
            <a:ext cx="7678197" cy="109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73540-F89A-EAB4-BD5E-EC8180239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17" y="2829506"/>
            <a:ext cx="7477340" cy="777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0667D-1DA4-04F3-13AB-69ADBA90F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478" y="3692440"/>
            <a:ext cx="3889747" cy="28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4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2943-8DD8-8B2A-2C16-D959A3B5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24C0-3774-8832-71AD-1360350F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7BA1E-1762-4DD7-8668-D65E792D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1" y="322267"/>
            <a:ext cx="9529241" cy="107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C43AC-3FD6-9EBB-D62A-3692E41E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46" y="1470763"/>
            <a:ext cx="7071270" cy="2546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6A7D0-FA88-CA74-E65C-E4FE9F4B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61" y="3947440"/>
            <a:ext cx="9285860" cy="25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CD25-5C12-CC49-5530-254D43F1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A86D-9F46-FB08-6DB8-31B4B3AD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0E672-D4C7-C65F-ED4C-71498200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2" y="1292950"/>
            <a:ext cx="10088236" cy="282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65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Lecture 16 </vt:lpstr>
      <vt:lpstr>First Order Circuit</vt:lpstr>
      <vt:lpstr>Excitation of first order circuits (RC and RL)</vt:lpstr>
      <vt:lpstr>Source Free RC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7.1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 Analysis-I(EEE121)</dc:title>
  <dc:creator>Ahmad Mudassir</dc:creator>
  <cp:lastModifiedBy>Dr. Arsla Khan</cp:lastModifiedBy>
  <cp:revision>32</cp:revision>
  <dcterms:created xsi:type="dcterms:W3CDTF">2020-06-19T12:05:25Z</dcterms:created>
  <dcterms:modified xsi:type="dcterms:W3CDTF">2022-11-28T05:25:07Z</dcterms:modified>
</cp:coreProperties>
</file>