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48" r:id="rId3"/>
    <p:sldId id="649" r:id="rId4"/>
    <p:sldId id="650" r:id="rId5"/>
    <p:sldId id="651" r:id="rId6"/>
    <p:sldId id="652" r:id="rId7"/>
    <p:sldId id="653" r:id="rId8"/>
    <p:sldId id="654" r:id="rId9"/>
    <p:sldId id="655" r:id="rId10"/>
    <p:sldId id="656" r:id="rId11"/>
    <p:sldId id="657" r:id="rId12"/>
    <p:sldId id="658" r:id="rId13"/>
    <p:sldId id="64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C87D-DDF2-4557-91F7-ABD63A1C7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45086-2BFF-41AB-AEE2-8E2829967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56D48-E916-42CA-A738-B87CE440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D81D-3A42-429C-A489-46887A93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1D95-F6B1-4633-8AB7-4027C472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9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98D1B-AB80-4988-BEB4-E3010349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2F476-1123-44BD-8ABE-C8A6B8D34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A6698-7A1B-41B0-AEDB-94695109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94769-5C09-498D-AA30-A1E2FC01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3834E-169D-4F48-9460-8BBA50EB8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4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A36BE-EFE8-4A15-8C47-29DA38808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29AF0-20AC-4259-BCBE-3B1F0DCA4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A3822-CFFF-427F-99DE-DFEFB1D8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E62BE-D229-4B4C-9B85-CD916F37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25808-C3A8-40BA-9468-1ABC24D4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BA85-3BD0-4053-BD83-AC2138B8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E8984-3D7B-44C8-89A3-351C2AF80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DD16-BB6B-40DA-9F34-3E29D8CC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7716C-CE81-4651-9F36-B6D1EA4A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53F4E-30C1-4429-A96E-836AB7F4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72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1D00-8E24-4B68-AEE9-33F08706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CC295-2254-4833-9868-38A0036BE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46070-6350-4C16-97B2-675DF2E0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A394F-78BF-4155-B866-FF7DF0C1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BA913-3609-44A5-B237-DCB568437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3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9FAD-1BCC-4C59-9E04-ABF4F7034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4F17-8AD9-41BB-A88D-A3B450FA7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ADDC7-4EC9-4823-8CFE-33AFEE679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2E891-4847-43FB-9297-4A693B8B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63178-FC74-40DC-9A21-5C27CB75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0F57A-EBDB-41AF-9822-AAC20379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7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55135-9AC0-410C-B8A1-0AF16028E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9A6DA-E8BD-4AC7-8686-528A853B1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E8CE7-8F25-4D69-A2DD-B7E949368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33FE9-6418-480C-B5C6-C013CBD51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AFF67B-C043-47BE-8052-801DB5A68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681A9-288D-43EB-90D2-1F6401DA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EE96F-C21D-4E3A-9AAC-510AF6D6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CB561-32D1-410A-B19C-D66E1DCB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8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3EF1-9156-4B54-BB41-117BC073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68567-A189-4980-9E6D-0E535864B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C1E63-2D93-49C9-9404-CC69C59A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96588-0502-445A-8019-D27DDFA9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1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4C88C0-DB65-41B0-B7C8-B84681A5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B7927-6219-4794-A16F-AEDEAE3F5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5C222-9D9F-4307-9607-C74C7C9A5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2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0ABE-B382-475A-A3C7-38016E28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7C4EE-A82E-4A83-AC6C-FC56ECF3E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CC256-D980-4F65-9308-9E5DAD292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05C54-8AB9-4079-AF3E-160AA7A5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DF9A4-2D20-4E31-B7AD-41BF1960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B6AF9-CF83-40C6-BF3E-25B53E7E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3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3D95-D9DA-4C0D-9A3C-734085110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B2F5C-35F9-4A7C-AADA-02E4DC14E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B3CC0-4011-4816-8C44-4C8FAFB5A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269DC-32C5-4C71-95DB-C959E906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100DB-1DE2-4545-BDD4-83F104391BB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84D499-2F6A-4A1F-81C3-EE0F75647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17B71-28E1-4E00-8B55-1358D12B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3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102712-7AC5-4E87-8FD1-243E6858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5958C-F082-445C-ABFD-659D656E3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11B4E-F27B-4FD9-AA42-5FAE667DC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100DB-1DE2-4545-BDD4-83F104391BBC}" type="datetimeFigureOut">
              <a:rPr lang="en-US" smtClean="0"/>
              <a:t>12/4/2022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A4794-F4EF-4736-8654-82EDFB6D1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E1706-3120-4B2D-ADB4-B2094C063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554BD-EBF5-4753-ADC3-5EF3569373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0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301D1-7FD9-45CA-9D48-EAE0DF79E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5718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993300"/>
                </a:solidFill>
              </a:rPr>
              <a:t>Lecture 17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ECEDF-7B97-4F5F-B9E0-DC9E37C2F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3366FF"/>
                </a:solidFill>
              </a:rPr>
              <a:t>Inductors</a:t>
            </a:r>
          </a:p>
        </p:txBody>
      </p:sp>
    </p:spTree>
    <p:extLst>
      <p:ext uri="{BB962C8B-B14F-4D97-AF65-F5344CB8AC3E}">
        <p14:creationId xmlns:p14="http://schemas.microsoft.com/office/powerpoint/2010/main" val="414883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8863-6773-8774-CB4B-CB73D912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F42F-B80C-1037-07AE-7513FEF9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5E8AE-CD8E-FAEB-3E38-7DF30B767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66" y="204661"/>
            <a:ext cx="8759686" cy="644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21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0E29-D398-2E2D-19F9-EB9F62173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C500B-25E7-83FE-42B2-3E652E8E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974493-5162-D9F1-E965-0E6EB5FD23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700"/>
          <a:stretch/>
        </p:blipFill>
        <p:spPr>
          <a:xfrm>
            <a:off x="0" y="158163"/>
            <a:ext cx="7430537" cy="8829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4E1EE4-D486-B3F8-A074-097EA42ED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651" y="0"/>
            <a:ext cx="3953427" cy="2600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1BEC3F-92D9-AFE2-53D2-6B60E3C1E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922" y="1690688"/>
            <a:ext cx="7497221" cy="1667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4B7D8E-817C-60AF-3084-57B521C06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69" y="3433945"/>
            <a:ext cx="6754168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3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8B37-B241-1AF8-275C-11577D18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0622-7A88-7400-FE91-06E3A752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1B6A31-F18E-AB22-937D-C38C29B9D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7220958" cy="2724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9E84C0-ECE3-490F-F20A-200FFA99F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306" y="3089655"/>
            <a:ext cx="700185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32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2C94-9C96-6EBC-D1C4-2EBD6859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42A3-24F9-2083-48D8-C7CE3859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8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80EF-07FC-7CE6-C89E-12AF63AE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Inductors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C251-A7B2-0059-4BA3-A4908553A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9FBB7-49EB-464D-E8E4-6C58A5FEA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840" y="544333"/>
            <a:ext cx="3774731" cy="2884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642F67-B063-C70C-CA60-8C2D1E5AA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2" y="1557269"/>
            <a:ext cx="7361666" cy="11975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469433-6AD1-4480-7385-ED62DFD523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36"/>
          <a:stretch/>
        </p:blipFill>
        <p:spPr>
          <a:xfrm>
            <a:off x="191925" y="3062703"/>
            <a:ext cx="7858312" cy="223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03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0619-A008-4F9E-A950-452703436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33289-6874-1520-AF69-738A90E56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CAE92-EA66-925B-745A-9E0EBDC12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0" y="192846"/>
            <a:ext cx="8531087" cy="3525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2A086C-7996-12E5-32FF-440E2A331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03984"/>
            <a:ext cx="8370071" cy="128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9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EDB7F-A815-DA67-E8A5-DBE0399A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CBF93-C5A1-1788-9E23-C3F4F4C6E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AF9B1-6691-952F-BACB-3D02F8632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90" y="333063"/>
            <a:ext cx="7235654" cy="2400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B90960-26C5-8190-C0F0-BDA88E2C0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60" y="2613218"/>
            <a:ext cx="6495448" cy="1756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9032CA-55DD-388D-C42F-DB2DAFCAE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02" y="4421920"/>
            <a:ext cx="7367310" cy="18899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543CF1-7B17-03CB-494C-A82AE208A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3026" y="4816194"/>
            <a:ext cx="2423816" cy="15004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913D61D-46CF-ECD3-FECD-2FB6AA99DFD4}"/>
              </a:ext>
            </a:extLst>
          </p:cNvPr>
          <p:cNvSpPr txBox="1"/>
          <p:nvPr/>
        </p:nvSpPr>
        <p:spPr>
          <a:xfrm>
            <a:off x="9922565" y="4446862"/>
            <a:ext cx="1747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energy</a:t>
            </a:r>
          </a:p>
        </p:txBody>
      </p:sp>
    </p:spTree>
    <p:extLst>
      <p:ext uri="{BB962C8B-B14F-4D97-AF65-F5344CB8AC3E}">
        <p14:creationId xmlns:p14="http://schemas.microsoft.com/office/powerpoint/2010/main" val="178591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D7EE-EB76-B71F-299A-8CD08237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/>
          <a:lstStyle/>
          <a:p>
            <a:r>
              <a:rPr lang="en-US" b="1" dirty="0"/>
              <a:t>Properties of an Inductor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7F78-494B-FBF7-7AE7-E6602CEF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470"/>
            <a:ext cx="10515600" cy="483849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B6E83-CD1B-987A-6960-A02BACF2E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70" y="1338470"/>
            <a:ext cx="8000414" cy="3117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F6C882-E9CD-30D7-DEF9-D0E529431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917" y="4576519"/>
            <a:ext cx="7543179" cy="160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9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1CB9-FD8C-EC0E-168B-D38D7B99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FB337-0355-5B0F-CD55-4D7647271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B09B49-8B65-65AF-A8FD-0626F8BD8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788839"/>
            <a:ext cx="7269872" cy="969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B499C9-951A-BC7F-C288-842E169D3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50" y="0"/>
            <a:ext cx="3906078" cy="29896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F57CB5-BA0F-481F-69C5-0D0B96E3B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0395" y="2181870"/>
            <a:ext cx="5963482" cy="3705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AA9EA2-F838-2AB9-5A06-5426F4841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50" y="3354821"/>
            <a:ext cx="3760550" cy="21284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5BA4C4-72E4-DC84-6F04-E897B32EC6E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4111" t="35011" r="6003"/>
          <a:stretch/>
        </p:blipFill>
        <p:spPr>
          <a:xfrm>
            <a:off x="6785378" y="5805667"/>
            <a:ext cx="2888974" cy="68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73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334B-2C50-15CB-CCAD-0789074C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8451-2E66-E4AB-F4DF-F802CDAA2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9EE3B-00E1-15CE-09D7-10F5E74DB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225"/>
            <a:ext cx="5340458" cy="2727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4583ED-3DA5-F179-C5F1-947502716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363" y="3586122"/>
            <a:ext cx="9230589" cy="178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0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3896-EBB0-FCE3-DFC3-62C231DC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90461" cy="1325563"/>
          </a:xfrm>
        </p:spPr>
        <p:txBody>
          <a:bodyPr/>
          <a:lstStyle/>
          <a:p>
            <a:r>
              <a:rPr lang="en-US" b="1" dirty="0"/>
              <a:t>Inductors in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2303D-0EE6-B530-EBBA-664C4E0C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9E803-2CD0-D5BD-3E69-85C833D07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589" y="720794"/>
            <a:ext cx="7409619" cy="52394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8A16B-7D90-DC52-0B88-77811CE118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68" t="5141" r="5972"/>
          <a:stretch/>
        </p:blipFill>
        <p:spPr>
          <a:xfrm>
            <a:off x="357808" y="2478157"/>
            <a:ext cx="4185673" cy="22926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647863-D7DC-064A-2289-AF612C49F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39" y="5882212"/>
            <a:ext cx="581106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23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6937E-89A0-CA73-52F1-69DB3B13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79643" cy="1325563"/>
          </a:xfrm>
        </p:spPr>
        <p:txBody>
          <a:bodyPr/>
          <a:lstStyle/>
          <a:p>
            <a:r>
              <a:rPr lang="en-US" b="1" dirty="0"/>
              <a:t>Inductors in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3EA85-C4D4-03DC-F476-CEE33DEE8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59E2E-D169-5318-F8F6-0D24EEC4E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92" y="1825625"/>
            <a:ext cx="3277057" cy="1695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1E58AF-0822-1E69-9F46-4A8329F1DE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814"/>
          <a:stretch/>
        </p:blipFill>
        <p:spPr>
          <a:xfrm>
            <a:off x="4290698" y="106090"/>
            <a:ext cx="6836596" cy="5618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93AB8D-43F1-A417-6901-61319064F5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908" t="15365" r="-609"/>
          <a:stretch/>
        </p:blipFill>
        <p:spPr>
          <a:xfrm>
            <a:off x="5871328" y="5647334"/>
            <a:ext cx="4809924" cy="11045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BCEC56-DDDE-D4B8-2CC7-6017D737F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" y="5859877"/>
            <a:ext cx="5868219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9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17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Lecture 17 </vt:lpstr>
      <vt:lpstr>Inductors</vt:lpstr>
      <vt:lpstr>PowerPoint Presentation</vt:lpstr>
      <vt:lpstr>PowerPoint Presentation</vt:lpstr>
      <vt:lpstr>Properties of an Inductor</vt:lpstr>
      <vt:lpstr>PowerPoint Presentation</vt:lpstr>
      <vt:lpstr>PowerPoint Presentation</vt:lpstr>
      <vt:lpstr>Inductors in Series</vt:lpstr>
      <vt:lpstr>Inductors in parallel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Circuit Analysis-I(EEE121)</dc:title>
  <dc:creator>Ahmad Mudassir</dc:creator>
  <cp:lastModifiedBy>Dr. Arsla Khan</cp:lastModifiedBy>
  <cp:revision>37</cp:revision>
  <dcterms:created xsi:type="dcterms:W3CDTF">2020-06-19T12:05:25Z</dcterms:created>
  <dcterms:modified xsi:type="dcterms:W3CDTF">2022-12-04T11:16:49Z</dcterms:modified>
</cp:coreProperties>
</file>