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377" r:id="rId3"/>
    <p:sldId id="424" r:id="rId4"/>
    <p:sldId id="371" r:id="rId5"/>
    <p:sldId id="3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9B5D-6B85-4B05-848F-4EB7CC2F15EE}" type="datetimeFigureOut">
              <a:rPr lang="fr-FR" smtClean="0"/>
              <a:pPr/>
              <a:t>04/06/2020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06C1-BBA0-4A9F-A027-56E81B86B14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27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eatherprediction.com/habyhints/194/" TargetMode="External"/><Relationship Id="rId2" Type="http://schemas.openxmlformats.org/officeDocument/2006/relationships/hyperlink" Target="http://www.theweatherprediction.com/habyhints/27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eatherprediction.com/habyhints2/457/" TargetMode="External"/><Relationship Id="rId2" Type="http://schemas.openxmlformats.org/officeDocument/2006/relationships/hyperlink" Target="http://www.theweatherprediction.com/habyhints/194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hyperlink" Target="http://www.theweatherprediction.com/habyhints/13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heweatherprediction.com/habyhints2/457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743200"/>
            <a:ext cx="1931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Vorticity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vorticity</a:t>
            </a:r>
            <a:r>
              <a:rPr lang="en-US" dirty="0" smtClean="0"/>
              <a:t>  describes the local spinning motion of a fluid near some point.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Vorticity</a:t>
            </a:r>
            <a:r>
              <a:rPr lang="en-US" b="1" dirty="0" smtClean="0"/>
              <a:t> can be thought of simply as a COUNTER-CLOCKWISE or CLOCKWISE spin. 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Low pressure is associated with rising air and high pressure with sinking air.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Counterclockwise spin produces POSITIVE VORTICITY while a clockwise spin in the </a:t>
            </a:r>
            <a:r>
              <a:rPr lang="en-US" b="1" dirty="0" smtClean="0"/>
              <a:t>Northern </a:t>
            </a:r>
            <a:r>
              <a:rPr lang="en-US" b="1" dirty="0" smtClean="0"/>
              <a:t>Hemisphere produces NEGATIVE VORTICITY. 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657600" y="0"/>
            <a:ext cx="1266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Vorticity</a:t>
            </a:r>
            <a:endParaRPr lang="fr-FR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oriolis Force: an artifact of the earth's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3914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SHEAR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CURVATURE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CORIOLIS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>
                <a:solidFill>
                  <a:schemeClr val="accent1"/>
                </a:solidFill>
              </a:rPr>
              <a:t>SHEAR</a:t>
            </a:r>
            <a:r>
              <a:rPr lang="en-US" b="1" dirty="0"/>
              <a:t>- A change in wind speed over some horizontal distance. Determined at 500 </a:t>
            </a:r>
            <a:r>
              <a:rPr lang="en-US" b="1" dirty="0" err="1"/>
              <a:t>millibars</a:t>
            </a:r>
            <a:r>
              <a:rPr lang="en-US" b="1" dirty="0"/>
              <a:t> by examining the spacing (and rate of spacing change) of height contours</a:t>
            </a:r>
            <a:r>
              <a:rPr lang="en-US" b="1" dirty="0" smtClean="0"/>
              <a:t>.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>
                <a:solidFill>
                  <a:schemeClr val="accent1"/>
                </a:solidFill>
              </a:rPr>
              <a:t>CURVATURE</a:t>
            </a:r>
            <a:r>
              <a:rPr lang="en-US" b="1" dirty="0"/>
              <a:t>- A change in wind direction over some horizontal distance. This change will result in either a counter-clockwise or clockwise curvature</a:t>
            </a:r>
            <a:r>
              <a:rPr lang="en-US" b="1" dirty="0" smtClean="0"/>
              <a:t>.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>
                <a:solidFill>
                  <a:schemeClr val="accent1"/>
                </a:solidFill>
              </a:rPr>
              <a:t>CORIOLIS</a:t>
            </a:r>
            <a:r>
              <a:rPr lang="en-US" b="1" dirty="0"/>
              <a:t> - </a:t>
            </a:r>
            <a:r>
              <a:rPr lang="en-US" dirty="0" err="1">
                <a:hlinkClick r:id="rId2"/>
              </a:rPr>
              <a:t>Coriolis</a:t>
            </a:r>
            <a:r>
              <a:rPr lang="en-US" b="1" dirty="0"/>
              <a:t> is the spinning motion created by the Earth's rotation.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/>
              <a:t>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95400" y="2819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3"/>
              </a:rPr>
              <a:t>Absolute </a:t>
            </a:r>
            <a:r>
              <a:rPr lang="en-US" sz="2400" b="1" dirty="0" err="1">
                <a:hlinkClick r:id="rId3"/>
              </a:rPr>
              <a:t>vorticity</a:t>
            </a:r>
            <a:r>
              <a:rPr lang="en-US" sz="2400" b="1" dirty="0"/>
              <a:t> = shear + curvature + </a:t>
            </a:r>
            <a:r>
              <a:rPr lang="en-US" sz="2400" b="1" dirty="0" err="1"/>
              <a:t>coriolis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332222"/>
            <a:ext cx="4275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Elements that produce </a:t>
            </a:r>
            <a:r>
              <a:rPr lang="en-US" sz="2400" b="1" u="sng" dirty="0" err="1"/>
              <a:t>vorticity</a:t>
            </a:r>
            <a:r>
              <a:rPr lang="en-US" sz="2400" b="1" u="sng" dirty="0"/>
              <a:t>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6332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9154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hlinkClick r:id="rId2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POSITIVE / INCREASING VORTICITY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Wind speed increasing when moving away from center point of </a:t>
            </a:r>
            <a:r>
              <a:rPr lang="en-US" b="1" dirty="0" smtClean="0">
                <a:hlinkClick r:id="rId3"/>
              </a:rPr>
              <a:t>trough</a:t>
            </a:r>
            <a:r>
              <a:rPr lang="en-US" b="1" dirty="0" smtClean="0"/>
              <a:t>. (positive shear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smtClean="0"/>
              <a:t>counterclockwise curvature in the wind flow. This occurs in troughs and </a:t>
            </a:r>
            <a:r>
              <a:rPr lang="en-US" b="1" dirty="0" err="1" smtClean="0">
                <a:hlinkClick r:id="rId4"/>
              </a:rPr>
              <a:t>shortwaves</a:t>
            </a:r>
            <a:r>
              <a:rPr lang="en-US" b="1" dirty="0" smtClean="0"/>
              <a:t>. (positive curvature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 smtClean="0"/>
              <a:t>south to north movement of air. </a:t>
            </a:r>
            <a:r>
              <a:rPr lang="en-US" b="1" dirty="0" err="1" smtClean="0"/>
              <a:t>Coriolis</a:t>
            </a:r>
            <a:r>
              <a:rPr lang="en-US" b="1" dirty="0" smtClean="0"/>
              <a:t> increases (becomes more positive) when moving from the equator toward the poles. (increasingly positive earth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fr-FR" dirty="0"/>
          </a:p>
        </p:txBody>
      </p:sp>
      <p:pic>
        <p:nvPicPr>
          <p:cNvPr id="3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5" cstate="print"/>
          <a:srcRect t="28970" b="50172"/>
          <a:stretch>
            <a:fillRect/>
          </a:stretch>
        </p:blipFill>
        <p:spPr bwMode="auto">
          <a:xfrm>
            <a:off x="3276600" y="1676400"/>
            <a:ext cx="3276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5" cstate="print"/>
          <a:srcRect l="12329" r="9589" b="84936"/>
          <a:stretch>
            <a:fillRect/>
          </a:stretch>
        </p:blipFill>
        <p:spPr bwMode="auto">
          <a:xfrm>
            <a:off x="3595048" y="3788197"/>
            <a:ext cx="3200400" cy="990600"/>
          </a:xfrm>
          <a:prstGeom prst="rect">
            <a:avLst/>
          </a:prstGeom>
          <a:noFill/>
        </p:spPr>
      </p:pic>
      <p:pic>
        <p:nvPicPr>
          <p:cNvPr id="5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5" cstate="print"/>
          <a:srcRect l="16438" t="68369" r="2740" b="15408"/>
          <a:stretch>
            <a:fillRect/>
          </a:stretch>
        </p:blipFill>
        <p:spPr bwMode="auto">
          <a:xfrm>
            <a:off x="3404548" y="5477898"/>
            <a:ext cx="3581400" cy="127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0"/>
            <a:ext cx="693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NEGATIVE / DECREASING VORTICITY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Wind speed decreasing when moving away from center point of trough. (negative shear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just"/>
            <a:r>
              <a:rPr lang="en-US" b="1" dirty="0" smtClean="0"/>
              <a:t>A clockwise curvature in the wind flow. This occurs in </a:t>
            </a:r>
            <a:r>
              <a:rPr lang="en-US" b="1" dirty="0" smtClean="0">
                <a:hlinkClick r:id="rId2"/>
              </a:rPr>
              <a:t>ridges</a:t>
            </a:r>
            <a:r>
              <a:rPr lang="en-US" b="1" dirty="0" smtClean="0"/>
              <a:t>. (negative curvature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just"/>
            <a:r>
              <a:rPr lang="en-US" b="1" dirty="0" smtClean="0"/>
              <a:t>A north to south movement of air. </a:t>
            </a:r>
            <a:r>
              <a:rPr lang="en-US" b="1" dirty="0" err="1" smtClean="0"/>
              <a:t>Coriolis</a:t>
            </a:r>
            <a:r>
              <a:rPr lang="en-US" b="1" dirty="0" smtClean="0"/>
              <a:t> decreases (becomes less positive) when moving from the pole to the equator. (decreasingly positive earth </a:t>
            </a:r>
            <a:r>
              <a:rPr lang="en-US" b="1" dirty="0" err="1" smtClean="0"/>
              <a:t>vorticity</a:t>
            </a:r>
            <a:r>
              <a:rPr lang="en-US" b="1" dirty="0" smtClean="0"/>
              <a:t>)</a:t>
            </a:r>
            <a:endParaRPr lang="fr-FR" dirty="0"/>
          </a:p>
        </p:txBody>
      </p:sp>
      <p:pic>
        <p:nvPicPr>
          <p:cNvPr id="3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3" cstate="print"/>
          <a:srcRect t="15408" b="71845"/>
          <a:stretch>
            <a:fillRect/>
          </a:stretch>
        </p:blipFill>
        <p:spPr bwMode="auto">
          <a:xfrm>
            <a:off x="2057400" y="3505200"/>
            <a:ext cx="5562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3" cstate="print"/>
          <a:srcRect t="84936"/>
          <a:stretch>
            <a:fillRect/>
          </a:stretch>
        </p:blipFill>
        <p:spPr bwMode="auto">
          <a:xfrm>
            <a:off x="2590800" y="5715000"/>
            <a:ext cx="5562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2" descr="C:\Users\TEMP.JAM-HP.024\Desktop\Vorticity.jpg"/>
          <p:cNvPicPr>
            <a:picLocks noChangeAspect="1" noChangeArrowheads="1"/>
          </p:cNvPicPr>
          <p:nvPr/>
        </p:nvPicPr>
        <p:blipFill>
          <a:blip r:embed="rId3" cstate="print"/>
          <a:srcRect t="49013" b="30129"/>
          <a:stretch>
            <a:fillRect/>
          </a:stretch>
        </p:blipFill>
        <p:spPr bwMode="auto">
          <a:xfrm>
            <a:off x="3124200" y="914400"/>
            <a:ext cx="5562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149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</dc:creator>
  <cp:lastModifiedBy>pc</cp:lastModifiedBy>
  <cp:revision>129</cp:revision>
  <dcterms:created xsi:type="dcterms:W3CDTF">2006-08-16T00:00:00Z</dcterms:created>
  <dcterms:modified xsi:type="dcterms:W3CDTF">2020-06-04T14:25:01Z</dcterms:modified>
</cp:coreProperties>
</file>