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74" r:id="rId6"/>
    <p:sldId id="259" r:id="rId7"/>
    <p:sldId id="260" r:id="rId8"/>
    <p:sldId id="261" r:id="rId9"/>
    <p:sldId id="277" r:id="rId10"/>
    <p:sldId id="276" r:id="rId11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4hk6N5vC1Q&amp;list=PLBlnK6fEyqRhG6s3jYIU48CqsT5cyiDTO&amp;index=2" TargetMode="External"/><Relationship Id="rId2" Type="http://schemas.openxmlformats.org/officeDocument/2006/relationships/hyperlink" Target="https://www.youtube.com/watch?v=s8rsR_TStaA&amp;list=PLBlnK6fEyqRhG6s3jYIU48CqsT5cyiDTO&amp;index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3Qzpj6UUxhE&amp;list=PLBlnK6fEyqRhG6s3jYIU48CqsT5cyiDTO&amp;index=273" TargetMode="External"/><Relationship Id="rId4" Type="http://schemas.openxmlformats.org/officeDocument/2006/relationships/hyperlink" Target="https://www.youtube.com/watch?v=9Cd5nVCFfc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2412-9F35-4E40-93C7-5350C3EAD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Introduction to Signals and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E75C1-B393-493B-86F1-9F27F8B49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Arsla Khan</a:t>
            </a:r>
          </a:p>
        </p:txBody>
      </p:sp>
    </p:spTree>
    <p:extLst>
      <p:ext uri="{BB962C8B-B14F-4D97-AF65-F5344CB8AC3E}">
        <p14:creationId xmlns:p14="http://schemas.microsoft.com/office/powerpoint/2010/main" val="22159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4FBE-053D-F0F3-BC9C-3E74AB93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14600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972192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5FE9-40A7-4411-96FF-D86F8C4D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94A2-8C65-4984-83A6-60E6B2060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Basic operations on signals</a:t>
            </a:r>
          </a:p>
          <a:p>
            <a:r>
              <a:rPr lang="en-US" dirty="0"/>
              <a:t>Basic system properties</a:t>
            </a:r>
          </a:p>
          <a:p>
            <a:r>
              <a:rPr lang="en-US" dirty="0"/>
              <a:t>Time domain analysis of continuous and discrete time systems</a:t>
            </a:r>
          </a:p>
          <a:p>
            <a:r>
              <a:rPr lang="en-US" dirty="0"/>
              <a:t>Fourier series analysis of CTS and DTS</a:t>
            </a:r>
          </a:p>
          <a:p>
            <a:r>
              <a:rPr lang="en-US" dirty="0"/>
              <a:t>Fourier transform analysis of CTS and DTS</a:t>
            </a:r>
          </a:p>
          <a:p>
            <a:r>
              <a:rPr lang="en-US" dirty="0"/>
              <a:t>Laplace Transform</a:t>
            </a:r>
          </a:p>
          <a:p>
            <a:r>
              <a:rPr lang="en-US" dirty="0"/>
              <a:t>Z Transform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FE67D-53C8-477C-B947-B8EE1534A4ED}"/>
              </a:ext>
            </a:extLst>
          </p:cNvPr>
          <p:cNvSpPr txBox="1"/>
          <p:nvPr/>
        </p:nvSpPr>
        <p:spPr>
          <a:xfrm>
            <a:off x="7213686" y="1660557"/>
            <a:ext cx="4779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Text Book:</a:t>
            </a:r>
          </a:p>
          <a:p>
            <a:r>
              <a:rPr lang="en-US" sz="2400" b="1" dirty="0"/>
              <a:t>Signals and Systems</a:t>
            </a:r>
          </a:p>
          <a:p>
            <a:r>
              <a:rPr lang="en-US" sz="2400" dirty="0"/>
              <a:t>By A.V. Oppenheim and A. S. </a:t>
            </a:r>
            <a:r>
              <a:rPr lang="en-US" sz="2400" dirty="0" err="1"/>
              <a:t>Willsky</a:t>
            </a:r>
            <a:r>
              <a:rPr lang="en-US" sz="2400" dirty="0"/>
              <a:t>  </a:t>
            </a:r>
          </a:p>
          <a:p>
            <a:r>
              <a:rPr lang="en-US" sz="2400" b="1" dirty="0"/>
              <a:t>Second Edition </a:t>
            </a:r>
            <a:r>
              <a:rPr lang="en-US" sz="2400" dirty="0"/>
              <a:t>Prentice Hall, 2012</a:t>
            </a:r>
          </a:p>
        </p:txBody>
      </p:sp>
    </p:spTree>
    <p:extLst>
      <p:ext uri="{BB962C8B-B14F-4D97-AF65-F5344CB8AC3E}">
        <p14:creationId xmlns:p14="http://schemas.microsoft.com/office/powerpoint/2010/main" val="3708813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C2DC-A437-45E3-AF33-591E88D3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218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Links for Video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E4A3-951E-4D31-A907-467A69B74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43270"/>
            <a:ext cx="9601200" cy="4224130"/>
          </a:xfrm>
        </p:spPr>
        <p:txBody>
          <a:bodyPr/>
          <a:lstStyle/>
          <a:p>
            <a:r>
              <a:rPr lang="en-US" b="1" dirty="0"/>
              <a:t>Introduction to Signals and Systems:</a:t>
            </a:r>
          </a:p>
          <a:p>
            <a:r>
              <a:rPr lang="en-US" dirty="0">
                <a:hlinkClick r:id="rId2"/>
              </a:rPr>
              <a:t>https://www.youtube.com/watch?v=s8rsR_TStaA&amp;list=PLBlnK6fEyqRhG6s3jYIU48CqsT5cyiDTO&amp;index=1</a:t>
            </a:r>
            <a:endParaRPr lang="en-US" dirty="0"/>
          </a:p>
          <a:p>
            <a:r>
              <a:rPr lang="en-US" b="1" dirty="0"/>
              <a:t>Continuous and Discrete Time Signals</a:t>
            </a:r>
          </a:p>
          <a:p>
            <a:r>
              <a:rPr lang="en-US" dirty="0">
                <a:hlinkClick r:id="rId3"/>
              </a:rPr>
              <a:t>https://www.youtube.com/watch?v=H4hk6N5vC1Q&amp;list=PLBlnK6fEyqRhG6s3jYIU48CqsT5cyiDTO&amp;index=2</a:t>
            </a:r>
            <a:endParaRPr lang="en-US" dirty="0"/>
          </a:p>
          <a:p>
            <a:r>
              <a:rPr lang="en-US" b="1" dirty="0"/>
              <a:t>Time Shifting</a:t>
            </a:r>
          </a:p>
          <a:p>
            <a:r>
              <a:rPr lang="en-US" dirty="0">
                <a:hlinkClick r:id="rId4"/>
              </a:rPr>
              <a:t>https://www.youtube.com/watch?v=9Cd5nVCFfc0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https://www.youtube.com/watch?v=3Qzpj6UUxhE&amp;list=PLBlnK6fEyqRhG6s3jYIU48CqsT5cyiDTO&amp;index=273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6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AD8EC-387E-4C8A-BFFC-AD516C10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8B615-B6FF-4413-B0A2-F7D9D65D8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11550"/>
                <a:ext cx="9601200" cy="4455850"/>
              </a:xfrm>
            </p:spPr>
            <p:txBody>
              <a:bodyPr/>
              <a:lstStyle/>
              <a:p>
                <a:r>
                  <a:rPr lang="en-US" dirty="0"/>
                  <a:t>Signal is defined as:</a:t>
                </a:r>
              </a:p>
              <a:p>
                <a:pPr lvl="1"/>
                <a:r>
                  <a:rPr lang="en-US" dirty="0"/>
                  <a:t>“A quantity used to convey information” e.g. human speech, temperature</a:t>
                </a:r>
              </a:p>
              <a:p>
                <a:pPr lvl="1"/>
                <a:r>
                  <a:rPr lang="en-US" dirty="0"/>
                  <a:t>“a dependent variable or function of one or more independent variables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Single Variable Signal </a:t>
                </a:r>
                <a:r>
                  <a:rPr lang="en-US" dirty="0">
                    <a:sym typeface="Wingdings" panose="05000000000000000000" pitchFamily="2" charset="2"/>
                  </a:rPr>
                  <a:t> If signal is dependent on one variable only.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Multi Variable Signal </a:t>
                </a:r>
                <a:r>
                  <a:rPr lang="en-US" dirty="0">
                    <a:sym typeface="Wingdings" panose="05000000000000000000" pitchFamily="2" charset="2"/>
                  </a:rPr>
                  <a:t> If signal is depending on more than one variable.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68B615-B6FF-4413-B0A2-F7D9D65D8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11550"/>
                <a:ext cx="9601200" cy="4455850"/>
              </a:xfrm>
              <a:blipFill>
                <a:blip r:embed="rId2"/>
                <a:stretch>
                  <a:fillRect l="-571"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52F578A3-54F3-4969-A66A-D42A32109558}"/>
              </a:ext>
            </a:extLst>
          </p:cNvPr>
          <p:cNvSpPr/>
          <p:nvPr/>
        </p:nvSpPr>
        <p:spPr>
          <a:xfrm rot="5400000">
            <a:off x="4057092" y="2959598"/>
            <a:ext cx="213064" cy="514905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4FC00-E7A8-4992-A723-A603BAA90B41}"/>
              </a:ext>
            </a:extLst>
          </p:cNvPr>
          <p:cNvSpPr txBox="1"/>
          <p:nvPr/>
        </p:nvSpPr>
        <p:spPr>
          <a:xfrm>
            <a:off x="3755251" y="3323581"/>
            <a:ext cx="81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4445C9B-7646-4BCD-A798-1C80F3A5BE66}"/>
              </a:ext>
            </a:extLst>
          </p:cNvPr>
          <p:cNvSpPr/>
          <p:nvPr/>
        </p:nvSpPr>
        <p:spPr>
          <a:xfrm rot="5400000">
            <a:off x="5029196" y="2546785"/>
            <a:ext cx="213064" cy="1340532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1ED7F-4947-4FC8-BB20-FC2293142131}"/>
              </a:ext>
            </a:extLst>
          </p:cNvPr>
          <p:cNvSpPr txBox="1"/>
          <p:nvPr/>
        </p:nvSpPr>
        <p:spPr>
          <a:xfrm>
            <a:off x="4736229" y="3323581"/>
            <a:ext cx="271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295455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EB18-4891-4B28-BD63-DDE2D377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6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Difference btw signal and a dc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B50A5-EB5C-42B6-85A0-36F23B4E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52330"/>
            <a:ext cx="9601200" cy="3581400"/>
          </a:xfrm>
        </p:spPr>
        <p:txBody>
          <a:bodyPr/>
          <a:lstStyle/>
          <a:p>
            <a:r>
              <a:rPr lang="en-US" dirty="0"/>
              <a:t>anything which is varying is a signal but a constant value is not a signal</a:t>
            </a:r>
          </a:p>
          <a:p>
            <a:r>
              <a:rPr lang="en-US" dirty="0"/>
              <a:t>e.g. AC is a signal because current is changing with time. Whereas DC is not a signal because in DC, current is not changing with time. </a:t>
            </a:r>
          </a:p>
        </p:txBody>
      </p:sp>
      <p:pic>
        <p:nvPicPr>
          <p:cNvPr id="1028" name="Picture 4" descr="Image result for dc signal">
            <a:extLst>
              <a:ext uri="{FF2B5EF4-FFF2-40B4-BE49-F238E27FC236}">
                <a16:creationId xmlns:a16="http://schemas.microsoft.com/office/drawing/2014/main" id="{D4CC7255-07E5-4A1B-8D06-76843C951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564" y="3562142"/>
            <a:ext cx="34099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0466C2-FBFD-4585-A9D3-6354A2921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74" y="2791315"/>
            <a:ext cx="6059095" cy="37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89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6C9E-0DF1-4BD3-A133-BE7CC286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C5443-FCE3-484F-94F4-98BC02966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2013"/>
            <a:ext cx="9601200" cy="3581400"/>
          </a:xfrm>
        </p:spPr>
        <p:txBody>
          <a:bodyPr/>
          <a:lstStyle/>
          <a:p>
            <a:r>
              <a:rPr lang="en-US" dirty="0"/>
              <a:t>It is defined as</a:t>
            </a:r>
          </a:p>
          <a:p>
            <a:pPr lvl="1"/>
            <a:r>
              <a:rPr lang="en-US" dirty="0"/>
              <a:t>The meaningful interconnection of physical devices and components is called as system</a:t>
            </a:r>
          </a:p>
          <a:p>
            <a:pPr lvl="1"/>
            <a:r>
              <a:rPr lang="en-US" dirty="0"/>
              <a:t>An entity that process a set of signals (input signal) and produces another set of signals. </a:t>
            </a:r>
          </a:p>
          <a:p>
            <a:r>
              <a:rPr lang="en-US" dirty="0"/>
              <a:t>System alone can not achieve anything so it must be linked with a signal.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AE493-5F16-4D16-9CA4-0FDC2483D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4569963"/>
            <a:ext cx="4057650" cy="933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24AEA4-65F4-471B-B751-EE22A4EAFE46}"/>
              </a:ext>
            </a:extLst>
          </p:cNvPr>
          <p:cNvSpPr txBox="1"/>
          <p:nvPr/>
        </p:nvSpPr>
        <p:spPr>
          <a:xfrm>
            <a:off x="6915705" y="5575176"/>
            <a:ext cx="218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desirable signal</a:t>
            </a:r>
          </a:p>
        </p:txBody>
      </p:sp>
    </p:spTree>
    <p:extLst>
      <p:ext uri="{BB962C8B-B14F-4D97-AF65-F5344CB8AC3E}">
        <p14:creationId xmlns:p14="http://schemas.microsoft.com/office/powerpoint/2010/main" val="2217043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E8E2-5000-4F18-9592-829B488E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i</a:t>
            </a:r>
            <a:r>
              <a:rPr lang="en-US" sz="4000" dirty="0">
                <a:solidFill>
                  <a:srgbClr val="FF0000"/>
                </a:solidFill>
              </a:rPr>
              <a:t>) Continuous Time Signal (CTS)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E266C-C887-474F-B088-236B32B4F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Signals which are specified for every value of time (</a:t>
                </a:r>
                <a:r>
                  <a:rPr lang="en-US" i="1" dirty="0"/>
                  <a:t>t</a:t>
                </a:r>
                <a:r>
                  <a:rPr lang="en-US" dirty="0"/>
                  <a:t>)  </a:t>
                </a:r>
              </a:p>
              <a:p>
                <a:r>
                  <a:rPr lang="en-US" dirty="0"/>
                  <a:t>It is written as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E266C-C887-474F-B088-236B32B4F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43A243E-51BF-4329-9712-2675E976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901" y="3831085"/>
            <a:ext cx="3035473" cy="2150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D755D3-5CEF-45C0-A1B7-16E46C459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473" y="3831085"/>
            <a:ext cx="3202133" cy="215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03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2616-398A-4F25-933B-A7BF7C93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ii) Discrete Time Signals (DTS)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F64796-3BAE-48E1-915E-884AAB01B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Signals specified at discrete time intervals</a:t>
                </a:r>
              </a:p>
              <a:p>
                <a:r>
                  <a:rPr lang="en-US" dirty="0"/>
                  <a:t>It is written as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F64796-3BAE-48E1-915E-884AAB01B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4F72FDD-5993-4822-855D-93F0DF73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996" y="3724472"/>
            <a:ext cx="8511697" cy="244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49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CA40-D2A0-8A37-1B48-99EDC0D3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B11D7-47E9-4098-31E2-D07945040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4CE37-FC6B-42A5-C241-FB8FC711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15" y="410982"/>
            <a:ext cx="8896085" cy="60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95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238</TotalTime>
  <Words>435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Cambria Math</vt:lpstr>
      <vt:lpstr>Franklin Gothic Book</vt:lpstr>
      <vt:lpstr>Crop</vt:lpstr>
      <vt:lpstr>Introduction to Signals and Systems</vt:lpstr>
      <vt:lpstr>Course Contents</vt:lpstr>
      <vt:lpstr>Links for Video Lectures</vt:lpstr>
      <vt:lpstr>Signal</vt:lpstr>
      <vt:lpstr>Difference btw signal and a dc value</vt:lpstr>
      <vt:lpstr>System</vt:lpstr>
      <vt:lpstr>i) Continuous Time Signal (CTS)</vt:lpstr>
      <vt:lpstr>ii) Discrete Time Signals (DTS)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Signals and Systems</dc:title>
  <dc:creator>Ghalzai Ghalzai</dc:creator>
  <cp:lastModifiedBy>Dr. Arsla Khan</cp:lastModifiedBy>
  <cp:revision>89</cp:revision>
  <cp:lastPrinted>2019-02-07T07:25:33Z</cp:lastPrinted>
  <dcterms:created xsi:type="dcterms:W3CDTF">2019-02-07T05:45:40Z</dcterms:created>
  <dcterms:modified xsi:type="dcterms:W3CDTF">2023-07-23T04:41:56Z</dcterms:modified>
</cp:coreProperties>
</file>