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1"/>
  </p:notesMasterIdLst>
  <p:sldIdLst>
    <p:sldId id="256" r:id="rId2"/>
    <p:sldId id="257" r:id="rId3"/>
    <p:sldId id="274" r:id="rId4"/>
    <p:sldId id="260" r:id="rId5"/>
    <p:sldId id="267" r:id="rId6"/>
    <p:sldId id="258" r:id="rId7"/>
    <p:sldId id="261" r:id="rId8"/>
    <p:sldId id="268" r:id="rId9"/>
    <p:sldId id="262" r:id="rId10"/>
    <p:sldId id="269" r:id="rId11"/>
    <p:sldId id="263" r:id="rId12"/>
    <p:sldId id="270" r:id="rId13"/>
    <p:sldId id="264" r:id="rId14"/>
    <p:sldId id="271" r:id="rId15"/>
    <p:sldId id="265" r:id="rId16"/>
    <p:sldId id="272" r:id="rId17"/>
    <p:sldId id="266" r:id="rId18"/>
    <p:sldId id="273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779D3-8D20-4887-B129-E8D2050BCC3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12D89-D030-4A45-A3F4-5E8BF47E2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12D89-D030-4A45-A3F4-5E8BF47E2B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8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12D89-D030-4A45-A3F4-5E8BF47E2B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4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12D89-D030-4A45-A3F4-5E8BF47E2B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2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12D89-D030-4A45-A3F4-5E8BF47E2B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12D89-D030-4A45-A3F4-5E8BF47E2B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7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12D89-D030-4A45-A3F4-5E8BF47E2B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2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070-4638-4E8E-A54D-7F69AD1AD146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B1D4-2AB1-4FC6-9B1D-A73D3CF6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0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070-4638-4E8E-A54D-7F69AD1AD146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B1D4-2AB1-4FC6-9B1D-A73D3CF6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070-4638-4E8E-A54D-7F69AD1AD146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B1D4-2AB1-4FC6-9B1D-A73D3CF6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4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070-4638-4E8E-A54D-7F69AD1AD146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B1D4-2AB1-4FC6-9B1D-A73D3CF6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253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070-4638-4E8E-A54D-7F69AD1AD146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B1D4-2AB1-4FC6-9B1D-A73D3CF6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24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070-4638-4E8E-A54D-7F69AD1AD146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B1D4-2AB1-4FC6-9B1D-A73D3CF6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08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070-4638-4E8E-A54D-7F69AD1AD146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B1D4-2AB1-4FC6-9B1D-A73D3CF6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37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070-4638-4E8E-A54D-7F69AD1AD146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B1D4-2AB1-4FC6-9B1D-A73D3CF6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04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070-4638-4E8E-A54D-7F69AD1AD146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B1D4-2AB1-4FC6-9B1D-A73D3CF6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9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070-4638-4E8E-A54D-7F69AD1AD146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B1D4-2AB1-4FC6-9B1D-A73D3CF6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070-4638-4E8E-A54D-7F69AD1AD146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B1D4-2AB1-4FC6-9B1D-A73D3CF6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070-4638-4E8E-A54D-7F69AD1AD146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B1D4-2AB1-4FC6-9B1D-A73D3CF6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7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070-4638-4E8E-A54D-7F69AD1AD146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B1D4-2AB1-4FC6-9B1D-A73D3CF6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070-4638-4E8E-A54D-7F69AD1AD146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B1D4-2AB1-4FC6-9B1D-A73D3CF6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0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070-4638-4E8E-A54D-7F69AD1AD146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B1D4-2AB1-4FC6-9B1D-A73D3CF6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6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070-4638-4E8E-A54D-7F69AD1AD146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B1D4-2AB1-4FC6-9B1D-A73D3CF6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3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070-4638-4E8E-A54D-7F69AD1AD146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B1D4-2AB1-4FC6-9B1D-A73D3CF6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1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070-4638-4E8E-A54D-7F69AD1AD146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BB1D4-2AB1-4FC6-9B1D-A73D3CF6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58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294" y="548305"/>
            <a:ext cx="5668470" cy="567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6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F7B320-C2FF-4B98-AD75-A90835CB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52" y="-148831"/>
            <a:ext cx="9905998" cy="1478570"/>
          </a:xfrm>
        </p:spPr>
        <p:txBody>
          <a:bodyPr/>
          <a:lstStyle/>
          <a:p>
            <a:r>
              <a:rPr lang="en-US" sz="6000" b="1" dirty="0"/>
              <a:t>code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62" y="1091004"/>
            <a:ext cx="5908430" cy="50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4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33957F-566D-4823-B371-F9D2F569B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54" y="1164393"/>
            <a:ext cx="5239308" cy="5515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0216CD-BE5B-4D43-9DD1-16F2FAD2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75" y="1161453"/>
            <a:ext cx="1847850" cy="76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5090CA-DFB0-4D9A-A149-952893760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75" y="1946047"/>
            <a:ext cx="3559091" cy="2258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F42724-FBA0-43E2-9002-5D1FC1BF7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875" y="4353522"/>
            <a:ext cx="3686175" cy="19240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9F7B320-C2FF-4B98-AD75-A90835CB01F9}"/>
              </a:ext>
            </a:extLst>
          </p:cNvPr>
          <p:cNvSpPr txBox="1">
            <a:spLocks/>
          </p:cNvSpPr>
          <p:nvPr/>
        </p:nvSpPr>
        <p:spPr>
          <a:xfrm>
            <a:off x="861568" y="-1332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Add member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CCCCB0-D8E5-40A9-9F7C-F11D79BEC5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63"/>
          <a:stretch/>
        </p:blipFill>
        <p:spPr>
          <a:xfrm>
            <a:off x="9641141" y="1799984"/>
            <a:ext cx="2252850" cy="24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0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F7B320-C2FF-4B98-AD75-A90835CB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52" y="-148831"/>
            <a:ext cx="9905998" cy="1478570"/>
          </a:xfrm>
        </p:spPr>
        <p:txBody>
          <a:bodyPr/>
          <a:lstStyle/>
          <a:p>
            <a:r>
              <a:rPr lang="en-US" sz="6000" b="1" dirty="0"/>
              <a:t>code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45" y="1235954"/>
            <a:ext cx="5219834" cy="5270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474" y="1235954"/>
            <a:ext cx="5118483" cy="52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5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542B2-B8B5-421A-815A-6F1EBE670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1" y="1147665"/>
            <a:ext cx="4697730" cy="502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0AD61-75A6-402B-9657-998E01ED1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154" y="2238545"/>
            <a:ext cx="2286000" cy="78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A17B6-7500-4DD5-850D-08D94433B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154" y="3121055"/>
            <a:ext cx="2686050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101E9-6C67-42CD-A167-738050C3D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154" y="4503325"/>
            <a:ext cx="3228975" cy="15430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9F7B320-C2FF-4B98-AD75-A90835CB01F9}"/>
              </a:ext>
            </a:extLst>
          </p:cNvPr>
          <p:cNvSpPr txBox="1">
            <a:spLocks/>
          </p:cNvSpPr>
          <p:nvPr/>
        </p:nvSpPr>
        <p:spPr>
          <a:xfrm>
            <a:off x="861568" y="-1332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Verify member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CD762D-EF2B-44EF-91C5-1D9FD3DCE8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96" b="32059"/>
          <a:stretch/>
        </p:blipFill>
        <p:spPr>
          <a:xfrm>
            <a:off x="6610413" y="1345368"/>
            <a:ext cx="3075531" cy="7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5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F7B320-C2FF-4B98-AD75-A90835CB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52" y="-148831"/>
            <a:ext cx="9905998" cy="1478570"/>
          </a:xfrm>
        </p:spPr>
        <p:txBody>
          <a:bodyPr/>
          <a:lstStyle/>
          <a:p>
            <a:r>
              <a:rPr lang="en-US" sz="6000" b="1" dirty="0"/>
              <a:t>code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9" y="940732"/>
            <a:ext cx="3973390" cy="5644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027" y="1085387"/>
            <a:ext cx="3879046" cy="53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5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92381D-F4B8-41E4-BA04-6274E0A1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19673"/>
            <a:ext cx="3998401" cy="5243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256B0E-6A9A-4ED1-BBAA-ED53E7A85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541" y="1704681"/>
            <a:ext cx="2105025" cy="866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18765F-9A2F-4F8A-AB84-1B1882F17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990" y="2930769"/>
            <a:ext cx="3255744" cy="3176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3909C-F17B-41D1-A803-996A0B7E6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965" y="3185727"/>
            <a:ext cx="3368465" cy="27839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9F7B320-C2FF-4B98-AD75-A90835CB01F9}"/>
              </a:ext>
            </a:extLst>
          </p:cNvPr>
          <p:cNvSpPr txBox="1">
            <a:spLocks/>
          </p:cNvSpPr>
          <p:nvPr/>
        </p:nvSpPr>
        <p:spPr>
          <a:xfrm>
            <a:off x="861568" y="-1332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Issue book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72FF8E-059A-46A3-A72C-0AD20D6E04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5" b="13082"/>
          <a:stretch/>
        </p:blipFill>
        <p:spPr>
          <a:xfrm>
            <a:off x="5294826" y="1642768"/>
            <a:ext cx="269094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87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F7B320-C2FF-4B98-AD75-A90835CB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4" y="111967"/>
            <a:ext cx="8091195" cy="1026367"/>
          </a:xfrm>
        </p:spPr>
        <p:txBody>
          <a:bodyPr/>
          <a:lstStyle/>
          <a:p>
            <a:r>
              <a:rPr lang="en-US" sz="6000" b="1" dirty="0"/>
              <a:t>code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83" y="1234830"/>
            <a:ext cx="4084758" cy="49041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071" y="1234830"/>
            <a:ext cx="4527444" cy="492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345" y="1317398"/>
            <a:ext cx="2956079" cy="47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66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7A740-A3EE-4803-AE37-9998240D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4" y="1228531"/>
            <a:ext cx="4262812" cy="5019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674F32-352C-4577-99AE-013F44F6B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446" y="1228530"/>
            <a:ext cx="4322665" cy="501986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9F7B320-C2FF-4B98-AD75-A90835CB01F9}"/>
              </a:ext>
            </a:extLst>
          </p:cNvPr>
          <p:cNvSpPr txBox="1">
            <a:spLocks/>
          </p:cNvSpPr>
          <p:nvPr/>
        </p:nvSpPr>
        <p:spPr>
          <a:xfrm>
            <a:off x="861568" y="-1332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Return book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87265E-1AF6-46E5-A028-651270471F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18"/>
          <a:stretch/>
        </p:blipFill>
        <p:spPr>
          <a:xfrm>
            <a:off x="9094111" y="2601798"/>
            <a:ext cx="2993530" cy="7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4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F7B320-C2FF-4B98-AD75-A90835CB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52" y="-148831"/>
            <a:ext cx="9905998" cy="1478570"/>
          </a:xfrm>
        </p:spPr>
        <p:txBody>
          <a:bodyPr/>
          <a:lstStyle/>
          <a:p>
            <a:r>
              <a:rPr lang="en-US" sz="6000" b="1" dirty="0"/>
              <a:t>code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1" y="1023814"/>
            <a:ext cx="4332240" cy="5177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494" y="1258836"/>
            <a:ext cx="3039590" cy="4482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177" y="1975446"/>
            <a:ext cx="43434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0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2FE4A-7392-408D-904E-50278E57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112" y="848567"/>
            <a:ext cx="8596668" cy="4926563"/>
          </a:xfrm>
        </p:spPr>
        <p:txBody>
          <a:bodyPr>
            <a:noAutofit/>
          </a:bodyPr>
          <a:lstStyle/>
          <a:p>
            <a:pPr algn="ctr"/>
            <a:r>
              <a:rPr lang="en-US" sz="17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049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A3A3-34BA-4CBD-AEBF-C034F3EA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dirty="0"/>
              <a:t>OOP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EB7A-4C2C-4EB0-AB87-CAF448B2E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3793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LIBRARAY MANAGEMENT SYSTEM</a:t>
            </a:r>
          </a:p>
          <a:p>
            <a:pPr marL="0" indent="0">
              <a:buNone/>
            </a:pPr>
            <a:r>
              <a:rPr lang="en-US" sz="3200" dirty="0"/>
              <a:t>PRESENTED By : -</a:t>
            </a:r>
          </a:p>
          <a:p>
            <a:pPr marL="0" indent="0">
              <a:buNone/>
            </a:pPr>
            <a:r>
              <a:rPr lang="en-US" sz="3200" dirty="0"/>
              <a:t>SAYYAM SHAHID                  L1F20BSCS0010</a:t>
            </a:r>
          </a:p>
          <a:p>
            <a:pPr marL="0" indent="0">
              <a:buNone/>
            </a:pPr>
            <a:r>
              <a:rPr lang="en-US" sz="3200" dirty="0"/>
              <a:t>Muhammad Aliyan               L1F20BSCS0029</a:t>
            </a:r>
          </a:p>
          <a:p>
            <a:pPr marL="0" indent="0">
              <a:buNone/>
            </a:pPr>
            <a:r>
              <a:rPr lang="en-US" sz="3200" dirty="0"/>
              <a:t>Hammad Qayyum              L1F20BSCS0025</a:t>
            </a:r>
          </a:p>
          <a:p>
            <a:pPr marL="0" indent="0">
              <a:buNone/>
            </a:pPr>
            <a:r>
              <a:rPr lang="en-US" sz="3200" dirty="0"/>
              <a:t>Subhan Asif                           L1F20BSCS0001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391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B069-B608-4C4A-9454-4BF37FE7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72C9D-B8AA-47A3-A8D3-F6DCE2B4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04" y="1719554"/>
            <a:ext cx="7884367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2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B320-C2FF-4B98-AD75-A90835CB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52" y="-148831"/>
            <a:ext cx="9905998" cy="1478570"/>
          </a:xfrm>
        </p:spPr>
        <p:txBody>
          <a:bodyPr/>
          <a:lstStyle/>
          <a:p>
            <a:r>
              <a:rPr lang="en-US" sz="6000" b="1" dirty="0"/>
              <a:t>Main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B41B2-25B1-4887-A3C3-EBB2A684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5" y="3282656"/>
            <a:ext cx="2524125" cy="2000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D63A84-D3F0-4D49-A38B-383F430B5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00" y="1402861"/>
            <a:ext cx="5477551" cy="4086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C9977F-2265-499F-B9C6-A51DCCB3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0" y="1402861"/>
            <a:ext cx="3855159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6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7B320-C2FF-4B98-AD75-A90835CB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52" y="-148831"/>
            <a:ext cx="9905998" cy="1478570"/>
          </a:xfrm>
        </p:spPr>
        <p:txBody>
          <a:bodyPr/>
          <a:lstStyle/>
          <a:p>
            <a:r>
              <a:rPr lang="en-US" sz="6000" b="1" dirty="0"/>
              <a:t>code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1" y="1266092"/>
            <a:ext cx="4023096" cy="5179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81" y="1266092"/>
            <a:ext cx="2690940" cy="5179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792" y="1266092"/>
            <a:ext cx="29432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0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A390C4-4CAC-4B74-A7E6-AC8EF0AB7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74" y="1471951"/>
            <a:ext cx="5446493" cy="3506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63ABC-DA07-4555-8CC4-6B8BEF5E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12" y="1471951"/>
            <a:ext cx="4038600" cy="14668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9F7B320-C2FF-4B98-AD75-A90835CB01F9}"/>
              </a:ext>
            </a:extLst>
          </p:cNvPr>
          <p:cNvSpPr txBox="1">
            <a:spLocks/>
          </p:cNvSpPr>
          <p:nvPr/>
        </p:nvSpPr>
        <p:spPr>
          <a:xfrm>
            <a:off x="861568" y="-1332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Add book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684" y="3225175"/>
            <a:ext cx="5288085" cy="3092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71AF09-46BB-431D-B160-5AAFF48184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54" b="32306"/>
          <a:stretch/>
        </p:blipFill>
        <p:spPr>
          <a:xfrm>
            <a:off x="1079772" y="5311139"/>
            <a:ext cx="4023096" cy="81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6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D2D263-95DA-4A9C-AEA3-30028CA3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82" y="1299074"/>
            <a:ext cx="4676386" cy="4272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4EB4E0-31B9-4B63-AE75-8260284DC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192" y="1170958"/>
            <a:ext cx="2228850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A765A-8751-4AC1-BD4B-C1A79D92A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691" y="2649528"/>
            <a:ext cx="3037497" cy="1002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EC67BC-1864-47EE-B477-C9B287066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0966" y="3962790"/>
            <a:ext cx="3790948" cy="24844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9F7B320-C2FF-4B98-AD75-A90835CB01F9}"/>
              </a:ext>
            </a:extLst>
          </p:cNvPr>
          <p:cNvSpPr txBox="1">
            <a:spLocks/>
          </p:cNvSpPr>
          <p:nvPr/>
        </p:nvSpPr>
        <p:spPr>
          <a:xfrm>
            <a:off x="861568" y="-18010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Search book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36A65E-7CBF-4017-BBB7-F1EB305A050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4" b="12846"/>
          <a:stretch/>
        </p:blipFill>
        <p:spPr>
          <a:xfrm>
            <a:off x="1114095" y="5633443"/>
            <a:ext cx="3656359" cy="91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0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80" y="1015999"/>
            <a:ext cx="4827166" cy="5298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30" y="1019673"/>
            <a:ext cx="4234620" cy="529492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9F7B320-C2FF-4B98-AD75-A90835CB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52" y="-148831"/>
            <a:ext cx="9905998" cy="1478570"/>
          </a:xfrm>
        </p:spPr>
        <p:txBody>
          <a:bodyPr/>
          <a:lstStyle/>
          <a:p>
            <a:r>
              <a:rPr lang="en-US" sz="6000" b="1" dirty="0"/>
              <a:t>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631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68766E-336B-4709-BA28-06A5B72AC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10" y="1270000"/>
            <a:ext cx="3263159" cy="4443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1FFB1-92A6-4781-938B-D19C3CCBD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707" y="1270000"/>
            <a:ext cx="3669311" cy="2022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8AA963-9DA0-4372-B8C5-C2A5CC103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707" y="3423283"/>
            <a:ext cx="3669311" cy="22900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9F7B320-C2FF-4B98-AD75-A90835CB01F9}"/>
              </a:ext>
            </a:extLst>
          </p:cNvPr>
          <p:cNvSpPr txBox="1">
            <a:spLocks/>
          </p:cNvSpPr>
          <p:nvPr/>
        </p:nvSpPr>
        <p:spPr>
          <a:xfrm>
            <a:off x="861568" y="-1332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Update status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58209E-5389-490E-82EA-928DF49077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65" b="431"/>
          <a:stretch/>
        </p:blipFill>
        <p:spPr>
          <a:xfrm>
            <a:off x="861568" y="5821681"/>
            <a:ext cx="4023096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60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477</TotalTime>
  <Words>54</Words>
  <Application>Microsoft Office PowerPoint</Application>
  <PresentationFormat>Widescreen</PresentationFormat>
  <Paragraphs>30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Bookman Old Style</vt:lpstr>
      <vt:lpstr>Calibri</vt:lpstr>
      <vt:lpstr>Rockwell</vt:lpstr>
      <vt:lpstr>Damask</vt:lpstr>
      <vt:lpstr>PowerPoint Presentation</vt:lpstr>
      <vt:lpstr>OOP Final Project</vt:lpstr>
      <vt:lpstr>UML Diagram</vt:lpstr>
      <vt:lpstr>Main</vt:lpstr>
      <vt:lpstr>code</vt:lpstr>
      <vt:lpstr>PowerPoint Presentation</vt:lpstr>
      <vt:lpstr>PowerPoint Presentation</vt:lpstr>
      <vt:lpstr>code</vt:lpstr>
      <vt:lpstr>PowerPoint Presentation</vt:lpstr>
      <vt:lpstr>code</vt:lpstr>
      <vt:lpstr>PowerPoint Presentation</vt:lpstr>
      <vt:lpstr>code</vt:lpstr>
      <vt:lpstr>PowerPoint Presentation</vt:lpstr>
      <vt:lpstr>code</vt:lpstr>
      <vt:lpstr>PowerPoint Presentation</vt:lpstr>
      <vt:lpstr>code</vt:lpstr>
      <vt:lpstr>PowerPoint Presentation</vt:lpstr>
      <vt:lpstr>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SAYYAM</dc:creator>
  <cp:lastModifiedBy>Aliyan Rizwan</cp:lastModifiedBy>
  <cp:revision>24</cp:revision>
  <dcterms:created xsi:type="dcterms:W3CDTF">2022-02-05T20:54:37Z</dcterms:created>
  <dcterms:modified xsi:type="dcterms:W3CDTF">2022-02-06T16:15:44Z</dcterms:modified>
</cp:coreProperties>
</file>