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7" r:id="rId3"/>
    <p:sldId id="288" r:id="rId4"/>
    <p:sldId id="293" r:id="rId5"/>
    <p:sldId id="289" r:id="rId6"/>
    <p:sldId id="290" r:id="rId7"/>
    <p:sldId id="291" r:id="rId8"/>
    <p:sldId id="292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875" autoAdjust="0"/>
  </p:normalViewPr>
  <p:slideViewPr>
    <p:cSldViewPr snapToGrid="0">
      <p:cViewPr varScale="1">
        <p:scale>
          <a:sx n="71" d="100"/>
          <a:sy n="71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5E4A-F2A4-40FF-AB17-B7CFCA73900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1286C-D7BE-4EE7-A89D-4585CE6C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  <a:prstGeom prst="rect">
            <a:avLst/>
          </a:prstGeo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5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2266116"/>
            <a:ext cx="11166625" cy="454978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796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302" y="2332234"/>
            <a:ext cx="11277600" cy="441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tree/master/NODE_PROJECTS" TargetMode="External"/><Relationship Id="rId2" Type="http://schemas.openxmlformats.org/officeDocument/2006/relationships/hyperlink" Target="https://github.com/panaverse/learn-typescrip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khan79/giaic_fm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6AF55-0E6D-DA2D-51F9-F712264EF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Object Oriented Programming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E6BED8-73E4-4712-4DA5-FA2ABBDA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458249" cy="8614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Core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BF7D-D086-C834-393B-7D4CA5D3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60F1-6C00-2464-BB7E-4D50BFCE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Object-Oriented Programming (OOP) is a programming paradigm based on the concept of "objects", which are instances of classes.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8339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FBE-E06D-D44A-73B4-BFB0FA7B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0E45-3512-18BD-8A9B-7BE7F532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Class: A blueprint for creating objects (a particular data structure).</a:t>
            </a:r>
          </a:p>
          <a:p>
            <a:pPr lvl="1"/>
            <a:r>
              <a:rPr lang="en-US" dirty="0"/>
              <a:t>Object: An instance of a class.</a:t>
            </a:r>
          </a:p>
          <a:p>
            <a:r>
              <a:rPr lang="en-US" dirty="0"/>
              <a:t>Key Points:</a:t>
            </a:r>
          </a:p>
          <a:p>
            <a:pPr lvl="1"/>
            <a:r>
              <a:rPr lang="en-US" dirty="0"/>
              <a:t>Classes define properties and methods.</a:t>
            </a:r>
          </a:p>
          <a:p>
            <a:pPr lvl="1"/>
            <a:r>
              <a:rPr lang="en-US" dirty="0"/>
              <a:t>Objects are concrete instances with actual values.</a:t>
            </a:r>
          </a:p>
        </p:txBody>
      </p:sp>
    </p:spTree>
    <p:extLst>
      <p:ext uri="{BB962C8B-B14F-4D97-AF65-F5344CB8AC3E}">
        <p14:creationId xmlns:p14="http://schemas.microsoft.com/office/powerpoint/2010/main" val="284967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3F90-F772-68FE-077C-76AC7DF3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6E7B-9D8F-1CFB-3130-5CEC7912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</a:p>
          <a:p>
            <a:pPr lvl="1"/>
            <a:r>
              <a:rPr lang="en-US" dirty="0"/>
              <a:t>Abstraction is the concept of hiding the complex implementation details and showing only the necessary features of an object.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Reduces complexity.</a:t>
            </a:r>
          </a:p>
          <a:p>
            <a:pPr lvl="1"/>
            <a:r>
              <a:rPr lang="en-US" dirty="0"/>
              <a:t>Focuses on what an object does rather than how it does it.</a:t>
            </a:r>
          </a:p>
        </p:txBody>
      </p:sp>
    </p:spTree>
    <p:extLst>
      <p:ext uri="{BB962C8B-B14F-4D97-AF65-F5344CB8AC3E}">
        <p14:creationId xmlns:p14="http://schemas.microsoft.com/office/powerpoint/2010/main" val="293038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465B-105E-A7AD-8A5A-9ADD6BA4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68EF-7468-6B98-B34C-379BFD97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</a:p>
          <a:p>
            <a:pPr lvl="1"/>
            <a:r>
              <a:rPr lang="en-US" dirty="0"/>
              <a:t>Encapsulation is the bundling of data and methods that operate on that data within one unit, e.g., a class.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Protects object integrity by preventing unintended interference.</a:t>
            </a:r>
          </a:p>
          <a:p>
            <a:pPr lvl="1"/>
            <a:r>
              <a:rPr lang="en-US" dirty="0"/>
              <a:t>Encourages modularity and code reuse.</a:t>
            </a:r>
          </a:p>
        </p:txBody>
      </p:sp>
    </p:spTree>
    <p:extLst>
      <p:ext uri="{BB962C8B-B14F-4D97-AF65-F5344CB8AC3E}">
        <p14:creationId xmlns:p14="http://schemas.microsoft.com/office/powerpoint/2010/main" val="47172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155E-662F-20BC-8394-5C552632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C21D-186B-7B0C-4DCC-DAE0382A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 Inheritance is a mechanism where a new class inherits properties and behavior (methods) from an existing class.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Eliminates Common Code Rewrites for Sibling Classes  </a:t>
            </a:r>
          </a:p>
          <a:p>
            <a:pPr lvl="1"/>
            <a:r>
              <a:rPr lang="en-US" dirty="0"/>
              <a:t>Promotes code reuse.</a:t>
            </a:r>
          </a:p>
          <a:p>
            <a:pPr lvl="1"/>
            <a:r>
              <a:rPr lang="en-US" dirty="0"/>
              <a:t>Establishes a natural hierarchy.</a:t>
            </a:r>
          </a:p>
        </p:txBody>
      </p:sp>
    </p:spTree>
    <p:extLst>
      <p:ext uri="{BB962C8B-B14F-4D97-AF65-F5344CB8AC3E}">
        <p14:creationId xmlns:p14="http://schemas.microsoft.com/office/powerpoint/2010/main" val="385908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D75D-B3D5-7E93-DD28-A756E999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4629-E822-9215-372E-68314AD7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</a:p>
          <a:p>
            <a:pPr lvl="1"/>
            <a:r>
              <a:rPr lang="en-US" dirty="0"/>
              <a:t>Polymorphism allows objects of different classes to be treated as objects of a common super class. It is the ability to redefine methods for derived classes.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Enhances flexibility and maintainability.</a:t>
            </a:r>
          </a:p>
          <a:p>
            <a:pPr lvl="1"/>
            <a:r>
              <a:rPr lang="en-US" dirty="0"/>
              <a:t>Supports method overriding and overloading.</a:t>
            </a:r>
          </a:p>
        </p:txBody>
      </p:sp>
    </p:spTree>
    <p:extLst>
      <p:ext uri="{BB962C8B-B14F-4D97-AF65-F5344CB8AC3E}">
        <p14:creationId xmlns:p14="http://schemas.microsoft.com/office/powerpoint/2010/main" val="175527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86A9-20D5-ED8D-CF91-2B9D8170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0015-0928-93AF-E7F6-4AA5D7A3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Summary:</a:t>
            </a:r>
          </a:p>
          <a:p>
            <a:pPr lvl="1"/>
            <a:r>
              <a:rPr lang="en-US" dirty="0"/>
              <a:t>OOP is a powerful paradigm that enhances code modularity, reusability, and maintainability.</a:t>
            </a:r>
          </a:p>
          <a:p>
            <a:pPr lvl="1"/>
            <a:r>
              <a:rPr lang="en-US" dirty="0"/>
              <a:t>Core concepts include encapsulation, inheritance, polymorphism, and abstraction.</a:t>
            </a:r>
          </a:p>
          <a:p>
            <a:pPr lvl="1"/>
            <a:r>
              <a:rPr lang="en-US" dirty="0"/>
              <a:t>TypeScript provides robust support for OOP, making it a great language for modern application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30209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CBB-6FC1-76CD-449B-A5723D8F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Repositories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BAC-2C08-2326-403E-70602390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2603500"/>
            <a:ext cx="11635991" cy="34163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Panaverse</a:t>
            </a:r>
            <a:r>
              <a:rPr lang="en-US" b="1" dirty="0"/>
              <a:t> TypeScript Repository by Sir Zia Khan</a:t>
            </a:r>
          </a:p>
          <a:p>
            <a:pPr lvl="1"/>
            <a:r>
              <a:rPr lang="en-US" dirty="0">
                <a:hlinkClick r:id="rId2"/>
              </a:rPr>
              <a:t>https://github.com/panaverse/learn-typescript.git</a:t>
            </a:r>
            <a:endParaRPr lang="en-US" dirty="0"/>
          </a:p>
          <a:p>
            <a:r>
              <a:rPr lang="en-US" b="1" dirty="0"/>
              <a:t>Learn GIT by Zeeshan Hanif </a:t>
            </a:r>
          </a:p>
          <a:p>
            <a:pPr lvl="1"/>
            <a:r>
              <a:rPr lang="en-US" dirty="0"/>
              <a:t>https://www.youtube.com/watch?v=MiXAma2db8Y&amp;list=PLKueo-cldy_HjRnPUL4G3pWHS7FREAizF&amp;index=2</a:t>
            </a:r>
          </a:p>
          <a:p>
            <a:r>
              <a:rPr lang="en-US" b="1" dirty="0" err="1"/>
              <a:t>TypeScripts</a:t>
            </a:r>
            <a:r>
              <a:rPr lang="en-US" b="1" dirty="0"/>
              <a:t> Assignments</a:t>
            </a:r>
          </a:p>
          <a:p>
            <a:pPr lvl="1"/>
            <a:r>
              <a:rPr lang="en-US" dirty="0">
                <a:hlinkClick r:id="rId3"/>
              </a:rPr>
              <a:t>https://github.com/panaverse/learn-typescript/tree/master/NODE_PROJECTS</a:t>
            </a:r>
            <a:endParaRPr lang="en-US" dirty="0"/>
          </a:p>
          <a:p>
            <a:pPr lvl="1"/>
            <a:r>
              <a:rPr lang="en-US" dirty="0"/>
              <a:t>https://github.com/panaverse/learn-typescript/blob/master/NODE_PROJECTS/getting-started-exercises.md</a:t>
            </a:r>
          </a:p>
          <a:p>
            <a:r>
              <a:rPr lang="en-US" b="1" dirty="0"/>
              <a:t>Class Repository</a:t>
            </a:r>
          </a:p>
          <a:p>
            <a:pPr lvl="1"/>
            <a:r>
              <a:rPr lang="en-US" dirty="0">
                <a:hlinkClick r:id="rId4"/>
              </a:rPr>
              <a:t>https://github.com/fkhan79/giaic_fmk/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548</TotalTime>
  <Words>408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SegoeUIVariable</vt:lpstr>
      <vt:lpstr>Wingdings 3</vt:lpstr>
      <vt:lpstr>Ion Boardroom</vt:lpstr>
      <vt:lpstr>Introduction to Object Oriented Programming</vt:lpstr>
      <vt:lpstr>Topics to be Covered</vt:lpstr>
      <vt:lpstr>Classes and Objects</vt:lpstr>
      <vt:lpstr>Abstraction</vt:lpstr>
      <vt:lpstr>ENCAPSULATION</vt:lpstr>
      <vt:lpstr>Inheritance</vt:lpstr>
      <vt:lpstr>PowerPoint Presentation</vt:lpstr>
      <vt:lpstr>Conclusion</vt:lpstr>
      <vt:lpstr>GitHub Repositories to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Flow Control</dc:title>
  <dc:creator>Faisal Khan</dc:creator>
  <cp:lastModifiedBy>Faisal MASOOD</cp:lastModifiedBy>
  <cp:revision>23</cp:revision>
  <dcterms:created xsi:type="dcterms:W3CDTF">2024-02-27T18:20:33Z</dcterms:created>
  <dcterms:modified xsi:type="dcterms:W3CDTF">2024-05-28T07:45:12Z</dcterms:modified>
</cp:coreProperties>
</file>