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sldIdLst>
    <p:sldId id="256" r:id="rId5"/>
    <p:sldId id="287" r:id="rId6"/>
    <p:sldId id="288" r:id="rId7"/>
    <p:sldId id="289" r:id="rId8"/>
    <p:sldId id="291" r:id="rId9"/>
    <p:sldId id="290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28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2875" autoAdjust="0"/>
  </p:normalViewPr>
  <p:slideViewPr>
    <p:cSldViewPr snapToGrid="0">
      <p:cViewPr varScale="1">
        <p:scale>
          <a:sx n="71" d="100"/>
          <a:sy n="71" d="100"/>
        </p:scale>
        <p:origin x="12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95E4A-F2A4-40FF-AB17-B7CFCA739002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1286C-D7BE-4EE7-A89D-4585CE6C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76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91286C-D7BE-4EE7-A89D-4585CE6C6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0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  <a:prstGeom prst="rect">
            <a:avLst/>
          </a:prstGeo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7A87054-9D44-4E67-9A91-C36F6B83E6F4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3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23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64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51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99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37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95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70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078" y="2266116"/>
            <a:ext cx="11166625" cy="454978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93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3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11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3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3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4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7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7796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302" y="2332234"/>
            <a:ext cx="11277600" cy="4415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82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200" b="1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b="1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b="1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1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1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naverse/learn-typescript/tree/master/NODE_PROJECTS" TargetMode="External"/><Relationship Id="rId2" Type="http://schemas.openxmlformats.org/officeDocument/2006/relationships/hyperlink" Target="https://github.com/panaverse/learn-typescript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fkhan79/giaic_fmk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36AF55-0E6D-DA2D-51F9-F712264EF9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Object Oriented Programming with TypeScript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1E6BED8-73E4-4712-4DA5-FA2ABBDA1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9458249" cy="86142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With some Typescript magic sauce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022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1A6D1-A4DD-1DF9-250A-83CE4676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F2C6B-A9F3-330E-7064-3F9FD5A8D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The concept of hiding the complex implementation details and showing only the necessary features of an object.</a:t>
            </a:r>
          </a:p>
          <a:p>
            <a:r>
              <a:rPr lang="en-US" dirty="0"/>
              <a:t>Core Concepts:</a:t>
            </a:r>
          </a:p>
          <a:p>
            <a:pPr lvl="1"/>
            <a:r>
              <a:rPr lang="en-US" dirty="0"/>
              <a:t>Reduces complexity.</a:t>
            </a:r>
          </a:p>
          <a:p>
            <a:pPr lvl="1"/>
            <a:r>
              <a:rPr lang="en-US" dirty="0"/>
              <a:t>Increases code readability.</a:t>
            </a:r>
          </a:p>
        </p:txBody>
      </p:sp>
    </p:spTree>
    <p:extLst>
      <p:ext uri="{BB962C8B-B14F-4D97-AF65-F5344CB8AC3E}">
        <p14:creationId xmlns:p14="http://schemas.microsoft.com/office/powerpoint/2010/main" val="4231091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AFB1F-4C5C-9AB1-1BA6-50BC4A3A8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DC43F-C443-391D-F75C-DB534B837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interface defines the structure that any entity must adhere to.</a:t>
            </a:r>
          </a:p>
          <a:p>
            <a:r>
              <a:rPr lang="en-US" dirty="0"/>
              <a:t>Core Concepts:</a:t>
            </a:r>
          </a:p>
          <a:p>
            <a:pPr lvl="1"/>
            <a:r>
              <a:rPr lang="en-US" dirty="0"/>
              <a:t>Promotes type safety.</a:t>
            </a:r>
          </a:p>
          <a:p>
            <a:pPr lvl="1"/>
            <a:r>
              <a:rPr lang="en-US" dirty="0"/>
              <a:t>Ensures a contract for classes.</a:t>
            </a:r>
          </a:p>
        </p:txBody>
      </p:sp>
    </p:spTree>
    <p:extLst>
      <p:ext uri="{BB962C8B-B14F-4D97-AF65-F5344CB8AC3E}">
        <p14:creationId xmlns:p14="http://schemas.microsoft.com/office/powerpoint/2010/main" val="404269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61A87-EBA9-0F2A-9494-366C6A849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Types in 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1ACD9-D1DC-23F3-9726-A30D1259E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union type describes a value that can be one of several types.</a:t>
            </a:r>
          </a:p>
          <a:p>
            <a:r>
              <a:rPr lang="en-US" dirty="0"/>
              <a:t>Core Concepts:</a:t>
            </a:r>
          </a:p>
          <a:p>
            <a:pPr lvl="1"/>
            <a:r>
              <a:rPr lang="en-US" dirty="0"/>
              <a:t>Adds flexibility to functions.</a:t>
            </a:r>
          </a:p>
          <a:p>
            <a:pPr lvl="1"/>
            <a:r>
              <a:rPr lang="en-US" dirty="0"/>
              <a:t>Useful for methods that accept multiple types.</a:t>
            </a:r>
          </a:p>
        </p:txBody>
      </p:sp>
    </p:spTree>
    <p:extLst>
      <p:ext uri="{BB962C8B-B14F-4D97-AF65-F5344CB8AC3E}">
        <p14:creationId xmlns:p14="http://schemas.microsoft.com/office/powerpoint/2010/main" val="1224426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F8192-8C14-8D75-1CC1-CC97DB3A2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Intersections Types in 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2976E-7E0C-00E8-FE5E-4CA9842B2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intersection type combines multiple types into one.</a:t>
            </a:r>
          </a:p>
          <a:p>
            <a:r>
              <a:rPr lang="en-US" dirty="0"/>
              <a:t>Core Concepts:</a:t>
            </a:r>
          </a:p>
          <a:p>
            <a:pPr lvl="1"/>
            <a:r>
              <a:rPr lang="en-US" dirty="0"/>
              <a:t>Useful for creating objects that meet multiple requirements.</a:t>
            </a:r>
          </a:p>
          <a:p>
            <a:pPr lvl="1"/>
            <a:r>
              <a:rPr lang="en-US" dirty="0"/>
              <a:t>Combines properties from multiple types.</a:t>
            </a:r>
          </a:p>
        </p:txBody>
      </p:sp>
    </p:spTree>
    <p:extLst>
      <p:ext uri="{BB962C8B-B14F-4D97-AF65-F5344CB8AC3E}">
        <p14:creationId xmlns:p14="http://schemas.microsoft.com/office/powerpoint/2010/main" val="431479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8B04D-930C-F0CB-E1E6-C5C68FA68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Aliases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9CA5A-3DDF-F056-BAFD-0FDBC8D01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aliases create a new name for a type.</a:t>
            </a:r>
          </a:p>
          <a:p>
            <a:r>
              <a:rPr lang="en-US" dirty="0"/>
              <a:t>Core Concepts:</a:t>
            </a:r>
          </a:p>
          <a:p>
            <a:pPr lvl="1"/>
            <a:r>
              <a:rPr lang="en-US" dirty="0"/>
              <a:t>Simplifies complex type definitions.</a:t>
            </a:r>
          </a:p>
          <a:p>
            <a:pPr lvl="1"/>
            <a:r>
              <a:rPr lang="en-US" dirty="0"/>
              <a:t>Improves code readability.</a:t>
            </a:r>
          </a:p>
        </p:txBody>
      </p:sp>
    </p:spTree>
    <p:extLst>
      <p:ext uri="{BB962C8B-B14F-4D97-AF65-F5344CB8AC3E}">
        <p14:creationId xmlns:p14="http://schemas.microsoft.com/office/powerpoint/2010/main" val="2060249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215A1-4EFF-1D48-FD80-A5C66589B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OOP Concepts with Advanced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155BE-FF21-1984-E725-F46C8A26B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Combining Union, Intersection, and Type Aliases:</a:t>
            </a:r>
          </a:p>
          <a:p>
            <a:r>
              <a:rPr lang="en-US" dirty="0"/>
              <a:t>Core Concepts:</a:t>
            </a:r>
          </a:p>
          <a:p>
            <a:pPr lvl="1"/>
            <a:r>
              <a:rPr lang="en-US" dirty="0"/>
              <a:t>Enhances flexibility.</a:t>
            </a:r>
          </a:p>
          <a:p>
            <a:pPr lvl="1"/>
            <a:r>
              <a:rPr lang="en-US" dirty="0"/>
              <a:t>Promotes better type safety.</a:t>
            </a:r>
          </a:p>
        </p:txBody>
      </p:sp>
    </p:spTree>
    <p:extLst>
      <p:ext uri="{BB962C8B-B14F-4D97-AF65-F5344CB8AC3E}">
        <p14:creationId xmlns:p14="http://schemas.microsoft.com/office/powerpoint/2010/main" val="464024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F3CBB-6FC1-76CD-449B-A5723D8F5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Repositories to Follow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9BAC-2C08-2326-403E-706023907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112" y="2603500"/>
            <a:ext cx="11635991" cy="34163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err="1"/>
              <a:t>Panaverse</a:t>
            </a:r>
            <a:r>
              <a:rPr lang="en-US" b="1" dirty="0"/>
              <a:t> TypeScript Repository by Sir Zia Khan</a:t>
            </a:r>
          </a:p>
          <a:p>
            <a:pPr lvl="1"/>
            <a:r>
              <a:rPr lang="en-US" dirty="0">
                <a:hlinkClick r:id="rId2"/>
              </a:rPr>
              <a:t>https://github.com/panaverse/learn-typescript.git</a:t>
            </a:r>
            <a:endParaRPr lang="en-US" dirty="0"/>
          </a:p>
          <a:p>
            <a:r>
              <a:rPr lang="en-US" b="1" dirty="0"/>
              <a:t>Learn GIT by Zeeshan Hanif </a:t>
            </a:r>
          </a:p>
          <a:p>
            <a:pPr lvl="1"/>
            <a:r>
              <a:rPr lang="en-US" dirty="0"/>
              <a:t>https://www.youtube.com/watch?v=MiXAma2db8Y&amp;list=PLKueo-cldy_HjRnPUL4G3pWHS7FREAizF&amp;index=2</a:t>
            </a:r>
          </a:p>
          <a:p>
            <a:r>
              <a:rPr lang="en-US" b="1" dirty="0" err="1"/>
              <a:t>TypeScripts</a:t>
            </a:r>
            <a:r>
              <a:rPr lang="en-US" b="1" dirty="0"/>
              <a:t> Assignments</a:t>
            </a:r>
          </a:p>
          <a:p>
            <a:pPr lvl="1"/>
            <a:r>
              <a:rPr lang="en-US" dirty="0">
                <a:hlinkClick r:id="rId3"/>
              </a:rPr>
              <a:t>https://github.com/panaverse/learn-typescript/tree/master/NODE_PROJECTS</a:t>
            </a:r>
            <a:endParaRPr lang="en-US" dirty="0"/>
          </a:p>
          <a:p>
            <a:pPr lvl="1"/>
            <a:r>
              <a:rPr lang="en-US" dirty="0"/>
              <a:t>https://github.com/panaverse/learn-typescript/blob/master/NODE_PROJECTS/getting-started-exercises.md</a:t>
            </a:r>
          </a:p>
          <a:p>
            <a:r>
              <a:rPr lang="en-US" b="1" dirty="0"/>
              <a:t>Class Repository</a:t>
            </a:r>
          </a:p>
          <a:p>
            <a:pPr lvl="1"/>
            <a:r>
              <a:rPr lang="en-US" dirty="0">
                <a:hlinkClick r:id="rId4"/>
              </a:rPr>
              <a:t>https://github.com/fkhan79/giaic_fmk/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13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1A18C-F868-482B-8DC5-5B4B9ABA5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Brief: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92F5F-679E-D11E-D7F3-03ED97DDB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Object Oriented Programming</a:t>
            </a:r>
          </a:p>
          <a:p>
            <a:pPr lvl="1"/>
            <a:r>
              <a:rPr lang="en-US" dirty="0"/>
              <a:t>Object-Oriented Programming (OOP) in TypeScript is a paradigm centered around the use of classes and objects to create modular, reusable, and maintainable code.</a:t>
            </a:r>
          </a:p>
          <a:p>
            <a:r>
              <a:rPr lang="en-US" dirty="0"/>
              <a:t>Classes and Objects</a:t>
            </a:r>
          </a:p>
          <a:p>
            <a:pPr lvl="1"/>
            <a:r>
              <a:rPr lang="en-US" dirty="0"/>
              <a:t>In TypeScript, classes define blueprints for objects, encapsulating data and behavior, while objects are instances of classes with concrete values.</a:t>
            </a:r>
          </a:p>
          <a:p>
            <a:r>
              <a:rPr lang="en-US" dirty="0"/>
              <a:t>Inheritance</a:t>
            </a:r>
          </a:p>
          <a:p>
            <a:pPr lvl="1"/>
            <a:r>
              <a:rPr lang="en-US" dirty="0"/>
              <a:t>TypeScript supports inheritance, allowing a class (child) to inherit properties and methods from another class (parent), promoting code reuse and hierarchy.</a:t>
            </a:r>
          </a:p>
          <a:p>
            <a:r>
              <a:rPr lang="en-US" dirty="0"/>
              <a:t>Encapsulation</a:t>
            </a:r>
          </a:p>
          <a:p>
            <a:pPr lvl="1"/>
            <a:r>
              <a:rPr lang="en-US" dirty="0"/>
              <a:t>Encapsulation in TypeScript involves bundling data (properties) and methods (functions) within classes and restricting access using access modifiers like private and public.</a:t>
            </a:r>
          </a:p>
        </p:txBody>
      </p:sp>
    </p:spTree>
    <p:extLst>
      <p:ext uri="{BB962C8B-B14F-4D97-AF65-F5344CB8AC3E}">
        <p14:creationId xmlns:p14="http://schemas.microsoft.com/office/powerpoint/2010/main" val="3779833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798D4-A229-DB16-03AC-91FF6CBC0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Brief Continued: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6AE20-F47C-DC6F-1811-4A532A0A0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Polymorphism</a:t>
            </a:r>
          </a:p>
          <a:p>
            <a:pPr lvl="1"/>
            <a:r>
              <a:rPr lang="en-US" dirty="0"/>
              <a:t>TypeScript achieves polymorphism by allowing methods to be overridden in derived classes, enabling different implementations while maintaining a consistent interface.</a:t>
            </a:r>
          </a:p>
          <a:p>
            <a:r>
              <a:rPr lang="en-US" dirty="0"/>
              <a:t>Abstraction</a:t>
            </a:r>
          </a:p>
          <a:p>
            <a:pPr lvl="1"/>
            <a:r>
              <a:rPr lang="en-US" dirty="0"/>
              <a:t>Abstraction in TypeScript is implemented using abstract classes and interfaces, defining methods and properties without specifying the exact implementation details.</a:t>
            </a:r>
          </a:p>
          <a:p>
            <a:r>
              <a:rPr lang="en-US" dirty="0"/>
              <a:t>Interfaces</a:t>
            </a:r>
          </a:p>
          <a:p>
            <a:pPr lvl="1"/>
            <a:r>
              <a:rPr lang="en-US" dirty="0"/>
              <a:t>Interfaces in TypeScript define contracts for classes, specifying what properties and methods a class must implement without dictating how they should be implemented.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762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72971-1E13-7514-3F41-C8809FCA7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Brief Continued: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AE1D7-48F4-E317-FD62-CC07F7787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Union Types</a:t>
            </a:r>
          </a:p>
          <a:p>
            <a:pPr lvl="1"/>
            <a:r>
              <a:rPr lang="en-US" dirty="0"/>
              <a:t>Union types in TypeScript allow variables to store values of different types, enhancing flexibility by enabling functions to accept multiple types of arguments.</a:t>
            </a:r>
          </a:p>
          <a:p>
            <a:r>
              <a:rPr lang="en-US" dirty="0"/>
              <a:t>Intersection Types</a:t>
            </a:r>
          </a:p>
          <a:p>
            <a:pPr lvl="1"/>
            <a:r>
              <a:rPr lang="en-US" dirty="0"/>
              <a:t>Intersection types in TypeScript combine multiple types into one, creating a new type that has all the properties and methods of the intersected types.</a:t>
            </a:r>
          </a:p>
          <a:p>
            <a:r>
              <a:rPr lang="en-US" dirty="0"/>
              <a:t>Type Aliases</a:t>
            </a:r>
          </a:p>
          <a:p>
            <a:pPr lvl="1"/>
            <a:r>
              <a:rPr lang="en-US" dirty="0"/>
              <a:t>Type aliases in TypeScript create new names for existing types, simplifying complex type definitions and improving code readability.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512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89CA5-2CC4-B197-2777-74F67D064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Overview of Object-Oriented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3EB20-250E-F4A6-19F2-39E8202F8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Object-Oriented Programming (OOP) is a programming paradigm based on the concept of "objects", which can contain data and methods.</a:t>
            </a:r>
          </a:p>
          <a:p>
            <a:r>
              <a:rPr lang="en-US" dirty="0"/>
              <a:t>Core Concepts:</a:t>
            </a:r>
          </a:p>
          <a:p>
            <a:pPr lvl="1"/>
            <a:r>
              <a:rPr lang="en-US" dirty="0"/>
              <a:t>Classes and Objects</a:t>
            </a:r>
          </a:p>
          <a:p>
            <a:pPr lvl="1"/>
            <a:r>
              <a:rPr lang="en-US" dirty="0"/>
              <a:t>Inheritance</a:t>
            </a:r>
          </a:p>
          <a:p>
            <a:pPr lvl="1"/>
            <a:r>
              <a:rPr lang="en-US" dirty="0"/>
              <a:t>Encapsulation</a:t>
            </a:r>
          </a:p>
          <a:p>
            <a:pPr lvl="1"/>
            <a:r>
              <a:rPr lang="en-US" dirty="0"/>
              <a:t>Polymorphism</a:t>
            </a:r>
          </a:p>
          <a:p>
            <a:pPr lvl="1"/>
            <a:r>
              <a:rPr lang="en-US" dirty="0"/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2824432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2CAA0-0106-73B5-5D41-3E7C189F3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A5335-3D39-2E24-D331-4E081F3C6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Class: A blueprint for creating objects.</a:t>
            </a:r>
          </a:p>
          <a:p>
            <a:r>
              <a:rPr lang="en-US" dirty="0"/>
              <a:t>Object: An instance of a class.</a:t>
            </a:r>
          </a:p>
          <a:p>
            <a:r>
              <a:rPr lang="en-US" dirty="0"/>
              <a:t>Core Concept:</a:t>
            </a:r>
          </a:p>
          <a:p>
            <a:pPr lvl="1"/>
            <a:r>
              <a:rPr lang="en-US" dirty="0"/>
              <a:t>Classes encapsulate data and methods.</a:t>
            </a:r>
          </a:p>
          <a:p>
            <a:pPr lvl="1"/>
            <a:r>
              <a:rPr lang="en-US" dirty="0"/>
              <a:t>Objects are instances that embody the blueprint.</a:t>
            </a:r>
          </a:p>
        </p:txBody>
      </p:sp>
    </p:spTree>
    <p:extLst>
      <p:ext uri="{BB962C8B-B14F-4D97-AF65-F5344CB8AC3E}">
        <p14:creationId xmlns:p14="http://schemas.microsoft.com/office/powerpoint/2010/main" val="4093254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B8508-3042-15ED-9B8C-E699D8B46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F4A20-4E1F-DF3A-D345-634F58323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mechanism where one class acquires the property and behavior of another class.</a:t>
            </a:r>
          </a:p>
          <a:p>
            <a:r>
              <a:rPr lang="en-US" dirty="0"/>
              <a:t>Core Concepts:</a:t>
            </a:r>
          </a:p>
          <a:p>
            <a:pPr lvl="1"/>
            <a:r>
              <a:rPr lang="en-US" dirty="0"/>
              <a:t>Promotes code reusability.</a:t>
            </a:r>
          </a:p>
          <a:p>
            <a:pPr lvl="1"/>
            <a:r>
              <a:rPr lang="en-US" dirty="0"/>
              <a:t>Enables the creation of hierarchical classifications.</a:t>
            </a:r>
          </a:p>
        </p:txBody>
      </p:sp>
    </p:spTree>
    <p:extLst>
      <p:ext uri="{BB962C8B-B14F-4D97-AF65-F5344CB8AC3E}">
        <p14:creationId xmlns:p14="http://schemas.microsoft.com/office/powerpoint/2010/main" val="4096445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E5148-C572-0072-921D-AFFB7BAA6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3B408-9AB9-72DC-B025-32CE520CD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The wrapping up of data under a single unit. It is the mechanism that restricts direct access to some of an object's components.</a:t>
            </a:r>
          </a:p>
          <a:p>
            <a:r>
              <a:rPr lang="en-US" dirty="0"/>
              <a:t>Core Concepts:</a:t>
            </a:r>
          </a:p>
          <a:p>
            <a:pPr lvl="1"/>
            <a:r>
              <a:rPr lang="en-US" dirty="0"/>
              <a:t>Ensures data integrity.</a:t>
            </a:r>
          </a:p>
          <a:p>
            <a:pPr lvl="1"/>
            <a:r>
              <a:rPr lang="en-US" dirty="0"/>
              <a:t>Enhances modularity.</a:t>
            </a:r>
          </a:p>
        </p:txBody>
      </p:sp>
    </p:spTree>
    <p:extLst>
      <p:ext uri="{BB962C8B-B14F-4D97-AF65-F5344CB8AC3E}">
        <p14:creationId xmlns:p14="http://schemas.microsoft.com/office/powerpoint/2010/main" val="2034183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882DF-8F09-6F5D-A600-1A5691610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40D36-D30E-D886-D60E-E07A6CFFE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ability of different objects to respond to the same function call in different ways.</a:t>
            </a:r>
          </a:p>
          <a:p>
            <a:r>
              <a:rPr lang="en-US" dirty="0"/>
              <a:t>Core Concept:</a:t>
            </a:r>
          </a:p>
          <a:p>
            <a:pPr lvl="1"/>
            <a:r>
              <a:rPr lang="en-US" dirty="0"/>
              <a:t>Increases the flexibility and maintainability of code.</a:t>
            </a:r>
          </a:p>
          <a:p>
            <a:pPr lvl="1"/>
            <a:r>
              <a:rPr lang="en-US" dirty="0"/>
              <a:t>Supports method overriding.</a:t>
            </a:r>
          </a:p>
        </p:txBody>
      </p:sp>
    </p:spTree>
    <p:extLst>
      <p:ext uri="{BB962C8B-B14F-4D97-AF65-F5344CB8AC3E}">
        <p14:creationId xmlns:p14="http://schemas.microsoft.com/office/powerpoint/2010/main" val="36403611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D59072A63651489BCDD12193314130" ma:contentTypeVersion="17" ma:contentTypeDescription="Create a new document." ma:contentTypeScope="" ma:versionID="692afb540edafdfb25c88596e4640d70">
  <xsd:schema xmlns:xsd="http://www.w3.org/2001/XMLSchema" xmlns:xs="http://www.w3.org/2001/XMLSchema" xmlns:p="http://schemas.microsoft.com/office/2006/metadata/properties" xmlns:ns3="d6b26319-8893-4e37-a656-2b9fcfeef0e6" xmlns:ns4="50442b74-b0ab-480d-9ff8-1f79d6ee7b29" targetNamespace="http://schemas.microsoft.com/office/2006/metadata/properties" ma:root="true" ma:fieldsID="0d88319cae96ab240576170b2a3275a7" ns3:_="" ns4:_="">
    <xsd:import namespace="d6b26319-8893-4e37-a656-2b9fcfeef0e6"/>
    <xsd:import namespace="50442b74-b0ab-480d-9ff8-1f79d6ee7b2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LengthInSeconds" minOccurs="0"/>
                <xsd:element ref="ns4:MediaServiceAutoKeyPoints" minOccurs="0"/>
                <xsd:element ref="ns4:MediaServiceKeyPoints" minOccurs="0"/>
                <xsd:element ref="ns4:_activity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b26319-8893-4e37-a656-2b9fcfeef0e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442b74-b0ab-480d-9ff8-1f79d6ee7b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0442b74-b0ab-480d-9ff8-1f79d6ee7b29" xsi:nil="true"/>
  </documentManagement>
</p:properties>
</file>

<file path=customXml/itemProps1.xml><?xml version="1.0" encoding="utf-8"?>
<ds:datastoreItem xmlns:ds="http://schemas.openxmlformats.org/officeDocument/2006/customXml" ds:itemID="{4840468C-727B-46C9-A7D8-3B1D7E5386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b26319-8893-4e37-a656-2b9fcfeef0e6"/>
    <ds:schemaRef ds:uri="50442b74-b0ab-480d-9ff8-1f79d6ee7b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4980807-F17E-448C-8D51-61426518E0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96082D-851B-4207-8EF8-C451F59E37AB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purl.org/dc/dcmitype/"/>
    <ds:schemaRef ds:uri="50442b74-b0ab-480d-9ff8-1f79d6ee7b29"/>
    <ds:schemaRef ds:uri="d6b26319-8893-4e37-a656-2b9fcfeef0e6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580</TotalTime>
  <Words>735</Words>
  <Application>Microsoft Office PowerPoint</Application>
  <PresentationFormat>Widescreen</PresentationFormat>
  <Paragraphs>95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SegoeUIVariable</vt:lpstr>
      <vt:lpstr>Wingdings 3</vt:lpstr>
      <vt:lpstr>Ion Boardroom</vt:lpstr>
      <vt:lpstr>Introduction to Object Oriented Programming with TypeScript</vt:lpstr>
      <vt:lpstr>Topics Brief:</vt:lpstr>
      <vt:lpstr>Topics Brief Continued:</vt:lpstr>
      <vt:lpstr>Topics Brief Continued:</vt:lpstr>
      <vt:lpstr>Quick Overview of Object-Oriented Programming</vt:lpstr>
      <vt:lpstr>Classes and Objects</vt:lpstr>
      <vt:lpstr>Inheritance</vt:lpstr>
      <vt:lpstr>Encapsulation</vt:lpstr>
      <vt:lpstr>Polymorphism</vt:lpstr>
      <vt:lpstr>Abstraction</vt:lpstr>
      <vt:lpstr>Interface</vt:lpstr>
      <vt:lpstr>Union Types in OOPS</vt:lpstr>
      <vt:lpstr>Intersections Types in OOPS</vt:lpstr>
      <vt:lpstr>Type Aliases</vt:lpstr>
      <vt:lpstr>Combining OOP Concepts with Advanced Types</vt:lpstr>
      <vt:lpstr>GitHub Repositories to Follow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Flow Control</dc:title>
  <dc:creator>Faisal Khan</dc:creator>
  <cp:lastModifiedBy>Faisal MASOOD</cp:lastModifiedBy>
  <cp:revision>25</cp:revision>
  <dcterms:created xsi:type="dcterms:W3CDTF">2024-02-27T18:20:33Z</dcterms:created>
  <dcterms:modified xsi:type="dcterms:W3CDTF">2024-05-28T08:16:56Z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0x010100A6D59072A63651489BCDD12193314130</vt:lpwstr>
  </property>
</Properties>
</file>