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87" r:id="rId6"/>
    <p:sldId id="288" r:id="rId7"/>
    <p:sldId id="289" r:id="rId8"/>
    <p:sldId id="290" r:id="rId9"/>
    <p:sldId id="29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875" autoAdjust="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 Oriented Programming with TypeScript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With some Typescript magic sauce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A18C-F868-482B-8DC5-5B4B9ABA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6326" cy="706964"/>
          </a:xfrm>
        </p:spPr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2F5F-679E-D11E-D7F3-03ED97DD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Static variables belong to the class itself, rather than to instances of the class.</a:t>
            </a:r>
          </a:p>
          <a:p>
            <a:pPr algn="just"/>
            <a:r>
              <a:rPr lang="en-US" dirty="0"/>
              <a:t>These variables are shared among all instances of the class.</a:t>
            </a:r>
          </a:p>
          <a:p>
            <a:pPr algn="just"/>
            <a:r>
              <a:rPr lang="en-US" dirty="0"/>
              <a:t>Static variables are defined using the static keyword.</a:t>
            </a:r>
          </a:p>
          <a:p>
            <a:pPr algn="just"/>
            <a:r>
              <a:rPr lang="en-US" dirty="0"/>
              <a:t>They are useful for storing class-wide constants or data that should be shared.</a:t>
            </a:r>
          </a:p>
        </p:txBody>
      </p:sp>
    </p:spTree>
    <p:extLst>
      <p:ext uri="{BB962C8B-B14F-4D97-AF65-F5344CB8AC3E}">
        <p14:creationId xmlns:p14="http://schemas.microsoft.com/office/powerpoint/2010/main" val="37798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EEDF-0360-BC44-47A6-53FE7730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FE89-2EFD-127C-F0C6-D9893765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are unique to each instance of the class.</a:t>
            </a:r>
          </a:p>
          <a:p>
            <a:r>
              <a:rPr lang="en-US" dirty="0"/>
              <a:t>Instance variables are not shared across all instances of the class.</a:t>
            </a:r>
          </a:p>
          <a:p>
            <a:r>
              <a:rPr lang="en-US" dirty="0"/>
              <a:t>Instance variables require an instance of the class to be accessed, while static variables do not.</a:t>
            </a:r>
          </a:p>
        </p:txBody>
      </p:sp>
    </p:spTree>
    <p:extLst>
      <p:ext uri="{BB962C8B-B14F-4D97-AF65-F5344CB8AC3E}">
        <p14:creationId xmlns:p14="http://schemas.microsoft.com/office/powerpoint/2010/main" val="147993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39F5-D62B-7B8E-1984-0D1CA5F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D833-DB5B-80CD-D13A-DB9A17A0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belong to the class itself, not to instances.</a:t>
            </a:r>
          </a:p>
          <a:p>
            <a:r>
              <a:rPr lang="en-US" dirty="0"/>
              <a:t>They can be called without creating an instance of the class.</a:t>
            </a:r>
          </a:p>
          <a:p>
            <a:r>
              <a:rPr lang="en-US" dirty="0"/>
              <a:t>Static methods are often used for utility functions that do not depend on instance data.</a:t>
            </a:r>
          </a:p>
        </p:txBody>
      </p:sp>
    </p:spTree>
    <p:extLst>
      <p:ext uri="{BB962C8B-B14F-4D97-AF65-F5344CB8AC3E}">
        <p14:creationId xmlns:p14="http://schemas.microsoft.com/office/powerpoint/2010/main" val="416157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7B6B-DC30-74FB-3475-91BD3A9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0985-636B-6728-CDF8-6A576D8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can only access static variables and other static methods within the class.</a:t>
            </a:r>
          </a:p>
          <a:p>
            <a:r>
              <a:rPr lang="en-US" dirty="0"/>
              <a:t>Instance methods can access instance variables and other instance methods.</a:t>
            </a:r>
          </a:p>
          <a:p>
            <a:r>
              <a:rPr lang="en-US" dirty="0"/>
              <a:t>Static methods are useful for class-wide operations, while instance methods operate on instance-specific data.</a:t>
            </a:r>
          </a:p>
        </p:txBody>
      </p:sp>
    </p:spTree>
    <p:extLst>
      <p:ext uri="{BB962C8B-B14F-4D97-AF65-F5344CB8AC3E}">
        <p14:creationId xmlns:p14="http://schemas.microsoft.com/office/powerpoint/2010/main" val="58599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8F-4F58-7F7D-ED8C-33300047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5DBC-B56B-71B6-F25D-629233D1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variables are another term for static variables.</a:t>
            </a:r>
          </a:p>
          <a:p>
            <a:r>
              <a:rPr lang="en-US" dirty="0"/>
              <a:t>Class methods are another term for static methods.</a:t>
            </a:r>
          </a:p>
          <a:p>
            <a:r>
              <a:rPr lang="en-US" dirty="0"/>
              <a:t>These are useful for constants, utility functions, or data and operations that need to be shared among all instances.</a:t>
            </a:r>
          </a:p>
        </p:txBody>
      </p:sp>
    </p:spTree>
    <p:extLst>
      <p:ext uri="{BB962C8B-B14F-4D97-AF65-F5344CB8AC3E}">
        <p14:creationId xmlns:p14="http://schemas.microsoft.com/office/powerpoint/2010/main" val="13888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2b74-b0ab-480d-9ff8-1f79d6ee7b2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59072A63651489BCDD12193314130" ma:contentTypeVersion="17" ma:contentTypeDescription="Create a new document." ma:contentTypeScope="" ma:versionID="692afb540edafdfb25c88596e4640d70">
  <xsd:schema xmlns:xsd="http://www.w3.org/2001/XMLSchema" xmlns:xs="http://www.w3.org/2001/XMLSchema" xmlns:p="http://schemas.microsoft.com/office/2006/metadata/properties" xmlns:ns3="d6b26319-8893-4e37-a656-2b9fcfeef0e6" xmlns:ns4="50442b74-b0ab-480d-9ff8-1f79d6ee7b29" targetNamespace="http://schemas.microsoft.com/office/2006/metadata/properties" ma:root="true" ma:fieldsID="0d88319cae96ab240576170b2a3275a7" ns3:_="" ns4:_="">
    <xsd:import namespace="d6b26319-8893-4e37-a656-2b9fcfeef0e6"/>
    <xsd:import namespace="50442b74-b0ab-480d-9ff8-1f79d6ee7b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26319-8893-4e37-a656-2b9fcfeef0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2b74-b0ab-480d-9ff8-1f79d6ee7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80807-F17E-448C-8D51-61426518E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6082D-851B-4207-8EF8-C451F59E37A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50442b74-b0ab-480d-9ff8-1f79d6ee7b29"/>
    <ds:schemaRef ds:uri="d6b26319-8893-4e37-a656-2b9fcfeef0e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40468C-727B-46C9-A7D8-3B1D7E538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26319-8893-4e37-a656-2b9fcfeef0e6"/>
    <ds:schemaRef ds:uri="50442b74-b0ab-480d-9ff8-1f79d6ee7b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630</TotalTime>
  <Words>345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SegoeUIVariable</vt:lpstr>
      <vt:lpstr>Wingdings 3</vt:lpstr>
      <vt:lpstr>Ion Boardroom</vt:lpstr>
      <vt:lpstr>Introduction to Object Oriented Programming with TypeScript</vt:lpstr>
      <vt:lpstr>Static Variables</vt:lpstr>
      <vt:lpstr>Instance Variables</vt:lpstr>
      <vt:lpstr>Static Methods</vt:lpstr>
      <vt:lpstr>Static vs. Instance Methods</vt:lpstr>
      <vt:lpstr>Class Variables and Methods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Khan</cp:lastModifiedBy>
  <cp:revision>27</cp:revision>
  <dcterms:created xsi:type="dcterms:W3CDTF">2024-02-27T18:20:33Z</dcterms:created>
  <dcterms:modified xsi:type="dcterms:W3CDTF">2024-06-29T09:23:09Z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0x010100A6D59072A63651489BCDD12193314130</vt:lpwstr>
  </property>
</Properties>
</file>