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sldIdLst>
    <p:sldId id="256" r:id="rId5"/>
    <p:sldId id="287" r:id="rId6"/>
    <p:sldId id="288" r:id="rId7"/>
    <p:sldId id="289" r:id="rId8"/>
    <p:sldId id="290" r:id="rId9"/>
    <p:sldId id="28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2875" autoAdjust="0"/>
  </p:normalViewPr>
  <p:slideViewPr>
    <p:cSldViewPr snapToGrid="0">
      <p:cViewPr varScale="1">
        <p:scale>
          <a:sx n="105" d="100"/>
          <a:sy n="105" d="100"/>
        </p:scale>
        <p:origin x="7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95E4A-F2A4-40FF-AB17-B7CFCA739002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1286C-D7BE-4EE7-A89D-4585CE6C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7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91286C-D7BE-4EE7-A89D-4585CE6C6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0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  <a:prstGeom prst="rect">
            <a:avLst/>
          </a:prstGeo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7A87054-9D44-4E67-9A91-C36F6B83E6F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3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23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64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51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99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37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95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7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078" y="2266116"/>
            <a:ext cx="11166625" cy="454978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93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11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3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3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4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/>
          <a:lstStyle/>
          <a:p>
            <a:fld id="{67A87054-9D44-4E67-9A91-C36F6B83E6F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7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7796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302" y="2332234"/>
            <a:ext cx="11277600" cy="4415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97D9E20-08C2-459E-A80E-B9AF618B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82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200" b="1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b="1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b="1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1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1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naverse/learn-typescript/tree/master/NODE_PROJECTS" TargetMode="External"/><Relationship Id="rId2" Type="http://schemas.openxmlformats.org/officeDocument/2006/relationships/hyperlink" Target="https://github.com/panaverse/learn-typescript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khan79/giaic_fm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36AF55-0E6D-DA2D-51F9-F712264EF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Object Oriented Programming with TypeScript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1E6BED8-73E4-4712-4DA5-FA2ABBDA1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9458249" cy="86142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With some Typescript magic sauce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2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1A18C-F868-482B-8DC5-5B4B9ABA5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086326" cy="706964"/>
          </a:xfrm>
        </p:spPr>
        <p:txBody>
          <a:bodyPr/>
          <a:lstStyle/>
          <a:p>
            <a:r>
              <a:rPr lang="en-US" dirty="0"/>
              <a:t>Introduction to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92F5F-679E-D11E-D7F3-03ED97DDB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Properties in TypeScript are members of classes that hold data.</a:t>
            </a:r>
          </a:p>
          <a:p>
            <a:pPr algn="just"/>
            <a:r>
              <a:rPr lang="en-US" dirty="0"/>
              <a:t>They can be public, private, or protected, controlling their visibility and accessibility.</a:t>
            </a:r>
          </a:p>
          <a:p>
            <a:pPr algn="just"/>
            <a:r>
              <a:rPr lang="en-US" dirty="0"/>
              <a:t>Properties can be simple variables or more complex structures.</a:t>
            </a:r>
          </a:p>
          <a:p>
            <a:pPr algn="just"/>
            <a:r>
              <a:rPr lang="en-US" dirty="0"/>
              <a:t>They help encapsulate the data, providing a cleaner and more maintainable code structure.</a:t>
            </a:r>
          </a:p>
        </p:txBody>
      </p:sp>
    </p:spTree>
    <p:extLst>
      <p:ext uri="{BB962C8B-B14F-4D97-AF65-F5344CB8AC3E}">
        <p14:creationId xmlns:p14="http://schemas.microsoft.com/office/powerpoint/2010/main" val="3779833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D558F-EFAD-D226-E485-785D7D100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Getters?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74AC1-5D79-27D2-F021-5B00313F1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Getters are special methods that provide controlled access to properties.</a:t>
            </a:r>
          </a:p>
          <a:p>
            <a:r>
              <a:rPr lang="en-US" dirty="0"/>
              <a:t>They allow encapsulation and data validation.</a:t>
            </a:r>
          </a:p>
          <a:p>
            <a:r>
              <a:rPr lang="en-US" dirty="0"/>
              <a:t>Getters are defined using the get keyword.</a:t>
            </a:r>
          </a:p>
        </p:txBody>
      </p:sp>
    </p:spTree>
    <p:extLst>
      <p:ext uri="{BB962C8B-B14F-4D97-AF65-F5344CB8AC3E}">
        <p14:creationId xmlns:p14="http://schemas.microsoft.com/office/powerpoint/2010/main" val="4154511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3BF8D-3DD2-92EE-E4B3-8CA62A81C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Setters?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D5263-D673-EB9B-E48B-575D6C61D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Setters </a:t>
            </a:r>
            <a:r>
              <a:rPr lang="en-US" dirty="0"/>
              <a:t>are special methods that provide controlled ways to set property values.</a:t>
            </a:r>
          </a:p>
          <a:p>
            <a:r>
              <a:rPr lang="en-US" dirty="0"/>
              <a:t>They allow validation and encapsulation.</a:t>
            </a:r>
          </a:p>
          <a:p>
            <a:r>
              <a:rPr lang="en-US" dirty="0"/>
              <a:t>Setters are defined using the set keyword.</a:t>
            </a:r>
          </a:p>
        </p:txBody>
      </p:sp>
    </p:spTree>
    <p:extLst>
      <p:ext uri="{BB962C8B-B14F-4D97-AF65-F5344CB8AC3E}">
        <p14:creationId xmlns:p14="http://schemas.microsoft.com/office/powerpoint/2010/main" val="342698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FCEEF-87B8-2948-BB59-C3351ED4F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Getter and Setters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DD982-D237-A618-4A0F-C0A2E61AB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Getters and setters provide a way to encapsulate the internal representation of data.</a:t>
            </a:r>
          </a:p>
          <a:p>
            <a:r>
              <a:rPr lang="en-US" dirty="0"/>
              <a:t>They offer a controlled interface to the outside world.</a:t>
            </a:r>
          </a:p>
          <a:p>
            <a:r>
              <a:rPr lang="en-US" dirty="0"/>
              <a:t>Combined, they allow for computed properties, validation, and encapsulation.</a:t>
            </a:r>
          </a:p>
        </p:txBody>
      </p:sp>
    </p:spTree>
    <p:extLst>
      <p:ext uri="{BB962C8B-B14F-4D97-AF65-F5344CB8AC3E}">
        <p14:creationId xmlns:p14="http://schemas.microsoft.com/office/powerpoint/2010/main" val="232225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F3CBB-6FC1-76CD-449B-A5723D8F5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Repositories to Follow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9BAC-2C08-2326-403E-706023907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112" y="2603500"/>
            <a:ext cx="11635991" cy="34163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err="1"/>
              <a:t>Panaverse</a:t>
            </a:r>
            <a:r>
              <a:rPr lang="en-US" b="1" dirty="0"/>
              <a:t> TypeScript Repository by Sir Zia Khan</a:t>
            </a:r>
          </a:p>
          <a:p>
            <a:pPr lvl="1"/>
            <a:r>
              <a:rPr lang="en-US" dirty="0">
                <a:hlinkClick r:id="rId2"/>
              </a:rPr>
              <a:t>https://github.com/panaverse/learn-typescript.git</a:t>
            </a:r>
            <a:endParaRPr lang="en-US" dirty="0"/>
          </a:p>
          <a:p>
            <a:r>
              <a:rPr lang="en-US" b="1" dirty="0"/>
              <a:t>Learn GIT by Zeeshan Hanif </a:t>
            </a:r>
          </a:p>
          <a:p>
            <a:pPr lvl="1"/>
            <a:r>
              <a:rPr lang="en-US" dirty="0"/>
              <a:t>https://www.youtube.com/watch?v=MiXAma2db8Y&amp;list=PLKueo-cldy_HjRnPUL4G3pWHS7FREAizF&amp;index=2</a:t>
            </a:r>
          </a:p>
          <a:p>
            <a:r>
              <a:rPr lang="en-US" b="1" dirty="0" err="1"/>
              <a:t>TypeScripts</a:t>
            </a:r>
            <a:r>
              <a:rPr lang="en-US" b="1" dirty="0"/>
              <a:t> Assignments</a:t>
            </a:r>
          </a:p>
          <a:p>
            <a:pPr lvl="1"/>
            <a:r>
              <a:rPr lang="en-US" dirty="0">
                <a:hlinkClick r:id="rId3"/>
              </a:rPr>
              <a:t>https://github.com/panaverse/learn-typescript/tree/master/NODE_PROJECTS</a:t>
            </a:r>
            <a:endParaRPr lang="en-US" dirty="0"/>
          </a:p>
          <a:p>
            <a:pPr lvl="1"/>
            <a:r>
              <a:rPr lang="en-US" dirty="0"/>
              <a:t>https://github.com/panaverse/learn-typescript/blob/master/NODE_PROJECTS/getting-started-exercises.md</a:t>
            </a:r>
          </a:p>
          <a:p>
            <a:r>
              <a:rPr lang="en-US" b="1" dirty="0"/>
              <a:t>Class Repository</a:t>
            </a:r>
          </a:p>
          <a:p>
            <a:pPr lvl="1"/>
            <a:r>
              <a:rPr lang="en-US" dirty="0">
                <a:hlinkClick r:id="rId4"/>
              </a:rPr>
              <a:t>https://github.com/fkhan79/giaic_fmk/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13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D59072A63651489BCDD12193314130" ma:contentTypeVersion="17" ma:contentTypeDescription="Create a new document." ma:contentTypeScope="" ma:versionID="692afb540edafdfb25c88596e4640d70">
  <xsd:schema xmlns:xsd="http://www.w3.org/2001/XMLSchema" xmlns:xs="http://www.w3.org/2001/XMLSchema" xmlns:p="http://schemas.microsoft.com/office/2006/metadata/properties" xmlns:ns3="d6b26319-8893-4e37-a656-2b9fcfeef0e6" xmlns:ns4="50442b74-b0ab-480d-9ff8-1f79d6ee7b29" targetNamespace="http://schemas.microsoft.com/office/2006/metadata/properties" ma:root="true" ma:fieldsID="0d88319cae96ab240576170b2a3275a7" ns3:_="" ns4:_="">
    <xsd:import namespace="d6b26319-8893-4e37-a656-2b9fcfeef0e6"/>
    <xsd:import namespace="50442b74-b0ab-480d-9ff8-1f79d6ee7b2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KeyPoints" minOccurs="0"/>
                <xsd:element ref="ns4:MediaServiceKeyPoints" minOccurs="0"/>
                <xsd:element ref="ns4:_activity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b26319-8893-4e37-a656-2b9fcfeef0e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442b74-b0ab-480d-9ff8-1f79d6ee7b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0442b74-b0ab-480d-9ff8-1f79d6ee7b29" xsi:nil="true"/>
  </documentManagement>
</p:properties>
</file>

<file path=customXml/itemProps1.xml><?xml version="1.0" encoding="utf-8"?>
<ds:datastoreItem xmlns:ds="http://schemas.openxmlformats.org/officeDocument/2006/customXml" ds:itemID="{C4980807-F17E-448C-8D51-61426518E04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840468C-727B-46C9-A7D8-3B1D7E5386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b26319-8893-4e37-a656-2b9fcfeef0e6"/>
    <ds:schemaRef ds:uri="50442b74-b0ab-480d-9ff8-1f79d6ee7b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396082D-851B-4207-8EF8-C451F59E37AB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purl.org/dc/dcmitype/"/>
    <ds:schemaRef ds:uri="50442b74-b0ab-480d-9ff8-1f79d6ee7b29"/>
    <ds:schemaRef ds:uri="d6b26319-8893-4e37-a656-2b9fcfeef0e6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633</TotalTime>
  <Words>274</Words>
  <Application>Microsoft Office PowerPoint</Application>
  <PresentationFormat>Widescreen</PresentationFormat>
  <Paragraphs>30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SegoeUIVariable</vt:lpstr>
      <vt:lpstr>Wingdings 3</vt:lpstr>
      <vt:lpstr>Ion Boardroom</vt:lpstr>
      <vt:lpstr>Introduction to Object Oriented Programming with TypeScript</vt:lpstr>
      <vt:lpstr>Introduction to Properties</vt:lpstr>
      <vt:lpstr>What are Getters?</vt:lpstr>
      <vt:lpstr>What are Setters?</vt:lpstr>
      <vt:lpstr>Combining Getter and Setters</vt:lpstr>
      <vt:lpstr>GitHub Repositories to Follow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Flow Control</dc:title>
  <dc:creator>Faisal Khan</dc:creator>
  <cp:lastModifiedBy>Faisal Khan</cp:lastModifiedBy>
  <cp:revision>29</cp:revision>
  <dcterms:created xsi:type="dcterms:W3CDTF">2024-02-27T18:20:33Z</dcterms:created>
  <dcterms:modified xsi:type="dcterms:W3CDTF">2024-06-29T09:34:47Z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0x010100A6D59072A63651489BCDD12193314130</vt:lpwstr>
  </property>
</Properties>
</file>