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875" autoAdjust="0"/>
  </p:normalViewPr>
  <p:slideViewPr>
    <p:cSldViewPr snapToGrid="0">
      <p:cViewPr varScale="1">
        <p:scale>
          <a:sx n="105" d="100"/>
          <a:sy n="105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5E4A-F2A4-40FF-AB17-B7CFCA73900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1286C-D7BE-4EE7-A89D-4585CE6C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1286C-D7BE-4EE7-A89D-4585CE6C6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  <a:prstGeom prst="rect">
            <a:avLst/>
          </a:prstGeo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6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9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95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2266116"/>
            <a:ext cx="11166625" cy="454978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796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302" y="2332234"/>
            <a:ext cx="11277600" cy="441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8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averse/learn-typescript/tree/master/NODE_PROJECTS" TargetMode="External"/><Relationship Id="rId2" Type="http://schemas.openxmlformats.org/officeDocument/2006/relationships/hyperlink" Target="https://github.com/panaverse/learn-typescrip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khan79/giaic_fm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6AF55-0E6D-DA2D-51F9-F712264EF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Missed Topics and Concepts from Previous Classes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E6BED8-73E4-4712-4DA5-FA2ABBDA1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458249" cy="8614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Some revisits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E375-8B94-4420-EC6F-C3C76D96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74D39-FB4D-22FB-E2A4-8B1AC0552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Asynchronous functions perform tasks that can run in the background and complete at a later time.</a:t>
            </a:r>
          </a:p>
          <a:p>
            <a:r>
              <a:rPr lang="en-US" dirty="0"/>
              <a:t>They do not block the execution of other operations, allowing for more efficient use of time and resources.</a:t>
            </a:r>
          </a:p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Event Loop: Manages the execution of asynchronous code by handling events and callbacks.</a:t>
            </a:r>
          </a:p>
          <a:p>
            <a:pPr lvl="1"/>
            <a:r>
              <a:rPr lang="en-US" dirty="0"/>
              <a:t>Callbacks, Promises, and Async/Await: Different ways to handle asynchronous operations in JavaScript/TypeScript.</a:t>
            </a:r>
          </a:p>
          <a:p>
            <a:r>
              <a:rPr lang="en-US" dirty="0"/>
              <a:t>Examples of Asynchronous Operations:</a:t>
            </a:r>
          </a:p>
          <a:p>
            <a:pPr lvl="1"/>
            <a:r>
              <a:rPr lang="en-US" dirty="0"/>
              <a:t>Network requests (e.g., fetching data from an API).</a:t>
            </a:r>
          </a:p>
          <a:p>
            <a:pPr lvl="1"/>
            <a:r>
              <a:rPr lang="en-US" dirty="0"/>
              <a:t>Timers (e.g., </a:t>
            </a:r>
            <a:r>
              <a:rPr lang="en-US" dirty="0" err="1"/>
              <a:t>setTimeout</a:t>
            </a:r>
            <a:r>
              <a:rPr lang="en-US" dirty="0"/>
              <a:t> and </a:t>
            </a:r>
            <a:r>
              <a:rPr lang="en-US" dirty="0" err="1"/>
              <a:t>setInterval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Reading/writing files (in environments like Node.js).</a:t>
            </a:r>
          </a:p>
        </p:txBody>
      </p:sp>
    </p:spTree>
    <p:extLst>
      <p:ext uri="{BB962C8B-B14F-4D97-AF65-F5344CB8AC3E}">
        <p14:creationId xmlns:p14="http://schemas.microsoft.com/office/powerpoint/2010/main" val="127230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1424-35FA-F6F9-4EDF-195DE71A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8A15-F836-ADF6-4C20-40EC9D75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callback is a function passed as an argument to another function to be executed later.</a:t>
            </a:r>
          </a:p>
          <a:p>
            <a:r>
              <a:rPr lang="en-US" dirty="0"/>
              <a:t>Commonly used in asynchronous operations to handle results or errors once the operation is complete.</a:t>
            </a:r>
          </a:p>
          <a:p>
            <a:r>
              <a:rPr lang="en-US" dirty="0"/>
              <a:t>Callback Hell:</a:t>
            </a:r>
          </a:p>
          <a:p>
            <a:pPr lvl="1"/>
            <a:r>
              <a:rPr lang="en-US" dirty="0"/>
              <a:t>Nested callbacks can lead to complex and hard-to-read code, known as "callback hell".</a:t>
            </a:r>
          </a:p>
          <a:p>
            <a:pPr lvl="1"/>
            <a:r>
              <a:rPr lang="en-US" dirty="0"/>
              <a:t>Promises and async/await provide more readable alternatives.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Network requests, file operations, and timers.</a:t>
            </a:r>
          </a:p>
        </p:txBody>
      </p:sp>
    </p:spTree>
    <p:extLst>
      <p:ext uri="{BB962C8B-B14F-4D97-AF65-F5344CB8AC3E}">
        <p14:creationId xmlns:p14="http://schemas.microsoft.com/office/powerpoint/2010/main" val="233756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4D67-5182-EEBE-365B-8EF1382E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3748-62E0-289C-D250-3EACBF81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Promise is an object representing the eventual completion or failure of an asynchronous operation.</a:t>
            </a:r>
          </a:p>
          <a:p>
            <a:r>
              <a:rPr lang="en-US" dirty="0"/>
              <a:t>Promises provide a way to handle asynchronous operations in a more manageable manner.</a:t>
            </a:r>
          </a:p>
          <a:p>
            <a:r>
              <a:rPr lang="en-US" dirty="0"/>
              <a:t>States of a Promise:</a:t>
            </a:r>
          </a:p>
          <a:p>
            <a:pPr lvl="1"/>
            <a:r>
              <a:rPr lang="en-US" dirty="0"/>
              <a:t>Pending: Initial state, neither fulfilled nor rejected.</a:t>
            </a:r>
          </a:p>
          <a:p>
            <a:pPr lvl="1"/>
            <a:r>
              <a:rPr lang="en-US" dirty="0"/>
              <a:t>Fulfilled: Operation completed successfully.</a:t>
            </a:r>
          </a:p>
          <a:p>
            <a:pPr lvl="1"/>
            <a:r>
              <a:rPr lang="en-US" dirty="0"/>
              <a:t>Rejected: Operation failed.</a:t>
            </a:r>
          </a:p>
          <a:p>
            <a:r>
              <a:rPr lang="en-US" dirty="0"/>
              <a:t>Key Methods:</a:t>
            </a:r>
          </a:p>
          <a:p>
            <a:pPr lvl="1"/>
            <a:r>
              <a:rPr lang="en-US" dirty="0"/>
              <a:t>.then(): Attaches callbacks for fulfilled and rejected cases.</a:t>
            </a:r>
          </a:p>
          <a:p>
            <a:pPr lvl="1"/>
            <a:r>
              <a:rPr lang="en-US" dirty="0"/>
              <a:t>.catch(): Attaches a callback for only rejected cases.</a:t>
            </a:r>
          </a:p>
          <a:p>
            <a:pPr lvl="1"/>
            <a:r>
              <a:rPr lang="en-US" dirty="0"/>
              <a:t>.finally(): Attaches a callback that runs regardless of the promise's outcome.</a:t>
            </a:r>
          </a:p>
        </p:txBody>
      </p:sp>
    </p:spTree>
    <p:extLst>
      <p:ext uri="{BB962C8B-B14F-4D97-AF65-F5344CB8AC3E}">
        <p14:creationId xmlns:p14="http://schemas.microsoft.com/office/powerpoint/2010/main" val="281840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391F-B753-AC9C-B6DC-97043C28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ui-sans-serif"/>
              </a:rPr>
              <a:t>Async Functions in TypeScript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D2CA-9D11-40D4-CD79-DE3D4868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functions allow you to write asynchronous code in a more readable and maintainable way.</a:t>
            </a:r>
          </a:p>
          <a:p>
            <a:r>
              <a:rPr lang="en-US" dirty="0"/>
              <a:t>They use the async keyword and return a Promise.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Use the await keyword to pause the execution of the function until the Promise is resolved.</a:t>
            </a:r>
          </a:p>
          <a:p>
            <a:pPr lvl="1"/>
            <a:r>
              <a:rPr lang="en-US" dirty="0"/>
              <a:t>Simplify working with Promises, avoiding the complexities of chaining .then() methods.</a:t>
            </a:r>
          </a:p>
        </p:txBody>
      </p:sp>
    </p:spTree>
    <p:extLst>
      <p:ext uri="{BB962C8B-B14F-4D97-AF65-F5344CB8AC3E}">
        <p14:creationId xmlns:p14="http://schemas.microsoft.com/office/powerpoint/2010/main" val="392176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432D-86A8-AF8D-A24C-51F8F68D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“await” in Async Functions.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18C0-E0F5-3B52-89F1-501D3505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Await Keyword:</a:t>
            </a:r>
          </a:p>
          <a:p>
            <a:pPr lvl="1"/>
            <a:r>
              <a:rPr lang="en-US" dirty="0"/>
              <a:t>The await keyword is used to pause the execution of an async function until a Promise is resolved.</a:t>
            </a:r>
          </a:p>
          <a:p>
            <a:pPr lvl="1"/>
            <a:r>
              <a:rPr lang="en-US" dirty="0"/>
              <a:t>Can only be used inside async functions.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Makes asynchronous code look synchronous, improving readability.</a:t>
            </a:r>
          </a:p>
          <a:p>
            <a:pPr lvl="1"/>
            <a:r>
              <a:rPr lang="en-US" dirty="0"/>
              <a:t>Reduces the need for nested callbacks or .then() chains.</a:t>
            </a:r>
          </a:p>
        </p:txBody>
      </p:sp>
    </p:spTree>
    <p:extLst>
      <p:ext uri="{BB962C8B-B14F-4D97-AF65-F5344CB8AC3E}">
        <p14:creationId xmlns:p14="http://schemas.microsoft.com/office/powerpoint/2010/main" val="204309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BC0C-7059-8FC4-6AE8-ADEAF92E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in Async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00DE-F223-2B20-DDE6-9A5C4D6F0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Try-Catch Blocks:</a:t>
            </a:r>
          </a:p>
          <a:p>
            <a:pPr lvl="1"/>
            <a:r>
              <a:rPr lang="en-US" dirty="0"/>
              <a:t>Use try-catch blocks to handle errors in async functions.</a:t>
            </a:r>
          </a:p>
          <a:p>
            <a:pPr lvl="1"/>
            <a:r>
              <a:rPr lang="en-US" dirty="0"/>
              <a:t>Helps catch errors thrown during the await operation.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Provides a clean and concise way to handle asynchronous errors.</a:t>
            </a:r>
          </a:p>
          <a:p>
            <a:pPr lvl="1"/>
            <a:r>
              <a:rPr lang="en-US" dirty="0"/>
              <a:t>Avoids the need for .catch() in Promise chains.</a:t>
            </a:r>
          </a:p>
        </p:txBody>
      </p:sp>
    </p:spTree>
    <p:extLst>
      <p:ext uri="{BB962C8B-B14F-4D97-AF65-F5344CB8AC3E}">
        <p14:creationId xmlns:p14="http://schemas.microsoft.com/office/powerpoint/2010/main" val="308444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95D7-59F9-5685-7F87-E716C38D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ui-sans-serif"/>
              </a:rPr>
              <a:t>Async/Await with Multiple Promises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473A-8B5A-ADAD-772C-57CBAC2A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Multiple Promises:</a:t>
            </a:r>
          </a:p>
          <a:p>
            <a:pPr lvl="1"/>
            <a:r>
              <a:rPr lang="en-US" dirty="0"/>
              <a:t>Use await </a:t>
            </a:r>
            <a:r>
              <a:rPr lang="en-US" dirty="0" err="1"/>
              <a:t>Promise.all</a:t>
            </a:r>
            <a:r>
              <a:rPr lang="en-US" dirty="0"/>
              <a:t>() to handle multiple promises concurrently.</a:t>
            </a:r>
          </a:p>
          <a:p>
            <a:pPr lvl="1"/>
            <a:r>
              <a:rPr lang="en-US" dirty="0"/>
              <a:t>Ensures that all promises are resolved before proceeding.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Improves performance by allowing multiple asynchronous operations to run in parallel.</a:t>
            </a:r>
          </a:p>
          <a:p>
            <a:pPr lvl="1"/>
            <a:r>
              <a:rPr lang="en-US" dirty="0"/>
              <a:t>Simplifies code for waiting on multiple asynchronous results.</a:t>
            </a:r>
          </a:p>
        </p:txBody>
      </p:sp>
    </p:spTree>
    <p:extLst>
      <p:ext uri="{BB962C8B-B14F-4D97-AF65-F5344CB8AC3E}">
        <p14:creationId xmlns:p14="http://schemas.microsoft.com/office/powerpoint/2010/main" val="417883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3CBB-6FC1-76CD-449B-A5723D8F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Repositories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9BAC-2C08-2326-403E-70602390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12" y="2603500"/>
            <a:ext cx="11635991" cy="34163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Panaverse</a:t>
            </a:r>
            <a:r>
              <a:rPr lang="en-US" b="1" dirty="0"/>
              <a:t> TypeScript Repository by Sir Zia Khan</a:t>
            </a:r>
          </a:p>
          <a:p>
            <a:pPr lvl="1"/>
            <a:r>
              <a:rPr lang="en-US" dirty="0">
                <a:hlinkClick r:id="rId2"/>
              </a:rPr>
              <a:t>https://github.com/panaverse/learn-typescript.git</a:t>
            </a:r>
            <a:endParaRPr lang="en-US" dirty="0"/>
          </a:p>
          <a:p>
            <a:r>
              <a:rPr lang="en-US" b="1" dirty="0"/>
              <a:t>Learn GIT by Zeeshan Hanif </a:t>
            </a:r>
          </a:p>
          <a:p>
            <a:pPr lvl="1"/>
            <a:r>
              <a:rPr lang="en-US" dirty="0"/>
              <a:t>https://www.youtube.com/watch?v=MiXAma2db8Y&amp;list=PLKueo-cldy_HjRnPUL4G3pWHS7FREAizF&amp;index=2</a:t>
            </a:r>
          </a:p>
          <a:p>
            <a:r>
              <a:rPr lang="en-US" b="1" dirty="0" err="1"/>
              <a:t>TypeScripts</a:t>
            </a:r>
            <a:r>
              <a:rPr lang="en-US" b="1" dirty="0"/>
              <a:t> Assignments</a:t>
            </a:r>
          </a:p>
          <a:p>
            <a:pPr lvl="1"/>
            <a:r>
              <a:rPr lang="en-US" dirty="0">
                <a:hlinkClick r:id="rId3"/>
              </a:rPr>
              <a:t>https://github.com/panaverse/learn-typescript/tree/master/NODE_PROJECTS</a:t>
            </a:r>
            <a:endParaRPr lang="en-US" dirty="0"/>
          </a:p>
          <a:p>
            <a:pPr lvl="1"/>
            <a:r>
              <a:rPr lang="en-US" dirty="0"/>
              <a:t>https://github.com/panaverse/learn-typescript/blob/master/NODE_PROJECTS/getting-started-exercises.md</a:t>
            </a:r>
          </a:p>
          <a:p>
            <a:r>
              <a:rPr lang="en-US" b="1" dirty="0"/>
              <a:t>Class Repository</a:t>
            </a:r>
          </a:p>
          <a:p>
            <a:pPr lvl="1"/>
            <a:r>
              <a:rPr lang="en-US" dirty="0">
                <a:hlinkClick r:id="rId4"/>
              </a:rPr>
              <a:t>https://github.com/fkhan79/giaic_fmk/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13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553</TotalTime>
  <Words>632</Words>
  <Application>Microsoft Office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SegoeUIVariable</vt:lpstr>
      <vt:lpstr>ui-sans-serif</vt:lpstr>
      <vt:lpstr>Wingdings 3</vt:lpstr>
      <vt:lpstr>Ion Boardroom</vt:lpstr>
      <vt:lpstr>Missed Topics and Concepts from Previous Classes</vt:lpstr>
      <vt:lpstr>Asynchronous Functions</vt:lpstr>
      <vt:lpstr>Callbacks?</vt:lpstr>
      <vt:lpstr>Promises</vt:lpstr>
      <vt:lpstr>Async Functions in TypeScript</vt:lpstr>
      <vt:lpstr>“await” in Async Functions.</vt:lpstr>
      <vt:lpstr>Error Handling in Async Functions</vt:lpstr>
      <vt:lpstr>Async/Await with Multiple Promises</vt:lpstr>
      <vt:lpstr>GitHub Repositories to Follow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Flow Control</dc:title>
  <dc:creator>Faisal Khan</dc:creator>
  <cp:lastModifiedBy>Faisal Khan</cp:lastModifiedBy>
  <cp:revision>23</cp:revision>
  <dcterms:created xsi:type="dcterms:W3CDTF">2024-02-27T18:20:33Z</dcterms:created>
  <dcterms:modified xsi:type="dcterms:W3CDTF">2024-05-24T19:50:34Z</dcterms:modified>
</cp:coreProperties>
</file>