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87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Missed Topics and Concepts from Previous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Some revisits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95D4-67C1-AEE6-3039-5CD04B90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E791-BE9F-4AC2-65D8-A49C79EF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literals allow you to define a variable that can hold one of several specified values.</a:t>
            </a:r>
          </a:p>
          <a:p>
            <a:r>
              <a:rPr lang="en-US" dirty="0"/>
              <a:t>This provides type safety by ensuring that the variable can only hold one of the allowed values.</a:t>
            </a:r>
          </a:p>
          <a:p>
            <a:r>
              <a:rPr lang="en-US" dirty="0"/>
              <a:t>Improves code readability and maintainability by explicitly stating the possible values.</a:t>
            </a:r>
          </a:p>
          <a:p>
            <a:r>
              <a:rPr lang="en-US" dirty="0"/>
              <a:t>Helps prevent errors by catching invalid values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9079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5FBF-90E2-FC02-E249-32544F6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Nested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0931-701C-77D4-36A3-3FA07124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Objects are collections of key-value pairs, where keys are strings (or symbols) and values can be of any type.</a:t>
            </a:r>
          </a:p>
          <a:p>
            <a:pPr lvl="1"/>
            <a:r>
              <a:rPr lang="en-US" dirty="0"/>
              <a:t>Interfaces define the structure of an object, ensuring type safety.</a:t>
            </a:r>
          </a:p>
          <a:p>
            <a:r>
              <a:rPr lang="en-US" dirty="0"/>
              <a:t>Nested Objects:</a:t>
            </a:r>
          </a:p>
          <a:p>
            <a:pPr lvl="1"/>
            <a:r>
              <a:rPr lang="en-US" dirty="0"/>
              <a:t>Nested objects are objects within objects, used to model more complex data structures.</a:t>
            </a:r>
          </a:p>
          <a:p>
            <a:pPr lvl="1"/>
            <a:r>
              <a:rPr lang="en-US" dirty="0"/>
              <a:t>Interfaces can be nested to reflect the nested structure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96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0FA-C490-43E0-8493-29C37727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8F31-42D4-737E-BAB8-910056EE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types combine multiple types into a single type.</a:t>
            </a:r>
          </a:p>
          <a:p>
            <a:r>
              <a:rPr lang="en-US" dirty="0"/>
              <a:t>Useful for creating objects that must satisfy multiple interfaces simultaneously.</a:t>
            </a:r>
          </a:p>
          <a:p>
            <a:r>
              <a:rPr lang="en-US" dirty="0"/>
              <a:t>Allows for the creation of more complex types from simpler, reusable types.</a:t>
            </a:r>
          </a:p>
          <a:p>
            <a:r>
              <a:rPr lang="en-US" dirty="0"/>
              <a:t>Ensures that an object includes all the properties and methods of the intersected types.</a:t>
            </a:r>
          </a:p>
        </p:txBody>
      </p:sp>
    </p:spTree>
    <p:extLst>
      <p:ext uri="{BB962C8B-B14F-4D97-AF65-F5344CB8AC3E}">
        <p14:creationId xmlns:p14="http://schemas.microsoft.com/office/powerpoint/2010/main" val="412595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F4B8-1021-22C7-5D4D-DFE8782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“any”, “</a:t>
            </a:r>
            <a:r>
              <a:rPr lang="en-US" dirty="0" err="1"/>
              <a:t>unknown”,”never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2672-4899-B1DD-19D0-D52BB7C9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Type:</a:t>
            </a:r>
          </a:p>
          <a:p>
            <a:pPr lvl="1"/>
            <a:r>
              <a:rPr lang="en-US" dirty="0" err="1"/>
              <a:t>Opts</a:t>
            </a:r>
            <a:r>
              <a:rPr lang="en-US" dirty="0"/>
              <a:t> out of type checking, allowing any type of value.</a:t>
            </a:r>
          </a:p>
          <a:p>
            <a:pPr lvl="1"/>
            <a:r>
              <a:rPr lang="en-US" dirty="0"/>
              <a:t>Useful for gradual migration of JavaScript codebases to TypeScript.</a:t>
            </a:r>
          </a:p>
          <a:p>
            <a:pPr lvl="1"/>
            <a:r>
              <a:rPr lang="en-US" dirty="0"/>
              <a:t>Use sparingly as it can undermine the benefits of TypeScript.</a:t>
            </a:r>
          </a:p>
          <a:p>
            <a:r>
              <a:rPr lang="en-US" dirty="0"/>
              <a:t>unknown Type:</a:t>
            </a:r>
          </a:p>
          <a:p>
            <a:pPr lvl="1"/>
            <a:r>
              <a:rPr lang="en-US" dirty="0"/>
              <a:t>Safer alternative to any, representing values of unknown type.</a:t>
            </a:r>
          </a:p>
          <a:p>
            <a:pPr lvl="1"/>
            <a:r>
              <a:rPr lang="en-US" dirty="0"/>
              <a:t>Requires type assertions or checks before use, promoting type safety.</a:t>
            </a:r>
          </a:p>
          <a:p>
            <a:r>
              <a:rPr lang="en-US" dirty="0"/>
              <a:t>never Type:</a:t>
            </a:r>
          </a:p>
          <a:p>
            <a:pPr lvl="1"/>
            <a:r>
              <a:rPr lang="en-US" dirty="0"/>
              <a:t>Represents values that never occur.</a:t>
            </a:r>
          </a:p>
          <a:p>
            <a:pPr lvl="1"/>
            <a:r>
              <a:rPr lang="en-US" dirty="0"/>
              <a:t>Useful for functions that throw errors or never return.</a:t>
            </a:r>
          </a:p>
        </p:txBody>
      </p:sp>
    </p:spTree>
    <p:extLst>
      <p:ext uri="{BB962C8B-B14F-4D97-AF65-F5344CB8AC3E}">
        <p14:creationId xmlns:p14="http://schemas.microsoft.com/office/powerpoint/2010/main" val="37522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C16D-CAD7-EAF6-DB03-19960303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9386-8025-C4A0-FFCF-93C0584D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casting converts a variable from one type to another.</a:t>
            </a:r>
          </a:p>
          <a:p>
            <a:r>
              <a:rPr lang="en-US" dirty="0"/>
              <a:t>Useful when the developer knows more about the type than TypeScript does.</a:t>
            </a:r>
          </a:p>
          <a:p>
            <a:r>
              <a:rPr lang="en-US" dirty="0"/>
              <a:t>Two Syntaxes for Casting:</a:t>
            </a:r>
          </a:p>
          <a:p>
            <a:pPr lvl="1"/>
            <a:r>
              <a:rPr lang="en-US" dirty="0"/>
              <a:t>as syntax: Preferred and recommended.</a:t>
            </a:r>
          </a:p>
          <a:p>
            <a:pPr lvl="1"/>
            <a:r>
              <a:rPr lang="en-US" dirty="0"/>
              <a:t>Angle-bracket syntax: Similar to other languages, but less recommended in JSX contexts.</a:t>
            </a:r>
          </a:p>
        </p:txBody>
      </p:sp>
    </p:spTree>
    <p:extLst>
      <p:ext uri="{BB962C8B-B14F-4D97-AF65-F5344CB8AC3E}">
        <p14:creationId xmlns:p14="http://schemas.microsoft.com/office/powerpoint/2010/main" val="16588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AD6D-E6D1-72B0-15B5-02EAE46B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6C08-BA44-54E1-2455-18B999AC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Enums allow defining a set of named constants.</a:t>
            </a:r>
          </a:p>
          <a:p>
            <a:r>
              <a:rPr lang="en-US" dirty="0"/>
              <a:t>Useful for grouping related values and improving code readability.</a:t>
            </a:r>
          </a:p>
          <a:p>
            <a:r>
              <a:rPr lang="en-US" dirty="0"/>
              <a:t>Types of Enums:</a:t>
            </a:r>
          </a:p>
          <a:p>
            <a:pPr lvl="1"/>
            <a:r>
              <a:rPr lang="en-US" dirty="0"/>
              <a:t>Numeric Enums: Default, where each member has a numeric value.</a:t>
            </a:r>
          </a:p>
          <a:p>
            <a:pPr lvl="1"/>
            <a:r>
              <a:rPr lang="en-US" dirty="0"/>
              <a:t>String Enums: Each member is assigned a string value.</a:t>
            </a:r>
          </a:p>
        </p:txBody>
      </p:sp>
    </p:spTree>
    <p:extLst>
      <p:ext uri="{BB962C8B-B14F-4D97-AF65-F5344CB8AC3E}">
        <p14:creationId xmlns:p14="http://schemas.microsoft.com/office/powerpoint/2010/main" val="423273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BF8-4D08-7232-9A5C-6FF48A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9784-940E-2360-CACA-700234F6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overloads allow defining multiple signatures for a function.</a:t>
            </a:r>
          </a:p>
          <a:p>
            <a:r>
              <a:rPr lang="en-US" dirty="0"/>
              <a:t>Useful for handling different parameter types or combinations.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Provides flexibility in function usage.</a:t>
            </a:r>
          </a:p>
          <a:p>
            <a:pPr lvl="1"/>
            <a:r>
              <a:rPr lang="en-US" dirty="0"/>
              <a:t>Ensures type safety for different function signatures.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535</TotalTime>
  <Words>527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SegoeUIVariable</vt:lpstr>
      <vt:lpstr>Wingdings 3</vt:lpstr>
      <vt:lpstr>Ion Boardroom</vt:lpstr>
      <vt:lpstr>Missed Topics and Concepts from Previous Classes</vt:lpstr>
      <vt:lpstr>Union Literals</vt:lpstr>
      <vt:lpstr>Objects and Nested Objects</vt:lpstr>
      <vt:lpstr>Intersection Types</vt:lpstr>
      <vt:lpstr>Types: “any”, “unknown”,”never”</vt:lpstr>
      <vt:lpstr>Explicit Casting</vt:lpstr>
      <vt:lpstr>Enums</vt:lpstr>
      <vt:lpstr>Functions Overloads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Khan</cp:lastModifiedBy>
  <cp:revision>22</cp:revision>
  <dcterms:created xsi:type="dcterms:W3CDTF">2024-02-27T18:20:33Z</dcterms:created>
  <dcterms:modified xsi:type="dcterms:W3CDTF">2024-05-24T19:31:06Z</dcterms:modified>
</cp:coreProperties>
</file>