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1" r:id="rId4"/>
    <p:sldId id="260" r:id="rId5"/>
    <p:sldId id="261" r:id="rId6"/>
    <p:sldId id="262" r:id="rId7"/>
    <p:sldId id="263" r:id="rId8"/>
    <p:sldId id="264" r:id="rId9"/>
    <p:sldId id="265" r:id="rId10"/>
    <p:sldId id="269"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596" autoAdjust="0"/>
  </p:normalViewPr>
  <p:slideViewPr>
    <p:cSldViewPr snapToGrid="0">
      <p:cViewPr varScale="1">
        <p:scale>
          <a:sx n="84" d="100"/>
          <a:sy n="84"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4</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and </a:t>
            </a:r>
            <a:r>
              <a:rPr lang="en-US" b="0" i="0" dirty="0" err="1">
                <a:solidFill>
                  <a:srgbClr val="E3E3E3"/>
                </a:solidFill>
                <a:effectLst/>
                <a:latin typeface="Google Sans"/>
              </a:rPr>
              <a:t>NestJS</a:t>
            </a:r>
            <a:r>
              <a:rPr lang="en-US" b="0" i="0" dirty="0">
                <a:solidFill>
                  <a:srgbClr val="E3E3E3"/>
                </a:solidFill>
                <a:effectLst/>
                <a:latin typeface="Google Sans"/>
              </a:rPr>
              <a:t> 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6</a:t>
            </a:fld>
            <a:endParaRPr lang="en-US"/>
          </a:p>
        </p:txBody>
      </p:sp>
    </p:spTree>
    <p:extLst>
      <p:ext uri="{BB962C8B-B14F-4D97-AF65-F5344CB8AC3E}">
        <p14:creationId xmlns:p14="http://schemas.microsoft.com/office/powerpoint/2010/main" val="2621366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2/10/2024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khan79/giaic_fmk/"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a:xfrm>
            <a:off x="659958" y="2289976"/>
            <a:ext cx="9796007" cy="4428876"/>
          </a:xfrm>
        </p:spPr>
        <p:txBody>
          <a:bodyPr>
            <a:normAutofit fontScale="77500" lnSpcReduction="20000"/>
          </a:bodyPr>
          <a:lstStyle/>
          <a:p>
            <a:r>
              <a:rPr lang="en-US" b="1" dirty="0"/>
              <a:t>Install NODEJS </a:t>
            </a:r>
          </a:p>
          <a:p>
            <a:pPr lvl="1"/>
            <a:r>
              <a:rPr lang="en-US" b="1" dirty="0" err="1"/>
              <a:t>sudo</a:t>
            </a:r>
            <a:r>
              <a:rPr lang="en-US" b="1" dirty="0"/>
              <a:t> apt update</a:t>
            </a:r>
          </a:p>
          <a:p>
            <a:pPr lvl="1"/>
            <a:r>
              <a:rPr lang="en-US" b="1" dirty="0" err="1"/>
              <a:t>sudo</a:t>
            </a:r>
            <a:r>
              <a:rPr lang="en-US" b="1" dirty="0"/>
              <a:t> apt install </a:t>
            </a:r>
            <a:r>
              <a:rPr lang="en-US" b="1" dirty="0" err="1"/>
              <a:t>nodejs</a:t>
            </a:r>
            <a:endParaRPr lang="en-US" b="1" dirty="0"/>
          </a:p>
          <a:p>
            <a:pPr lvl="1"/>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lvl="1"/>
            <a:r>
              <a:rPr lang="en-US" b="1" dirty="0" err="1"/>
              <a:t>sudo</a:t>
            </a:r>
            <a:r>
              <a:rPr lang="en-US" b="1" dirty="0"/>
              <a:t> apt update</a:t>
            </a:r>
          </a:p>
          <a:p>
            <a:pPr lvl="1"/>
            <a:r>
              <a:rPr lang="en-US" b="1" dirty="0" err="1"/>
              <a:t>sudo</a:t>
            </a:r>
            <a:r>
              <a:rPr lang="en-US" b="1" dirty="0"/>
              <a:t> apt install software-properties-common apt-transport-https </a:t>
            </a:r>
            <a:r>
              <a:rPr lang="en-US" b="1" dirty="0" err="1"/>
              <a:t>wget</a:t>
            </a:r>
            <a:endParaRPr lang="en-US" b="1" dirty="0"/>
          </a:p>
          <a:p>
            <a:pPr lvl="1"/>
            <a:r>
              <a:rPr lang="en-US" b="1" dirty="0" err="1"/>
              <a:t>wget</a:t>
            </a:r>
            <a:r>
              <a:rPr lang="en-US" b="1" dirty="0"/>
              <a:t> -q https://packages.microsoft.com/keys/microsoft.asc -O- | </a:t>
            </a:r>
            <a:r>
              <a:rPr lang="en-US" b="1" dirty="0" err="1"/>
              <a:t>sudo</a:t>
            </a:r>
            <a:r>
              <a:rPr lang="en-US" b="1" dirty="0"/>
              <a:t> apt-key add -</a:t>
            </a:r>
          </a:p>
          <a:p>
            <a:pPr lvl="1"/>
            <a:r>
              <a:rPr lang="en-US" b="1" dirty="0" err="1"/>
              <a:t>sudo</a:t>
            </a:r>
            <a:r>
              <a:rPr lang="en-US" b="1" dirty="0"/>
              <a:t> add-apt-repository "deb [arch=amd64] https://packages.microsoft.com/repos/vscode stable main"</a:t>
            </a:r>
          </a:p>
          <a:p>
            <a:pPr lvl="1"/>
            <a:r>
              <a:rPr lang="en-US" b="1" dirty="0" err="1"/>
              <a:t>sudo</a:t>
            </a:r>
            <a:r>
              <a:rPr lang="en-US" b="1" dirty="0"/>
              <a:t> apt update</a:t>
            </a:r>
          </a:p>
          <a:p>
            <a:pPr lvl="1"/>
            <a:r>
              <a:rPr lang="en-US" b="1" dirty="0" err="1"/>
              <a:t>sudo</a:t>
            </a:r>
            <a:r>
              <a:rPr lang="en-US" b="1" dirty="0"/>
              <a:t> apt install code</a:t>
            </a:r>
          </a:p>
          <a:p>
            <a:r>
              <a:rPr lang="en-US" b="1" dirty="0"/>
              <a:t>Install </a:t>
            </a:r>
            <a:r>
              <a:rPr lang="en-US" b="1" dirty="0" err="1"/>
              <a:t>VSCode</a:t>
            </a:r>
            <a:r>
              <a:rPr lang="en-US" b="1" dirty="0"/>
              <a:t> from Snap Repositories</a:t>
            </a:r>
          </a:p>
          <a:p>
            <a:pPr lvl="1"/>
            <a:r>
              <a:rPr lang="en-US" b="1" dirty="0" err="1"/>
              <a:t>sudo</a:t>
            </a:r>
            <a:r>
              <a:rPr lang="en-US" b="1" dirty="0"/>
              <a:t> snap install --classic code</a:t>
            </a:r>
          </a:p>
          <a:p>
            <a:r>
              <a:rPr lang="en-US" b="1" dirty="0"/>
              <a:t>Install TypeScript</a:t>
            </a:r>
          </a:p>
          <a:p>
            <a:pPr lvl="1"/>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lvl="1"/>
            <a:r>
              <a:rPr lang="en-US" b="1" dirty="0" err="1"/>
              <a:t>mkdir</a:t>
            </a:r>
            <a:r>
              <a:rPr lang="en-US" b="1" dirty="0"/>
              <a:t> &lt;</a:t>
            </a:r>
            <a:r>
              <a:rPr lang="en-US" b="1" dirty="0" err="1"/>
              <a:t>project_folder_name</a:t>
            </a:r>
            <a:r>
              <a:rPr lang="en-US" b="1" dirty="0"/>
              <a:t>&gt;</a:t>
            </a:r>
          </a:p>
          <a:p>
            <a:pPr lvl="1"/>
            <a:r>
              <a:rPr lang="en-US" b="1" dirty="0"/>
              <a:t>cd &lt;</a:t>
            </a:r>
            <a:r>
              <a:rPr lang="en-US" b="1" dirty="0" err="1"/>
              <a:t>project_folder_name</a:t>
            </a:r>
            <a:r>
              <a:rPr lang="en-US" b="1" dirty="0"/>
              <a:t>&gt;</a:t>
            </a:r>
          </a:p>
          <a:p>
            <a:pPr lvl="1"/>
            <a:r>
              <a:rPr lang="en-US" b="1" dirty="0" err="1"/>
              <a:t>mkdir</a:t>
            </a:r>
            <a:r>
              <a:rPr lang="en-US" b="1" dirty="0"/>
              <a:t> </a:t>
            </a:r>
            <a:r>
              <a:rPr lang="en-US" b="1" dirty="0" err="1"/>
              <a:t>src</a:t>
            </a:r>
            <a:r>
              <a:rPr lang="en-US" b="1" dirty="0"/>
              <a:t> //for source </a:t>
            </a:r>
            <a:r>
              <a:rPr lang="en-US" b="1" dirty="0" err="1"/>
              <a:t>ts</a:t>
            </a:r>
            <a:r>
              <a:rPr lang="en-US" b="1" dirty="0"/>
              <a:t> files</a:t>
            </a:r>
          </a:p>
          <a:p>
            <a:pPr lvl="1"/>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lvl="1"/>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lvl="1"/>
            <a:r>
              <a:rPr lang="en-US" b="1" dirty="0"/>
              <a:t>"type": "module",</a:t>
            </a:r>
          </a:p>
          <a:p>
            <a:pPr lvl="1"/>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lvl="1"/>
            <a:r>
              <a:rPr lang="en-US" b="1" dirty="0"/>
              <a:t>Open </a:t>
            </a:r>
            <a:r>
              <a:rPr lang="en-US" b="1" dirty="0" err="1"/>
              <a:t>tsconfig.json</a:t>
            </a:r>
            <a:r>
              <a:rPr lang="en-US" b="1" dirty="0"/>
              <a:t> and update the following parameters</a:t>
            </a:r>
          </a:p>
          <a:p>
            <a:pPr lvl="1"/>
            <a:r>
              <a:rPr lang="en-US" b="1" dirty="0"/>
              <a:t>"target": "ES2022",</a:t>
            </a:r>
          </a:p>
          <a:p>
            <a:pPr lvl="1"/>
            <a:r>
              <a:rPr lang="en-US" b="1" dirty="0"/>
              <a:t>"module": "</a:t>
            </a:r>
            <a:r>
              <a:rPr lang="en-US" b="1" dirty="0" err="1"/>
              <a:t>NodeNext</a:t>
            </a:r>
            <a:r>
              <a:rPr lang="en-US" b="1" dirty="0"/>
              <a:t>",</a:t>
            </a:r>
          </a:p>
          <a:p>
            <a:pPr lvl="1"/>
            <a:r>
              <a:rPr lang="en-US" b="1" dirty="0"/>
              <a:t>"</a:t>
            </a:r>
            <a:r>
              <a:rPr lang="en-US" b="1" dirty="0" err="1"/>
              <a:t>moduleResolution</a:t>
            </a:r>
            <a:r>
              <a:rPr lang="en-US" b="1" dirty="0"/>
              <a:t>": "</a:t>
            </a:r>
            <a:r>
              <a:rPr lang="en-US" b="1" dirty="0" err="1"/>
              <a:t>NodeNext</a:t>
            </a:r>
            <a:r>
              <a:rPr lang="en-US" b="1" dirty="0"/>
              <a:t>",</a:t>
            </a:r>
          </a:p>
          <a:p>
            <a:pPr lvl="1"/>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a:xfrm>
            <a:off x="532738" y="2218414"/>
            <a:ext cx="10988702" cy="3801386"/>
          </a:xfrm>
        </p:spPr>
        <p:txBody>
          <a:bodyPr>
            <a:normAutofit fontScale="92500" lnSpcReduction="10000"/>
          </a:bodyPr>
          <a:lstStyle/>
          <a:p>
            <a:r>
              <a:rPr lang="en-US" b="1" dirty="0"/>
              <a:t>Step 1: Create a TypeScript file (e.g., </a:t>
            </a:r>
            <a:r>
              <a:rPr lang="en-US" b="1" dirty="0" err="1"/>
              <a:t>hello.ts</a:t>
            </a:r>
            <a:r>
              <a:rPr lang="en-US" b="1" dirty="0"/>
              <a:t>):</a:t>
            </a:r>
          </a:p>
          <a:p>
            <a:pPr lvl="1"/>
            <a:r>
              <a:rPr lang="en-US" b="1" dirty="0"/>
              <a:t>// </a:t>
            </a:r>
            <a:r>
              <a:rPr lang="en-US" b="1" dirty="0" err="1"/>
              <a:t>hello.ts</a:t>
            </a:r>
            <a:endParaRPr lang="en-US" b="1" dirty="0"/>
          </a:p>
          <a:p>
            <a:pPr lvl="1"/>
            <a:r>
              <a:rPr lang="en-US" b="1" dirty="0"/>
              <a:t>let greeting: string = "Hello, World!";</a:t>
            </a:r>
          </a:p>
          <a:p>
            <a:pPr lvl="1"/>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err="1"/>
              <a:t>Github</a:t>
            </a:r>
            <a:r>
              <a:rPr lang="en-US" dirty="0"/>
              <a:t>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p:txBody>
          <a:bodyPr/>
          <a:lstStyle/>
          <a:p>
            <a:r>
              <a:rPr lang="en-US" dirty="0" err="1"/>
              <a:t>Panaverse</a:t>
            </a:r>
            <a:r>
              <a:rPr lang="en-US" dirty="0"/>
              <a:t> TypeScript Repository by Sir Zia Khan</a:t>
            </a:r>
          </a:p>
          <a:p>
            <a:pPr lvl="1"/>
            <a:r>
              <a:rPr lang="en-US" dirty="0">
                <a:hlinkClick r:id="rId2"/>
              </a:rPr>
              <a:t>https://github.com/panaverse/learn-typescript.git</a:t>
            </a:r>
            <a:endParaRPr lang="en-US" dirty="0"/>
          </a:p>
          <a:p>
            <a:r>
              <a:rPr lang="en-US" dirty="0"/>
              <a:t>Class Repository</a:t>
            </a:r>
          </a:p>
          <a:p>
            <a:r>
              <a:rPr lang="en-US" dirty="0">
                <a:hlinkClick r:id="rId3"/>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dirty="0"/>
              <a:t>Profile: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dirty="0"/>
              <a:t>23 Years of Experience in Software and Fintech Industry</a:t>
            </a:r>
          </a:p>
          <a:p>
            <a:r>
              <a:rPr lang="en-US" dirty="0"/>
              <a:t>Over 15 Years of Experience in Technical/Management Position</a:t>
            </a:r>
          </a:p>
          <a:p>
            <a:r>
              <a:rPr lang="en-US" dirty="0"/>
              <a:t>Currently working as Head of Engineering(Pakistan) for </a:t>
            </a:r>
            <a:r>
              <a:rPr lang="en-US" dirty="0" err="1"/>
              <a:t>Zood</a:t>
            </a:r>
            <a:r>
              <a:rPr lang="en-US" dirty="0"/>
              <a:t>.</a:t>
            </a:r>
          </a:p>
          <a:p>
            <a:pPr lvl="1"/>
            <a:r>
              <a:rPr lang="en-US" dirty="0">
                <a:hlinkClick r:id="rId2"/>
              </a:rPr>
              <a:t>https://www.zood.biz/</a:t>
            </a:r>
            <a:endParaRPr lang="en-US" dirty="0"/>
          </a:p>
          <a:p>
            <a:r>
              <a:rPr lang="en-US" dirty="0"/>
              <a:t>Active Software Developer for last 23 Years.</a:t>
            </a:r>
          </a:p>
          <a:p>
            <a:r>
              <a:rPr lang="en-US" dirty="0"/>
              <a:t>Visiting Faculty Member at </a:t>
            </a:r>
            <a:r>
              <a:rPr lang="en-US" dirty="0" err="1"/>
              <a:t>Umaer</a:t>
            </a:r>
            <a:r>
              <a:rPr lang="en-US" dirty="0"/>
              <a:t> Basha Institute of Information Technology (UBIT), University of Karachi(2007-2014).</a:t>
            </a:r>
          </a:p>
          <a:p>
            <a:r>
              <a:rPr lang="en-US" dirty="0"/>
              <a:t>Areas of Expertise:</a:t>
            </a:r>
          </a:p>
          <a:p>
            <a:pPr lvl="1"/>
            <a:r>
              <a:rPr lang="en-US" dirty="0"/>
              <a:t>Payments, FinTech,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a:xfrm>
            <a:off x="564544" y="2226365"/>
            <a:ext cx="11163630" cy="4325510"/>
          </a:xfrm>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a:xfrm>
            <a:off x="469127" y="2321781"/>
            <a:ext cx="11251095" cy="3698019"/>
          </a:xfrm>
        </p:spPr>
        <p:txBody>
          <a:bodyPr>
            <a:normAutofit fontScale="625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a:xfrm>
            <a:off x="500932" y="2337683"/>
            <a:ext cx="11147729" cy="4341413"/>
          </a:xfrm>
        </p:spPr>
        <p:txBody>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lnSpcReduction="10000"/>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TotalTime>
  <Words>1395</Words>
  <Application>Microsoft Office PowerPoint</Application>
  <PresentationFormat>Widescreen</PresentationFormat>
  <Paragraphs>139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Google Sans</vt:lpstr>
      <vt:lpstr>Wingdings 3</vt:lpstr>
      <vt:lpstr>Ion Boardroom</vt:lpstr>
      <vt:lpstr>Introduction to TypeScript</vt:lpstr>
      <vt:lpstr>Profile: Faisal Masood Khan</vt:lpstr>
      <vt:lpstr>Wh* is TypeScript</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 Example:</vt:lpstr>
      <vt:lpstr>Github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2</cp:revision>
  <dcterms:created xsi:type="dcterms:W3CDTF">2024-02-10T10:02:18Z</dcterms:created>
  <dcterms:modified xsi:type="dcterms:W3CDTF">2024-02-10T11:47:31Z</dcterms:modified>
</cp:coreProperties>
</file>