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0e4ef498b752a4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4T14:50:33.551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E759F-251B-40CF-8946-EFF6610A7DA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FDEF9-7F4A-448C-86C7-94B42F39BC67}">
      <dgm:prSet phldrT="[Text]"/>
      <dgm:spPr/>
      <dgm:t>
        <a:bodyPr/>
        <a:lstStyle/>
        <a:p>
          <a:r>
            <a:rPr lang="en-US" dirty="0" smtClean="0"/>
            <a:t>Sir </a:t>
          </a:r>
          <a:r>
            <a:rPr lang="en-US" dirty="0" err="1" smtClean="0"/>
            <a:t>Yasir</a:t>
          </a:r>
          <a:endParaRPr lang="en-US" dirty="0"/>
        </a:p>
      </dgm:t>
    </dgm:pt>
    <dgm:pt modelId="{172EDC57-31C2-4D2D-A3FF-B4874B06290F}" type="parTrans" cxnId="{0975A792-6AB5-4C79-8710-21E660C0003A}">
      <dgm:prSet/>
      <dgm:spPr/>
      <dgm:t>
        <a:bodyPr/>
        <a:lstStyle/>
        <a:p>
          <a:endParaRPr lang="en-US"/>
        </a:p>
      </dgm:t>
    </dgm:pt>
    <dgm:pt modelId="{20BCA0F7-7CE5-4632-A318-108EFE421386}" type="sibTrans" cxnId="{0975A792-6AB5-4C79-8710-21E660C0003A}">
      <dgm:prSet/>
      <dgm:spPr/>
      <dgm:t>
        <a:bodyPr/>
        <a:lstStyle/>
        <a:p>
          <a:endParaRPr lang="en-US"/>
        </a:p>
      </dgm:t>
    </dgm:pt>
    <dgm:pt modelId="{1FECDF99-CC88-4FE9-A5B5-1F5304B82670}">
      <dgm:prSet phldrT="[Text]" phldr="1"/>
      <dgm:spPr/>
      <dgm:t>
        <a:bodyPr/>
        <a:lstStyle/>
        <a:p>
          <a:endParaRPr lang="en-US" dirty="0"/>
        </a:p>
      </dgm:t>
    </dgm:pt>
    <dgm:pt modelId="{39F3B6D6-F4B0-4ECA-9798-1D8E03E0B81E}" type="parTrans" cxnId="{1D92EECC-2031-4FC4-85C3-9802A4470B0C}">
      <dgm:prSet/>
      <dgm:spPr/>
      <dgm:t>
        <a:bodyPr/>
        <a:lstStyle/>
        <a:p>
          <a:endParaRPr lang="en-US"/>
        </a:p>
      </dgm:t>
    </dgm:pt>
    <dgm:pt modelId="{60E8134F-07D6-4D93-98ED-FDB7E452862D}" type="sibTrans" cxnId="{1D92EECC-2031-4FC4-85C3-9802A4470B0C}">
      <dgm:prSet/>
      <dgm:spPr/>
      <dgm:t>
        <a:bodyPr/>
        <a:lstStyle/>
        <a:p>
          <a:endParaRPr lang="en-US"/>
        </a:p>
      </dgm:t>
    </dgm:pt>
    <dgm:pt modelId="{C4DE1289-95D4-4B73-8DE5-BF1F46A8A071}">
      <dgm:prSet phldrT="[Text]" phldr="1"/>
      <dgm:spPr/>
      <dgm:t>
        <a:bodyPr/>
        <a:lstStyle/>
        <a:p>
          <a:endParaRPr lang="en-US"/>
        </a:p>
      </dgm:t>
    </dgm:pt>
    <dgm:pt modelId="{7A597B8C-0AA5-4CBA-B929-21C4C9030E51}" type="parTrans" cxnId="{ACA8A1B6-A7D2-4AA4-86AE-C8F78910A7AE}">
      <dgm:prSet/>
      <dgm:spPr/>
      <dgm:t>
        <a:bodyPr/>
        <a:lstStyle/>
        <a:p>
          <a:endParaRPr lang="en-US"/>
        </a:p>
      </dgm:t>
    </dgm:pt>
    <dgm:pt modelId="{FB0D27BB-E61F-4B17-8C0C-7A2C751FE258}" type="sibTrans" cxnId="{ACA8A1B6-A7D2-4AA4-86AE-C8F78910A7AE}">
      <dgm:prSet/>
      <dgm:spPr/>
      <dgm:t>
        <a:bodyPr/>
        <a:lstStyle/>
        <a:p>
          <a:endParaRPr lang="en-US"/>
        </a:p>
      </dgm:t>
    </dgm:pt>
    <dgm:pt modelId="{821F06A2-9C7E-4460-BB23-449FF46B2F96}">
      <dgm:prSet phldrT="[Text]" phldr="1"/>
      <dgm:spPr/>
      <dgm:t>
        <a:bodyPr/>
        <a:lstStyle/>
        <a:p>
          <a:endParaRPr lang="en-US"/>
        </a:p>
      </dgm:t>
    </dgm:pt>
    <dgm:pt modelId="{808FA0E1-621B-47EE-847D-B89D1863A056}" type="parTrans" cxnId="{C7796151-8866-4128-8041-26FA5EA1B70F}">
      <dgm:prSet/>
      <dgm:spPr/>
      <dgm:t>
        <a:bodyPr/>
        <a:lstStyle/>
        <a:p>
          <a:endParaRPr lang="en-US"/>
        </a:p>
      </dgm:t>
    </dgm:pt>
    <dgm:pt modelId="{F680B9D8-612A-461B-8509-607DC08CD2F1}" type="sibTrans" cxnId="{C7796151-8866-4128-8041-26FA5EA1B70F}">
      <dgm:prSet/>
      <dgm:spPr/>
      <dgm:t>
        <a:bodyPr/>
        <a:lstStyle/>
        <a:p>
          <a:endParaRPr lang="en-US"/>
        </a:p>
      </dgm:t>
    </dgm:pt>
    <dgm:pt modelId="{C7AEB97A-F2DC-4300-A1EF-E9C1F8248024}">
      <dgm:prSet phldrT="[Text]" phldr="1"/>
      <dgm:spPr/>
      <dgm:t>
        <a:bodyPr/>
        <a:lstStyle/>
        <a:p>
          <a:endParaRPr lang="en-US"/>
        </a:p>
      </dgm:t>
    </dgm:pt>
    <dgm:pt modelId="{05C55FE2-EE90-479B-BB44-88848D4DDA49}" type="parTrans" cxnId="{3636311E-37C7-4A9A-9EC1-3786501516AF}">
      <dgm:prSet/>
      <dgm:spPr/>
      <dgm:t>
        <a:bodyPr/>
        <a:lstStyle/>
        <a:p>
          <a:endParaRPr lang="en-US"/>
        </a:p>
      </dgm:t>
    </dgm:pt>
    <dgm:pt modelId="{BB438404-E0BA-463A-BC40-8E0963B2EAF1}" type="sibTrans" cxnId="{3636311E-37C7-4A9A-9EC1-3786501516AF}">
      <dgm:prSet/>
      <dgm:spPr/>
      <dgm:t>
        <a:bodyPr/>
        <a:lstStyle/>
        <a:p>
          <a:endParaRPr lang="en-US"/>
        </a:p>
      </dgm:t>
    </dgm:pt>
    <dgm:pt modelId="{76723918-898C-4276-A671-9FE2B61EFAD2}">
      <dgm:prSet phldrT="[Text]" phldr="1"/>
      <dgm:spPr/>
      <dgm:t>
        <a:bodyPr/>
        <a:lstStyle/>
        <a:p>
          <a:endParaRPr lang="en-US"/>
        </a:p>
      </dgm:t>
    </dgm:pt>
    <dgm:pt modelId="{B9D986DB-F2F3-4B94-BAA6-CD61D1CF2BF7}" type="parTrans" cxnId="{4C7FD5ED-4497-4280-BD47-49E3B42AE318}">
      <dgm:prSet/>
      <dgm:spPr/>
      <dgm:t>
        <a:bodyPr/>
        <a:lstStyle/>
        <a:p>
          <a:endParaRPr lang="en-US"/>
        </a:p>
      </dgm:t>
    </dgm:pt>
    <dgm:pt modelId="{94C55923-934C-462B-AEA0-7AB38D119A05}" type="sibTrans" cxnId="{4C7FD5ED-4497-4280-BD47-49E3B42AE318}">
      <dgm:prSet/>
      <dgm:spPr/>
      <dgm:t>
        <a:bodyPr/>
        <a:lstStyle/>
        <a:p>
          <a:endParaRPr lang="en-US"/>
        </a:p>
      </dgm:t>
    </dgm:pt>
    <dgm:pt modelId="{4DDAF80B-55F3-4F84-96DD-08BB1156FDBC}">
      <dgm:prSet phldrT="[Text]"/>
      <dgm:spPr/>
      <dgm:t>
        <a:bodyPr/>
        <a:lstStyle/>
        <a:p>
          <a:r>
            <a:rPr lang="en-US" dirty="0" smtClean="0"/>
            <a:t>Usman</a:t>
          </a:r>
          <a:endParaRPr lang="en-US" dirty="0"/>
        </a:p>
      </dgm:t>
    </dgm:pt>
    <dgm:pt modelId="{3095CAF5-A0C1-4517-9CC6-575F3B54760E}" type="parTrans" cxnId="{C3FEFB5A-D89C-4B59-B91C-4B7B09C01BD4}">
      <dgm:prSet/>
      <dgm:spPr/>
      <dgm:t>
        <a:bodyPr/>
        <a:lstStyle/>
        <a:p>
          <a:endParaRPr lang="en-US"/>
        </a:p>
      </dgm:t>
    </dgm:pt>
    <dgm:pt modelId="{3A2C92C1-FB9C-4E2A-B6BB-DFFB4F7B37B8}" type="sibTrans" cxnId="{C3FEFB5A-D89C-4B59-B91C-4B7B09C01BD4}">
      <dgm:prSet/>
      <dgm:spPr/>
      <dgm:t>
        <a:bodyPr/>
        <a:lstStyle/>
        <a:p>
          <a:endParaRPr lang="en-US"/>
        </a:p>
      </dgm:t>
    </dgm:pt>
    <dgm:pt modelId="{18257FC3-E8CF-4429-9F78-72C8ACD07FA9}">
      <dgm:prSet phldrT="[Text]" phldr="1"/>
      <dgm:spPr/>
      <dgm:t>
        <a:bodyPr/>
        <a:lstStyle/>
        <a:p>
          <a:endParaRPr lang="en-US"/>
        </a:p>
      </dgm:t>
    </dgm:pt>
    <dgm:pt modelId="{CF0EDF88-EF07-4FD0-B457-D74B6125F17B}" type="parTrans" cxnId="{148FEF0E-23E7-4123-BCEB-C0E164308892}">
      <dgm:prSet/>
      <dgm:spPr/>
      <dgm:t>
        <a:bodyPr/>
        <a:lstStyle/>
        <a:p>
          <a:endParaRPr lang="en-US"/>
        </a:p>
      </dgm:t>
    </dgm:pt>
    <dgm:pt modelId="{2CE3F223-A438-4871-B1B4-5EB8EBB8E637}" type="sibTrans" cxnId="{148FEF0E-23E7-4123-BCEB-C0E164308892}">
      <dgm:prSet/>
      <dgm:spPr/>
      <dgm:t>
        <a:bodyPr/>
        <a:lstStyle/>
        <a:p>
          <a:endParaRPr lang="en-US"/>
        </a:p>
      </dgm:t>
    </dgm:pt>
    <dgm:pt modelId="{2168B717-F2AD-4E35-A39D-C1EF1D7117EF}">
      <dgm:prSet phldrT="[Text]" phldr="1"/>
      <dgm:spPr/>
      <dgm:t>
        <a:bodyPr/>
        <a:lstStyle/>
        <a:p>
          <a:endParaRPr lang="en-US"/>
        </a:p>
      </dgm:t>
    </dgm:pt>
    <dgm:pt modelId="{5951CBF3-99E1-45F0-ACC4-211B0DD341BE}" type="parTrans" cxnId="{48164714-7338-4177-9757-19DE36FF212E}">
      <dgm:prSet/>
      <dgm:spPr/>
      <dgm:t>
        <a:bodyPr/>
        <a:lstStyle/>
        <a:p>
          <a:endParaRPr lang="en-US"/>
        </a:p>
      </dgm:t>
    </dgm:pt>
    <dgm:pt modelId="{1ED8DEFB-A00A-464D-BA24-DE8748CC7B4E}" type="sibTrans" cxnId="{48164714-7338-4177-9757-19DE36FF212E}">
      <dgm:prSet/>
      <dgm:spPr/>
      <dgm:t>
        <a:bodyPr/>
        <a:lstStyle/>
        <a:p>
          <a:endParaRPr lang="en-US"/>
        </a:p>
      </dgm:t>
    </dgm:pt>
    <dgm:pt modelId="{426DB8C4-3238-4507-96AD-AB9A346912E2}" type="pres">
      <dgm:prSet presAssocID="{EE1E759F-251B-40CF-8946-EFF6610A7D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6619E8-EE61-4E14-9F6A-0DBC3CA1F239}" type="pres">
      <dgm:prSet presAssocID="{EE1E759F-251B-40CF-8946-EFF6610A7DAF}" presName="fgShape" presStyleLbl="fgShp" presStyleIdx="0" presStyleCnt="1"/>
      <dgm:spPr/>
    </dgm:pt>
    <dgm:pt modelId="{9F0D17B8-8DCC-461E-966F-DC797EDA6641}" type="pres">
      <dgm:prSet presAssocID="{EE1E759F-251B-40CF-8946-EFF6610A7DAF}" presName="linComp" presStyleCnt="0"/>
      <dgm:spPr/>
    </dgm:pt>
    <dgm:pt modelId="{BF1A341F-B24A-4CD4-81BB-592525B7F51E}" type="pres">
      <dgm:prSet presAssocID="{FB4FDEF9-7F4A-448C-86C7-94B42F39BC67}" presName="compNode" presStyleCnt="0"/>
      <dgm:spPr/>
    </dgm:pt>
    <dgm:pt modelId="{2EF1B3BA-2134-46BF-85F2-9644BD778DC6}" type="pres">
      <dgm:prSet presAssocID="{FB4FDEF9-7F4A-448C-86C7-94B42F39BC67}" presName="bkgdShape" presStyleLbl="node1" presStyleIdx="0" presStyleCnt="3"/>
      <dgm:spPr/>
      <dgm:t>
        <a:bodyPr/>
        <a:lstStyle/>
        <a:p>
          <a:endParaRPr lang="en-US"/>
        </a:p>
      </dgm:t>
    </dgm:pt>
    <dgm:pt modelId="{50A35C73-D683-4E76-BD8C-137E03FCE7BA}" type="pres">
      <dgm:prSet presAssocID="{FB4FDEF9-7F4A-448C-86C7-94B42F39BC67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6D2331-B69F-4CFB-AE03-BB847D775F93}" type="pres">
      <dgm:prSet presAssocID="{FB4FDEF9-7F4A-448C-86C7-94B42F39BC67}" presName="invisiNode" presStyleLbl="node1" presStyleIdx="0" presStyleCnt="3"/>
      <dgm:spPr/>
    </dgm:pt>
    <dgm:pt modelId="{9273E46F-E666-4A64-BFD4-206BF0CE360E}" type="pres">
      <dgm:prSet presAssocID="{FB4FDEF9-7F4A-448C-86C7-94B42F39BC67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1000" b="-61000"/>
          </a:stretch>
        </a:blipFill>
      </dgm:spPr>
    </dgm:pt>
    <dgm:pt modelId="{437BD610-31FE-4F73-B324-750F58504238}" type="pres">
      <dgm:prSet presAssocID="{20BCA0F7-7CE5-4632-A318-108EFE42138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692BA6F-CE47-491B-9545-2ECE0C058DEB}" type="pres">
      <dgm:prSet presAssocID="{821F06A2-9C7E-4460-BB23-449FF46B2F96}" presName="compNode" presStyleCnt="0"/>
      <dgm:spPr/>
    </dgm:pt>
    <dgm:pt modelId="{11BE5869-DF8B-48A6-AE7E-A9A2A082DE9C}" type="pres">
      <dgm:prSet presAssocID="{821F06A2-9C7E-4460-BB23-449FF46B2F96}" presName="bkgdShape" presStyleLbl="node1" presStyleIdx="1" presStyleCnt="3"/>
      <dgm:spPr/>
      <dgm:t>
        <a:bodyPr/>
        <a:lstStyle/>
        <a:p>
          <a:endParaRPr lang="en-US"/>
        </a:p>
      </dgm:t>
    </dgm:pt>
    <dgm:pt modelId="{A9655826-D8E5-41E0-A5A6-5F8F9778B753}" type="pres">
      <dgm:prSet presAssocID="{821F06A2-9C7E-4460-BB23-449FF46B2F96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DFA52-4B76-4099-A2A1-8CB5BF6320A1}" type="pres">
      <dgm:prSet presAssocID="{821F06A2-9C7E-4460-BB23-449FF46B2F96}" presName="invisiNode" presStyleLbl="node1" presStyleIdx="1" presStyleCnt="3"/>
      <dgm:spPr/>
    </dgm:pt>
    <dgm:pt modelId="{6AFA0918-3DE6-4A12-AD2B-43291B9B9204}" type="pres">
      <dgm:prSet presAssocID="{821F06A2-9C7E-4460-BB23-449FF46B2F96}" presName="imagNode" presStyleLbl="fgImgPlace1" presStyleIdx="1" presStyleCnt="3" custScaleX="122879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FC3B889C-3E67-4C5E-A235-9A398D01CD04}" type="pres">
      <dgm:prSet presAssocID="{F680B9D8-612A-461B-8509-607DC08CD2F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1DD740B-D10A-4193-A331-DA029EFE4F1D}" type="pres">
      <dgm:prSet presAssocID="{4DDAF80B-55F3-4F84-96DD-08BB1156FDBC}" presName="compNode" presStyleCnt="0"/>
      <dgm:spPr/>
    </dgm:pt>
    <dgm:pt modelId="{820F35B5-D3C5-4680-A2DC-DDD500E61271}" type="pres">
      <dgm:prSet presAssocID="{4DDAF80B-55F3-4F84-96DD-08BB1156FDBC}" presName="bkgdShape" presStyleLbl="node1" presStyleIdx="2" presStyleCnt="3" custLinFactNeighborX="328"/>
      <dgm:spPr/>
      <dgm:t>
        <a:bodyPr/>
        <a:lstStyle/>
        <a:p>
          <a:endParaRPr lang="en-US"/>
        </a:p>
      </dgm:t>
    </dgm:pt>
    <dgm:pt modelId="{C6D02C80-93CE-4F05-A512-6567A4CAA089}" type="pres">
      <dgm:prSet presAssocID="{4DDAF80B-55F3-4F84-96DD-08BB1156FDBC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4899-115A-4420-ADE3-9C2DE562382B}" type="pres">
      <dgm:prSet presAssocID="{4DDAF80B-55F3-4F84-96DD-08BB1156FDBC}" presName="invisiNode" presStyleLbl="node1" presStyleIdx="2" presStyleCnt="3"/>
      <dgm:spPr/>
    </dgm:pt>
    <dgm:pt modelId="{F8431763-7343-4353-BF11-62A68843269C}" type="pres">
      <dgm:prSet presAssocID="{4DDAF80B-55F3-4F84-96DD-08BB1156FDBC}" presName="imagNode" presStyleLbl="fgImgPlace1" presStyleIdx="2" presStyleCnt="3" custAng="0" custScaleX="107303" custLinFactNeighborX="6248" custLinFactNeighborY="1374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</dgm:ptLst>
  <dgm:cxnLst>
    <dgm:cxn modelId="{042E5135-E640-46DF-9FEC-D0219ADD79AE}" type="presOf" srcId="{18257FC3-E8CF-4429-9F78-72C8ACD07FA9}" destId="{C6D02C80-93CE-4F05-A512-6567A4CAA089}" srcOrd="1" destOrd="1" presId="urn:microsoft.com/office/officeart/2005/8/layout/hList7"/>
    <dgm:cxn modelId="{48164714-7338-4177-9757-19DE36FF212E}" srcId="{4DDAF80B-55F3-4F84-96DD-08BB1156FDBC}" destId="{2168B717-F2AD-4E35-A39D-C1EF1D7117EF}" srcOrd="1" destOrd="0" parTransId="{5951CBF3-99E1-45F0-ACC4-211B0DD341BE}" sibTransId="{1ED8DEFB-A00A-464D-BA24-DE8748CC7B4E}"/>
    <dgm:cxn modelId="{6C0795ED-B2E9-4B29-B231-14126184FBA4}" type="presOf" srcId="{EE1E759F-251B-40CF-8946-EFF6610A7DAF}" destId="{426DB8C4-3238-4507-96AD-AB9A346912E2}" srcOrd="0" destOrd="0" presId="urn:microsoft.com/office/officeart/2005/8/layout/hList7"/>
    <dgm:cxn modelId="{F1202C5B-2694-49BC-8B78-231F8273E599}" type="presOf" srcId="{1FECDF99-CC88-4FE9-A5B5-1F5304B82670}" destId="{2EF1B3BA-2134-46BF-85F2-9644BD778DC6}" srcOrd="0" destOrd="1" presId="urn:microsoft.com/office/officeart/2005/8/layout/hList7"/>
    <dgm:cxn modelId="{42E8D212-1FF8-4DEA-B6D4-18C0EDB44B09}" type="presOf" srcId="{20BCA0F7-7CE5-4632-A318-108EFE421386}" destId="{437BD610-31FE-4F73-B324-750F58504238}" srcOrd="0" destOrd="0" presId="urn:microsoft.com/office/officeart/2005/8/layout/hList7"/>
    <dgm:cxn modelId="{319A7A35-AD0A-49E9-9730-F007FE8960F5}" type="presOf" srcId="{FB4FDEF9-7F4A-448C-86C7-94B42F39BC67}" destId="{2EF1B3BA-2134-46BF-85F2-9644BD778DC6}" srcOrd="0" destOrd="0" presId="urn:microsoft.com/office/officeart/2005/8/layout/hList7"/>
    <dgm:cxn modelId="{485FDFA7-0F33-46EB-A594-BD41F2E22FAF}" type="presOf" srcId="{76723918-898C-4276-A671-9FE2B61EFAD2}" destId="{11BE5869-DF8B-48A6-AE7E-A9A2A082DE9C}" srcOrd="0" destOrd="2" presId="urn:microsoft.com/office/officeart/2005/8/layout/hList7"/>
    <dgm:cxn modelId="{9911D719-4F11-4269-9F5D-D2255053C680}" type="presOf" srcId="{1FECDF99-CC88-4FE9-A5B5-1F5304B82670}" destId="{50A35C73-D683-4E76-BD8C-137E03FCE7BA}" srcOrd="1" destOrd="1" presId="urn:microsoft.com/office/officeart/2005/8/layout/hList7"/>
    <dgm:cxn modelId="{C3FEFB5A-D89C-4B59-B91C-4B7B09C01BD4}" srcId="{EE1E759F-251B-40CF-8946-EFF6610A7DAF}" destId="{4DDAF80B-55F3-4F84-96DD-08BB1156FDBC}" srcOrd="2" destOrd="0" parTransId="{3095CAF5-A0C1-4517-9CC6-575F3B54760E}" sibTransId="{3A2C92C1-FB9C-4E2A-B6BB-DFFB4F7B37B8}"/>
    <dgm:cxn modelId="{148FEF0E-23E7-4123-BCEB-C0E164308892}" srcId="{4DDAF80B-55F3-4F84-96DD-08BB1156FDBC}" destId="{18257FC3-E8CF-4429-9F78-72C8ACD07FA9}" srcOrd="0" destOrd="0" parTransId="{CF0EDF88-EF07-4FD0-B457-D74B6125F17B}" sibTransId="{2CE3F223-A438-4871-B1B4-5EB8EBB8E637}"/>
    <dgm:cxn modelId="{B8850C12-EE2B-4A18-8127-83AD3429B9F9}" type="presOf" srcId="{C4DE1289-95D4-4B73-8DE5-BF1F46A8A071}" destId="{2EF1B3BA-2134-46BF-85F2-9644BD778DC6}" srcOrd="0" destOrd="2" presId="urn:microsoft.com/office/officeart/2005/8/layout/hList7"/>
    <dgm:cxn modelId="{BC7D25E4-B802-48B8-A783-6D35739838A8}" type="presOf" srcId="{C4DE1289-95D4-4B73-8DE5-BF1F46A8A071}" destId="{50A35C73-D683-4E76-BD8C-137E03FCE7BA}" srcOrd="1" destOrd="2" presId="urn:microsoft.com/office/officeart/2005/8/layout/hList7"/>
    <dgm:cxn modelId="{3636311E-37C7-4A9A-9EC1-3786501516AF}" srcId="{821F06A2-9C7E-4460-BB23-449FF46B2F96}" destId="{C7AEB97A-F2DC-4300-A1EF-E9C1F8248024}" srcOrd="0" destOrd="0" parTransId="{05C55FE2-EE90-479B-BB44-88848D4DDA49}" sibTransId="{BB438404-E0BA-463A-BC40-8E0963B2EAF1}"/>
    <dgm:cxn modelId="{0975A792-6AB5-4C79-8710-21E660C0003A}" srcId="{EE1E759F-251B-40CF-8946-EFF6610A7DAF}" destId="{FB4FDEF9-7F4A-448C-86C7-94B42F39BC67}" srcOrd="0" destOrd="0" parTransId="{172EDC57-31C2-4D2D-A3FF-B4874B06290F}" sibTransId="{20BCA0F7-7CE5-4632-A318-108EFE421386}"/>
    <dgm:cxn modelId="{CEA5C429-CD9B-4F73-BD71-BF83F1C8AD67}" type="presOf" srcId="{821F06A2-9C7E-4460-BB23-449FF46B2F96}" destId="{A9655826-D8E5-41E0-A5A6-5F8F9778B753}" srcOrd="1" destOrd="0" presId="urn:microsoft.com/office/officeart/2005/8/layout/hList7"/>
    <dgm:cxn modelId="{6691DD5A-6DAC-428D-97D1-599C34124CD7}" type="presOf" srcId="{2168B717-F2AD-4E35-A39D-C1EF1D7117EF}" destId="{C6D02C80-93CE-4F05-A512-6567A4CAA089}" srcOrd="1" destOrd="2" presId="urn:microsoft.com/office/officeart/2005/8/layout/hList7"/>
    <dgm:cxn modelId="{C7796151-8866-4128-8041-26FA5EA1B70F}" srcId="{EE1E759F-251B-40CF-8946-EFF6610A7DAF}" destId="{821F06A2-9C7E-4460-BB23-449FF46B2F96}" srcOrd="1" destOrd="0" parTransId="{808FA0E1-621B-47EE-847D-B89D1863A056}" sibTransId="{F680B9D8-612A-461B-8509-607DC08CD2F1}"/>
    <dgm:cxn modelId="{C22F7E39-3F88-4587-B32C-A03C61E90356}" type="presOf" srcId="{18257FC3-E8CF-4429-9F78-72C8ACD07FA9}" destId="{820F35B5-D3C5-4680-A2DC-DDD500E61271}" srcOrd="0" destOrd="1" presId="urn:microsoft.com/office/officeart/2005/8/layout/hList7"/>
    <dgm:cxn modelId="{58BB7544-EA5B-4468-A691-53403E375C58}" type="presOf" srcId="{FB4FDEF9-7F4A-448C-86C7-94B42F39BC67}" destId="{50A35C73-D683-4E76-BD8C-137E03FCE7BA}" srcOrd="1" destOrd="0" presId="urn:microsoft.com/office/officeart/2005/8/layout/hList7"/>
    <dgm:cxn modelId="{EE772BDE-D9DE-4378-B6AE-DD980443D855}" type="presOf" srcId="{4DDAF80B-55F3-4F84-96DD-08BB1156FDBC}" destId="{820F35B5-D3C5-4680-A2DC-DDD500E61271}" srcOrd="0" destOrd="0" presId="urn:microsoft.com/office/officeart/2005/8/layout/hList7"/>
    <dgm:cxn modelId="{ACA8A1B6-A7D2-4AA4-86AE-C8F78910A7AE}" srcId="{FB4FDEF9-7F4A-448C-86C7-94B42F39BC67}" destId="{C4DE1289-95D4-4B73-8DE5-BF1F46A8A071}" srcOrd="1" destOrd="0" parTransId="{7A597B8C-0AA5-4CBA-B929-21C4C9030E51}" sibTransId="{FB0D27BB-E61F-4B17-8C0C-7A2C751FE258}"/>
    <dgm:cxn modelId="{BE79C9BD-D4F5-4F02-9577-7ED4600A4C5A}" type="presOf" srcId="{821F06A2-9C7E-4460-BB23-449FF46B2F96}" destId="{11BE5869-DF8B-48A6-AE7E-A9A2A082DE9C}" srcOrd="0" destOrd="0" presId="urn:microsoft.com/office/officeart/2005/8/layout/hList7"/>
    <dgm:cxn modelId="{F862E751-1211-4A25-864A-AF04F80CE8B3}" type="presOf" srcId="{F680B9D8-612A-461B-8509-607DC08CD2F1}" destId="{FC3B889C-3E67-4C5E-A235-9A398D01CD04}" srcOrd="0" destOrd="0" presId="urn:microsoft.com/office/officeart/2005/8/layout/hList7"/>
    <dgm:cxn modelId="{4C7FD5ED-4497-4280-BD47-49E3B42AE318}" srcId="{821F06A2-9C7E-4460-BB23-449FF46B2F96}" destId="{76723918-898C-4276-A671-9FE2B61EFAD2}" srcOrd="1" destOrd="0" parTransId="{B9D986DB-F2F3-4B94-BAA6-CD61D1CF2BF7}" sibTransId="{94C55923-934C-462B-AEA0-7AB38D119A05}"/>
    <dgm:cxn modelId="{21C345C9-B943-4724-A0F6-9AF3A6F4371F}" type="presOf" srcId="{4DDAF80B-55F3-4F84-96DD-08BB1156FDBC}" destId="{C6D02C80-93CE-4F05-A512-6567A4CAA089}" srcOrd="1" destOrd="0" presId="urn:microsoft.com/office/officeart/2005/8/layout/hList7"/>
    <dgm:cxn modelId="{CDB6951E-8C14-4DEE-8F80-7A05EFBA8F46}" type="presOf" srcId="{C7AEB97A-F2DC-4300-A1EF-E9C1F8248024}" destId="{A9655826-D8E5-41E0-A5A6-5F8F9778B753}" srcOrd="1" destOrd="1" presId="urn:microsoft.com/office/officeart/2005/8/layout/hList7"/>
    <dgm:cxn modelId="{1D92EECC-2031-4FC4-85C3-9802A4470B0C}" srcId="{FB4FDEF9-7F4A-448C-86C7-94B42F39BC67}" destId="{1FECDF99-CC88-4FE9-A5B5-1F5304B82670}" srcOrd="0" destOrd="0" parTransId="{39F3B6D6-F4B0-4ECA-9798-1D8E03E0B81E}" sibTransId="{60E8134F-07D6-4D93-98ED-FDB7E452862D}"/>
    <dgm:cxn modelId="{F9E0549A-19B2-404E-9214-1DE398E4FD3F}" type="presOf" srcId="{2168B717-F2AD-4E35-A39D-C1EF1D7117EF}" destId="{820F35B5-D3C5-4680-A2DC-DDD500E61271}" srcOrd="0" destOrd="2" presId="urn:microsoft.com/office/officeart/2005/8/layout/hList7"/>
    <dgm:cxn modelId="{6FD0A1D4-838E-47F6-AF0C-E5841E918FFC}" type="presOf" srcId="{76723918-898C-4276-A671-9FE2B61EFAD2}" destId="{A9655826-D8E5-41E0-A5A6-5F8F9778B753}" srcOrd="1" destOrd="2" presId="urn:microsoft.com/office/officeart/2005/8/layout/hList7"/>
    <dgm:cxn modelId="{62A6BF9E-A525-4D89-8D0B-0AA072247005}" type="presOf" srcId="{C7AEB97A-F2DC-4300-A1EF-E9C1F8248024}" destId="{11BE5869-DF8B-48A6-AE7E-A9A2A082DE9C}" srcOrd="0" destOrd="1" presId="urn:microsoft.com/office/officeart/2005/8/layout/hList7"/>
    <dgm:cxn modelId="{5092C2B9-DF32-4428-BE05-1C9D390C19A8}" type="presParOf" srcId="{426DB8C4-3238-4507-96AD-AB9A346912E2}" destId="{316619E8-EE61-4E14-9F6A-0DBC3CA1F239}" srcOrd="0" destOrd="0" presId="urn:microsoft.com/office/officeart/2005/8/layout/hList7"/>
    <dgm:cxn modelId="{AD69947E-AB51-4A98-BE1A-97CB20A7A823}" type="presParOf" srcId="{426DB8C4-3238-4507-96AD-AB9A346912E2}" destId="{9F0D17B8-8DCC-461E-966F-DC797EDA6641}" srcOrd="1" destOrd="0" presId="urn:microsoft.com/office/officeart/2005/8/layout/hList7"/>
    <dgm:cxn modelId="{5614343D-B703-47BC-BA2B-19D0EAC280C8}" type="presParOf" srcId="{9F0D17B8-8DCC-461E-966F-DC797EDA6641}" destId="{BF1A341F-B24A-4CD4-81BB-592525B7F51E}" srcOrd="0" destOrd="0" presId="urn:microsoft.com/office/officeart/2005/8/layout/hList7"/>
    <dgm:cxn modelId="{0B8B2A70-9434-4ECE-BE8A-F0BE3DA528D0}" type="presParOf" srcId="{BF1A341F-B24A-4CD4-81BB-592525B7F51E}" destId="{2EF1B3BA-2134-46BF-85F2-9644BD778DC6}" srcOrd="0" destOrd="0" presId="urn:microsoft.com/office/officeart/2005/8/layout/hList7"/>
    <dgm:cxn modelId="{D2C53311-FF51-452F-AD54-2561338816D2}" type="presParOf" srcId="{BF1A341F-B24A-4CD4-81BB-592525B7F51E}" destId="{50A35C73-D683-4E76-BD8C-137E03FCE7BA}" srcOrd="1" destOrd="0" presId="urn:microsoft.com/office/officeart/2005/8/layout/hList7"/>
    <dgm:cxn modelId="{9E87C185-5C86-47FE-8DEE-6D54EBC474DE}" type="presParOf" srcId="{BF1A341F-B24A-4CD4-81BB-592525B7F51E}" destId="{EF6D2331-B69F-4CFB-AE03-BB847D775F93}" srcOrd="2" destOrd="0" presId="urn:microsoft.com/office/officeart/2005/8/layout/hList7"/>
    <dgm:cxn modelId="{0BF135BD-81DE-477B-ADC0-87215B5AD2A2}" type="presParOf" srcId="{BF1A341F-B24A-4CD4-81BB-592525B7F51E}" destId="{9273E46F-E666-4A64-BFD4-206BF0CE360E}" srcOrd="3" destOrd="0" presId="urn:microsoft.com/office/officeart/2005/8/layout/hList7"/>
    <dgm:cxn modelId="{50396473-7767-4B88-A549-5A550170A476}" type="presParOf" srcId="{9F0D17B8-8DCC-461E-966F-DC797EDA6641}" destId="{437BD610-31FE-4F73-B324-750F58504238}" srcOrd="1" destOrd="0" presId="urn:microsoft.com/office/officeart/2005/8/layout/hList7"/>
    <dgm:cxn modelId="{B33C9860-CEA0-4A10-867E-508DF4501F93}" type="presParOf" srcId="{9F0D17B8-8DCC-461E-966F-DC797EDA6641}" destId="{7692BA6F-CE47-491B-9545-2ECE0C058DEB}" srcOrd="2" destOrd="0" presId="urn:microsoft.com/office/officeart/2005/8/layout/hList7"/>
    <dgm:cxn modelId="{B018D347-4194-458B-8688-B02AAE58E7CE}" type="presParOf" srcId="{7692BA6F-CE47-491B-9545-2ECE0C058DEB}" destId="{11BE5869-DF8B-48A6-AE7E-A9A2A082DE9C}" srcOrd="0" destOrd="0" presId="urn:microsoft.com/office/officeart/2005/8/layout/hList7"/>
    <dgm:cxn modelId="{9F2F7EF5-4BDC-4E69-8A61-2A4D1113A2E7}" type="presParOf" srcId="{7692BA6F-CE47-491B-9545-2ECE0C058DEB}" destId="{A9655826-D8E5-41E0-A5A6-5F8F9778B753}" srcOrd="1" destOrd="0" presId="urn:microsoft.com/office/officeart/2005/8/layout/hList7"/>
    <dgm:cxn modelId="{66B25F06-2577-4000-ABAD-81268ECA25C9}" type="presParOf" srcId="{7692BA6F-CE47-491B-9545-2ECE0C058DEB}" destId="{DA9DFA52-4B76-4099-A2A1-8CB5BF6320A1}" srcOrd="2" destOrd="0" presId="urn:microsoft.com/office/officeart/2005/8/layout/hList7"/>
    <dgm:cxn modelId="{21C2DACD-585F-4E7A-A722-2199130CE356}" type="presParOf" srcId="{7692BA6F-CE47-491B-9545-2ECE0C058DEB}" destId="{6AFA0918-3DE6-4A12-AD2B-43291B9B9204}" srcOrd="3" destOrd="0" presId="urn:microsoft.com/office/officeart/2005/8/layout/hList7"/>
    <dgm:cxn modelId="{E78E5CCD-E19E-49C1-9C33-12A9297DEF2D}" type="presParOf" srcId="{9F0D17B8-8DCC-461E-966F-DC797EDA6641}" destId="{FC3B889C-3E67-4C5E-A235-9A398D01CD04}" srcOrd="3" destOrd="0" presId="urn:microsoft.com/office/officeart/2005/8/layout/hList7"/>
    <dgm:cxn modelId="{38B5745D-6614-4168-A964-8E6D60DCE8AB}" type="presParOf" srcId="{9F0D17B8-8DCC-461E-966F-DC797EDA6641}" destId="{F1DD740B-D10A-4193-A331-DA029EFE4F1D}" srcOrd="4" destOrd="0" presId="urn:microsoft.com/office/officeart/2005/8/layout/hList7"/>
    <dgm:cxn modelId="{BB763F5C-8C03-4303-BD05-F707F4ED2DF5}" type="presParOf" srcId="{F1DD740B-D10A-4193-A331-DA029EFE4F1D}" destId="{820F35B5-D3C5-4680-A2DC-DDD500E61271}" srcOrd="0" destOrd="0" presId="urn:microsoft.com/office/officeart/2005/8/layout/hList7"/>
    <dgm:cxn modelId="{937FFF04-208B-48D7-B045-EC4E1111B52B}" type="presParOf" srcId="{F1DD740B-D10A-4193-A331-DA029EFE4F1D}" destId="{C6D02C80-93CE-4F05-A512-6567A4CAA089}" srcOrd="1" destOrd="0" presId="urn:microsoft.com/office/officeart/2005/8/layout/hList7"/>
    <dgm:cxn modelId="{2516BDEF-B263-41C9-AB8D-E9122A785A0B}" type="presParOf" srcId="{F1DD740B-D10A-4193-A331-DA029EFE4F1D}" destId="{C9964899-115A-4420-ADE3-9C2DE562382B}" srcOrd="2" destOrd="0" presId="urn:microsoft.com/office/officeart/2005/8/layout/hList7"/>
    <dgm:cxn modelId="{5F6192BA-7269-4D21-BB2F-CEE1401A111C}" type="presParOf" srcId="{F1DD740B-D10A-4193-A331-DA029EFE4F1D}" destId="{F8431763-7343-4353-BF11-62A68843269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4A37C0-8DA0-4C5A-B201-7178136C9A42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1051AA-CA69-4A3D-9496-790847F4DFC0}">
      <dgm:prSet phldrT="[Text]"/>
      <dgm:spPr/>
      <dgm:t>
        <a:bodyPr/>
        <a:lstStyle/>
        <a:p>
          <a:r>
            <a:rPr lang="en-US" dirty="0" err="1" smtClean="0"/>
            <a:t>Muneeba</a:t>
          </a:r>
          <a:endParaRPr lang="en-US" dirty="0"/>
        </a:p>
      </dgm:t>
    </dgm:pt>
    <dgm:pt modelId="{2C50E7F8-DD8D-4013-AB09-8816B5550CF6}" type="parTrans" cxnId="{E1AE1903-BBD0-4865-8BFC-B9D73FDB9245}">
      <dgm:prSet/>
      <dgm:spPr/>
      <dgm:t>
        <a:bodyPr/>
        <a:lstStyle/>
        <a:p>
          <a:endParaRPr lang="en-US"/>
        </a:p>
      </dgm:t>
    </dgm:pt>
    <dgm:pt modelId="{C778D1CB-3458-4887-9D97-1C4FD325C9A5}" type="sibTrans" cxnId="{E1AE1903-BBD0-4865-8BFC-B9D73FDB9245}">
      <dgm:prSet/>
      <dgm:spPr/>
      <dgm:t>
        <a:bodyPr/>
        <a:lstStyle/>
        <a:p>
          <a:endParaRPr lang="en-US"/>
        </a:p>
      </dgm:t>
    </dgm:pt>
    <dgm:pt modelId="{D2779D16-8DCD-47FA-8B0D-DBEB3EE7F6E3}">
      <dgm:prSet phldrT="[Text]"/>
      <dgm:spPr/>
      <dgm:t>
        <a:bodyPr/>
        <a:lstStyle/>
        <a:p>
          <a:r>
            <a:rPr lang="en-US" dirty="0" err="1" smtClean="0"/>
            <a:t>Hina</a:t>
          </a:r>
          <a:endParaRPr lang="en-US" dirty="0"/>
        </a:p>
      </dgm:t>
    </dgm:pt>
    <dgm:pt modelId="{5857078C-06F3-4F23-BA88-4CABE95CBA6F}" type="parTrans" cxnId="{FD0D8533-51BA-45B6-9C53-E0EBB0BA08A9}">
      <dgm:prSet/>
      <dgm:spPr/>
      <dgm:t>
        <a:bodyPr/>
        <a:lstStyle/>
        <a:p>
          <a:endParaRPr lang="en-US"/>
        </a:p>
      </dgm:t>
    </dgm:pt>
    <dgm:pt modelId="{CA27A0B3-C67D-473B-AA61-B4ED1BCA5F0F}" type="sibTrans" cxnId="{FD0D8533-51BA-45B6-9C53-E0EBB0BA08A9}">
      <dgm:prSet/>
      <dgm:spPr/>
      <dgm:t>
        <a:bodyPr/>
        <a:lstStyle/>
        <a:p>
          <a:endParaRPr lang="en-US"/>
        </a:p>
      </dgm:t>
    </dgm:pt>
    <dgm:pt modelId="{26FBB13B-C968-47E9-AD99-CC22BB9F87EF}">
      <dgm:prSet phldrT="[Text]"/>
      <dgm:spPr/>
      <dgm:t>
        <a:bodyPr/>
        <a:lstStyle/>
        <a:p>
          <a:r>
            <a:rPr lang="en-US" dirty="0" err="1" smtClean="0"/>
            <a:t>Siyan</a:t>
          </a:r>
          <a:endParaRPr lang="en-US" dirty="0"/>
        </a:p>
      </dgm:t>
    </dgm:pt>
    <dgm:pt modelId="{280217C0-E982-4A91-AF24-198C6DFDE92F}" type="parTrans" cxnId="{20E56D19-F03B-40A6-A0BE-A1A21D6010B6}">
      <dgm:prSet/>
      <dgm:spPr/>
      <dgm:t>
        <a:bodyPr/>
        <a:lstStyle/>
        <a:p>
          <a:endParaRPr lang="en-US"/>
        </a:p>
      </dgm:t>
    </dgm:pt>
    <dgm:pt modelId="{1FB9174D-5C96-4757-A084-53968DBAE373}" type="sibTrans" cxnId="{20E56D19-F03B-40A6-A0BE-A1A21D6010B6}">
      <dgm:prSet/>
      <dgm:spPr/>
      <dgm:t>
        <a:bodyPr/>
        <a:lstStyle/>
        <a:p>
          <a:endParaRPr lang="en-US"/>
        </a:p>
      </dgm:t>
    </dgm:pt>
    <dgm:pt modelId="{278A2D1F-1D6A-4E16-92A0-D780CE978094}">
      <dgm:prSet phldrT="[Text]"/>
      <dgm:spPr/>
      <dgm:t>
        <a:bodyPr/>
        <a:lstStyle/>
        <a:p>
          <a:r>
            <a:rPr lang="en-US" dirty="0" smtClean="0"/>
            <a:t>Karim</a:t>
          </a:r>
          <a:endParaRPr lang="en-US" dirty="0"/>
        </a:p>
      </dgm:t>
    </dgm:pt>
    <dgm:pt modelId="{42C21CE1-D4A4-42B4-A4CD-623D91161C46}" type="parTrans" cxnId="{17DA3B32-1BBB-49AC-905F-5AC8548057EA}">
      <dgm:prSet/>
      <dgm:spPr/>
      <dgm:t>
        <a:bodyPr/>
        <a:lstStyle/>
        <a:p>
          <a:endParaRPr lang="en-US"/>
        </a:p>
      </dgm:t>
    </dgm:pt>
    <dgm:pt modelId="{86086258-2FE1-4131-8C6D-D32CBACA2380}" type="sibTrans" cxnId="{17DA3B32-1BBB-49AC-905F-5AC8548057EA}">
      <dgm:prSet/>
      <dgm:spPr/>
      <dgm:t>
        <a:bodyPr/>
        <a:lstStyle/>
        <a:p>
          <a:endParaRPr lang="en-US"/>
        </a:p>
      </dgm:t>
    </dgm:pt>
    <dgm:pt modelId="{166AA2A1-02C8-4C7C-BCBA-625C78DAA0CD}">
      <dgm:prSet phldrT="[Text]" phldr="1"/>
      <dgm:spPr/>
      <dgm:t>
        <a:bodyPr/>
        <a:lstStyle/>
        <a:p>
          <a:endParaRPr lang="en-US" dirty="0"/>
        </a:p>
      </dgm:t>
    </dgm:pt>
    <dgm:pt modelId="{9C6A4774-DF4C-4FFB-A27A-1C8327FD7F18}" type="parTrans" cxnId="{EB2B2A53-6233-4CC0-A114-0C593D655BB6}">
      <dgm:prSet/>
      <dgm:spPr/>
      <dgm:t>
        <a:bodyPr/>
        <a:lstStyle/>
        <a:p>
          <a:endParaRPr lang="en-US"/>
        </a:p>
      </dgm:t>
    </dgm:pt>
    <dgm:pt modelId="{F6B09D79-B353-44F7-AD6A-3048B6AA204B}" type="sibTrans" cxnId="{EB2B2A53-6233-4CC0-A114-0C593D655BB6}">
      <dgm:prSet/>
      <dgm:spPr/>
      <dgm:t>
        <a:bodyPr/>
        <a:lstStyle/>
        <a:p>
          <a:endParaRPr lang="en-US"/>
        </a:p>
      </dgm:t>
    </dgm:pt>
    <dgm:pt modelId="{49E34B4E-074D-4C82-BAAA-7F2A7BF11215}">
      <dgm:prSet phldrT="[Text]"/>
      <dgm:spPr/>
      <dgm:t>
        <a:bodyPr/>
        <a:lstStyle/>
        <a:p>
          <a:r>
            <a:rPr lang="en-US" dirty="0" smtClean="0"/>
            <a:t>Muneeb</a:t>
          </a:r>
          <a:endParaRPr lang="en-US" dirty="0"/>
        </a:p>
      </dgm:t>
    </dgm:pt>
    <dgm:pt modelId="{37DE998D-49BA-4F14-9044-390C3C34FF4D}" type="sibTrans" cxnId="{3D161776-D34E-4065-90CE-32D908E60177}">
      <dgm:prSet/>
      <dgm:spPr/>
      <dgm:t>
        <a:bodyPr/>
        <a:lstStyle/>
        <a:p>
          <a:endParaRPr lang="en-US"/>
        </a:p>
      </dgm:t>
    </dgm:pt>
    <dgm:pt modelId="{858D1076-C56D-4800-A93B-EBAE158F2070}" type="parTrans" cxnId="{3D161776-D34E-4065-90CE-32D908E60177}">
      <dgm:prSet/>
      <dgm:spPr/>
      <dgm:t>
        <a:bodyPr/>
        <a:lstStyle/>
        <a:p>
          <a:endParaRPr lang="en-US"/>
        </a:p>
      </dgm:t>
    </dgm:pt>
    <dgm:pt modelId="{446A51AA-54C6-48A6-882D-C15CD03BC9A3}" type="pres">
      <dgm:prSet presAssocID="{DC4A37C0-8DA0-4C5A-B201-7178136C9A4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5600EA-01A5-4135-A955-AC84F019F527}" type="pres">
      <dgm:prSet presAssocID="{DC4A37C0-8DA0-4C5A-B201-7178136C9A42}" presName="fgShape" presStyleLbl="fgShp" presStyleIdx="0" presStyleCnt="1" custLinFactY="37675" custLinFactNeighborX="1087" custLinFactNeighborY="100000"/>
      <dgm:spPr/>
    </dgm:pt>
    <dgm:pt modelId="{A511B61B-9AA9-4E15-B3A5-93582B74B5D2}" type="pres">
      <dgm:prSet presAssocID="{DC4A37C0-8DA0-4C5A-B201-7178136C9A42}" presName="linComp" presStyleCnt="0"/>
      <dgm:spPr/>
    </dgm:pt>
    <dgm:pt modelId="{1D2F6850-C997-467C-B4B7-584F6A45FEF5}" type="pres">
      <dgm:prSet presAssocID="{49E34B4E-074D-4C82-BAAA-7F2A7BF11215}" presName="compNode" presStyleCnt="0"/>
      <dgm:spPr/>
    </dgm:pt>
    <dgm:pt modelId="{0C8A6597-835E-4997-8137-B9490D4F82DE}" type="pres">
      <dgm:prSet presAssocID="{49E34B4E-074D-4C82-BAAA-7F2A7BF11215}" presName="bkgdShape" presStyleLbl="node1" presStyleIdx="0" presStyleCnt="6" custScaleX="44841" custLinFactNeighborX="-25274"/>
      <dgm:spPr/>
      <dgm:t>
        <a:bodyPr/>
        <a:lstStyle/>
        <a:p>
          <a:endParaRPr lang="en-US"/>
        </a:p>
      </dgm:t>
    </dgm:pt>
    <dgm:pt modelId="{61127AD8-2270-486B-A6A8-326AC5D5334F}" type="pres">
      <dgm:prSet presAssocID="{49E34B4E-074D-4C82-BAAA-7F2A7BF11215}" presName="node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7A7161-9C70-455C-A136-A6BB66A34F90}" type="pres">
      <dgm:prSet presAssocID="{49E34B4E-074D-4C82-BAAA-7F2A7BF11215}" presName="invisiNode" presStyleLbl="node1" presStyleIdx="0" presStyleCnt="6"/>
      <dgm:spPr/>
    </dgm:pt>
    <dgm:pt modelId="{72B5B65C-E8CB-4F1F-BD05-91BE4E2FCED5}" type="pres">
      <dgm:prSet presAssocID="{49E34B4E-074D-4C82-BAAA-7F2A7BF11215}" presName="imagNode" presStyleLbl="fgImgPlace1" presStyleIdx="0" presStyleCnt="6" custScaleY="99359" custLinFactNeighborX="-60447" custLinFactNeighborY="1499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689008E6-B039-4CE5-B26B-B70570E0EE36}" type="pres">
      <dgm:prSet presAssocID="{37DE998D-49BA-4F14-9044-390C3C34FF4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32F3911-BC12-4B35-9A8E-3118456886CC}" type="pres">
      <dgm:prSet presAssocID="{BF1051AA-CA69-4A3D-9496-790847F4DFC0}" presName="compNode" presStyleCnt="0"/>
      <dgm:spPr/>
    </dgm:pt>
    <dgm:pt modelId="{C8B65D4D-267A-4296-B654-60EC07185692}" type="pres">
      <dgm:prSet presAssocID="{BF1051AA-CA69-4A3D-9496-790847F4DFC0}" presName="bkgdShape" presStyleLbl="node1" presStyleIdx="1" presStyleCnt="6" custScaleX="41930" custLinFactNeighborX="-13361"/>
      <dgm:spPr/>
      <dgm:t>
        <a:bodyPr/>
        <a:lstStyle/>
        <a:p>
          <a:endParaRPr lang="en-US"/>
        </a:p>
      </dgm:t>
    </dgm:pt>
    <dgm:pt modelId="{A825557B-BB6D-4C95-950D-44FB279CF910}" type="pres">
      <dgm:prSet presAssocID="{BF1051AA-CA69-4A3D-9496-790847F4DFC0}" presName="node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8288E-63CD-4CF6-9CDE-344CA9817149}" type="pres">
      <dgm:prSet presAssocID="{BF1051AA-CA69-4A3D-9496-790847F4DFC0}" presName="invisiNode" presStyleLbl="node1" presStyleIdx="1" presStyleCnt="6"/>
      <dgm:spPr/>
    </dgm:pt>
    <dgm:pt modelId="{F27F3835-3DC2-4F58-8818-7E505F04A009}" type="pres">
      <dgm:prSet presAssocID="{BF1051AA-CA69-4A3D-9496-790847F4DFC0}" presName="imagNode" presStyleLbl="fgImgPlace1" presStyleIdx="1" presStyleCnt="6" custLinFactNeighborX="-28111" custLinFactNeighborY="437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6F988EB0-8F75-474B-AB93-1F53AD23B3D9}" type="pres">
      <dgm:prSet presAssocID="{C778D1CB-3458-4887-9D97-1C4FD325C9A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AB8BAFA-BBD5-4824-A1C8-D3B111C1F396}" type="pres">
      <dgm:prSet presAssocID="{D2779D16-8DCD-47FA-8B0D-DBEB3EE7F6E3}" presName="compNode" presStyleCnt="0"/>
      <dgm:spPr/>
    </dgm:pt>
    <dgm:pt modelId="{241A0B8C-D501-4F74-8E12-CA7B658F1A80}" type="pres">
      <dgm:prSet presAssocID="{D2779D16-8DCD-47FA-8B0D-DBEB3EE7F6E3}" presName="bkgdShape" presStyleLbl="node1" presStyleIdx="2" presStyleCnt="6" custScaleX="43958" custLinFactNeighborX="-1084"/>
      <dgm:spPr/>
      <dgm:t>
        <a:bodyPr/>
        <a:lstStyle/>
        <a:p>
          <a:endParaRPr lang="en-US"/>
        </a:p>
      </dgm:t>
    </dgm:pt>
    <dgm:pt modelId="{69398C42-E278-44E7-B908-D69E0ACAB251}" type="pres">
      <dgm:prSet presAssocID="{D2779D16-8DCD-47FA-8B0D-DBEB3EE7F6E3}" presName="node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3006F-60E6-4DF7-A786-D1D75CA43088}" type="pres">
      <dgm:prSet presAssocID="{D2779D16-8DCD-47FA-8B0D-DBEB3EE7F6E3}" presName="invisiNode" presStyleLbl="node1" presStyleIdx="2" presStyleCnt="6"/>
      <dgm:spPr/>
    </dgm:pt>
    <dgm:pt modelId="{A1B12CC4-F477-4344-AF8C-F34F49DA1BEF}" type="pres">
      <dgm:prSet presAssocID="{D2779D16-8DCD-47FA-8B0D-DBEB3EE7F6E3}" presName="imagNode" presStyleLbl="fgImgPlace1" presStyleIdx="2" presStyleCnt="6" custLinFactNeighborX="-3120" custLinFactNeighborY="374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3000" b="-53000"/>
          </a:stretch>
        </a:blipFill>
      </dgm:spPr>
    </dgm:pt>
    <dgm:pt modelId="{6F2AC028-BF75-43DC-8C9A-21CDD251C384}" type="pres">
      <dgm:prSet presAssocID="{CA27A0B3-C67D-473B-AA61-B4ED1BCA5F0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AF86ABD-FDF9-4494-B79C-30E26C4B020F}" type="pres">
      <dgm:prSet presAssocID="{26FBB13B-C968-47E9-AD99-CC22BB9F87EF}" presName="compNode" presStyleCnt="0"/>
      <dgm:spPr/>
    </dgm:pt>
    <dgm:pt modelId="{8AD48035-175D-4C15-85F8-66549B9A8AB0}" type="pres">
      <dgm:prSet presAssocID="{26FBB13B-C968-47E9-AD99-CC22BB9F87EF}" presName="bkgdShape" presStyleLbl="node1" presStyleIdx="3" presStyleCnt="6" custScaleX="43613" custLinFactNeighborX="6499" custLinFactNeighborY="-624"/>
      <dgm:spPr/>
      <dgm:t>
        <a:bodyPr/>
        <a:lstStyle/>
        <a:p>
          <a:endParaRPr lang="en-US"/>
        </a:p>
      </dgm:t>
    </dgm:pt>
    <dgm:pt modelId="{D635BCBA-040B-44E9-85A3-74875A7389D3}" type="pres">
      <dgm:prSet presAssocID="{26FBB13B-C968-47E9-AD99-CC22BB9F87EF}" presName="node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582F5-E1FA-47C3-81FF-08BD2C2AFE65}" type="pres">
      <dgm:prSet presAssocID="{26FBB13B-C968-47E9-AD99-CC22BB9F87EF}" presName="invisiNode" presStyleLbl="node1" presStyleIdx="3" presStyleCnt="6"/>
      <dgm:spPr/>
    </dgm:pt>
    <dgm:pt modelId="{A7EED62C-93E1-4D57-AE05-B75F9830A28B}" type="pres">
      <dgm:prSet presAssocID="{26FBB13B-C968-47E9-AD99-CC22BB9F87EF}" presName="imagNode" presStyleLbl="fgImgPlace1" presStyleIdx="3" presStyleCnt="6" custLinFactNeighborX="14373" custLinFactNeighborY="62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0" b="-50000"/>
          </a:stretch>
        </a:blipFill>
      </dgm:spPr>
    </dgm:pt>
    <dgm:pt modelId="{9D62C9CE-8B0D-4B43-A6EE-E45E86FAAA79}" type="pres">
      <dgm:prSet presAssocID="{1FB9174D-5C96-4757-A084-53968DBAE37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9CC136E-AEA8-45AB-B1D2-C3879C4CC872}" type="pres">
      <dgm:prSet presAssocID="{278A2D1F-1D6A-4E16-92A0-D780CE978094}" presName="compNode" presStyleCnt="0"/>
      <dgm:spPr/>
    </dgm:pt>
    <dgm:pt modelId="{AE194199-92A7-46AE-A7E4-0EE6031FB968}" type="pres">
      <dgm:prSet presAssocID="{278A2D1F-1D6A-4E16-92A0-D780CE978094}" presName="bkgdShape" presStyleLbl="node1" presStyleIdx="4" presStyleCnt="6" custScaleX="43225" custLinFactNeighborX="10655" custLinFactNeighborY="208"/>
      <dgm:spPr/>
      <dgm:t>
        <a:bodyPr/>
        <a:lstStyle/>
        <a:p>
          <a:endParaRPr lang="en-US"/>
        </a:p>
      </dgm:t>
    </dgm:pt>
    <dgm:pt modelId="{A1C24E0E-90B7-4A8A-94A2-EBB5EA2FAD31}" type="pres">
      <dgm:prSet presAssocID="{278A2D1F-1D6A-4E16-92A0-D780CE978094}" presName="node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46053-60A5-48F7-82B1-869ED2596CDA}" type="pres">
      <dgm:prSet presAssocID="{278A2D1F-1D6A-4E16-92A0-D780CE978094}" presName="invisiNode" presStyleLbl="node1" presStyleIdx="4" presStyleCnt="6"/>
      <dgm:spPr/>
    </dgm:pt>
    <dgm:pt modelId="{53388F25-9B9C-4F7D-BFCA-D2B32B6F6BF9}" type="pres">
      <dgm:prSet presAssocID="{278A2D1F-1D6A-4E16-92A0-D780CE978094}" presName="imagNode" presStyleLbl="fgImgPlace1" presStyleIdx="4" presStyleCnt="6" custLinFactNeighborX="23745" custLinFactNeighborY="62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2E8F0BF0-3ED3-4045-9E46-AE11C7B5689D}" type="pres">
      <dgm:prSet presAssocID="{86086258-2FE1-4131-8C6D-D32CBACA238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6680183-DAA9-4374-BE8D-F13B5B73656A}" type="pres">
      <dgm:prSet presAssocID="{166AA2A1-02C8-4C7C-BCBA-625C78DAA0CD}" presName="compNode" presStyleCnt="0"/>
      <dgm:spPr/>
    </dgm:pt>
    <dgm:pt modelId="{D232FA46-6995-44FD-9C9A-482FD6AFF5C8}" type="pres">
      <dgm:prSet presAssocID="{166AA2A1-02C8-4C7C-BCBA-625C78DAA0CD}" presName="bkgdShape" presStyleLbl="node1" presStyleIdx="5" presStyleCnt="6" custScaleX="47949" custLinFactNeighborX="20611" custLinFactNeighborY="208"/>
      <dgm:spPr/>
      <dgm:t>
        <a:bodyPr/>
        <a:lstStyle/>
        <a:p>
          <a:endParaRPr lang="en-US"/>
        </a:p>
      </dgm:t>
    </dgm:pt>
    <dgm:pt modelId="{51A2C477-7BBD-4D96-991E-7BB6D31BF50A}" type="pres">
      <dgm:prSet presAssocID="{166AA2A1-02C8-4C7C-BCBA-625C78DAA0CD}" presName="node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03B42-D4EF-4149-9068-B366DCEAF946}" type="pres">
      <dgm:prSet presAssocID="{166AA2A1-02C8-4C7C-BCBA-625C78DAA0CD}" presName="invisiNode" presStyleLbl="node1" presStyleIdx="5" presStyleCnt="6"/>
      <dgm:spPr/>
    </dgm:pt>
    <dgm:pt modelId="{46BE01E5-DE6B-4C3F-9643-923815EE068C}" type="pres">
      <dgm:prSet presAssocID="{166AA2A1-02C8-4C7C-BCBA-625C78DAA0CD}" presName="imagNode" presStyleLbl="fgImgPlace1" presStyleIdx="5" presStyleCnt="6" custScaleY="101858" custLinFactNeighborX="49982" custLinFactNeighborY="-2499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</dgm:ptLst>
  <dgm:cxnLst>
    <dgm:cxn modelId="{C168B3BC-7060-430A-8208-E4692012F305}" type="presOf" srcId="{49E34B4E-074D-4C82-BAAA-7F2A7BF11215}" destId="{0C8A6597-835E-4997-8137-B9490D4F82DE}" srcOrd="0" destOrd="0" presId="urn:microsoft.com/office/officeart/2005/8/layout/hList7"/>
    <dgm:cxn modelId="{11B75667-0D72-4271-8B6C-88A18E3E92C7}" type="presOf" srcId="{CA27A0B3-C67D-473B-AA61-B4ED1BCA5F0F}" destId="{6F2AC028-BF75-43DC-8C9A-21CDD251C384}" srcOrd="0" destOrd="0" presId="urn:microsoft.com/office/officeart/2005/8/layout/hList7"/>
    <dgm:cxn modelId="{71C3A415-C065-401B-9BCC-9345C0FF02E9}" type="presOf" srcId="{37DE998D-49BA-4F14-9044-390C3C34FF4D}" destId="{689008E6-B039-4CE5-B26B-B70570E0EE36}" srcOrd="0" destOrd="0" presId="urn:microsoft.com/office/officeart/2005/8/layout/hList7"/>
    <dgm:cxn modelId="{35A269F5-AEF4-463F-9FD6-F9A002E100D4}" type="presOf" srcId="{26FBB13B-C968-47E9-AD99-CC22BB9F87EF}" destId="{8AD48035-175D-4C15-85F8-66549B9A8AB0}" srcOrd="0" destOrd="0" presId="urn:microsoft.com/office/officeart/2005/8/layout/hList7"/>
    <dgm:cxn modelId="{20E56D19-F03B-40A6-A0BE-A1A21D6010B6}" srcId="{DC4A37C0-8DA0-4C5A-B201-7178136C9A42}" destId="{26FBB13B-C968-47E9-AD99-CC22BB9F87EF}" srcOrd="3" destOrd="0" parTransId="{280217C0-E982-4A91-AF24-198C6DFDE92F}" sibTransId="{1FB9174D-5C96-4757-A084-53968DBAE373}"/>
    <dgm:cxn modelId="{9A32635D-98E9-447E-BF66-599F31FB0233}" type="presOf" srcId="{26FBB13B-C968-47E9-AD99-CC22BB9F87EF}" destId="{D635BCBA-040B-44E9-85A3-74875A7389D3}" srcOrd="1" destOrd="0" presId="urn:microsoft.com/office/officeart/2005/8/layout/hList7"/>
    <dgm:cxn modelId="{75771584-FC2F-4059-8F70-13DCC6BA2DDA}" type="presOf" srcId="{166AA2A1-02C8-4C7C-BCBA-625C78DAA0CD}" destId="{51A2C477-7BBD-4D96-991E-7BB6D31BF50A}" srcOrd="1" destOrd="0" presId="urn:microsoft.com/office/officeart/2005/8/layout/hList7"/>
    <dgm:cxn modelId="{86920911-F40F-4A3E-AF47-220901A082D0}" type="presOf" srcId="{49E34B4E-074D-4C82-BAAA-7F2A7BF11215}" destId="{61127AD8-2270-486B-A6A8-326AC5D5334F}" srcOrd="1" destOrd="0" presId="urn:microsoft.com/office/officeart/2005/8/layout/hList7"/>
    <dgm:cxn modelId="{E1AE1903-BBD0-4865-8BFC-B9D73FDB9245}" srcId="{DC4A37C0-8DA0-4C5A-B201-7178136C9A42}" destId="{BF1051AA-CA69-4A3D-9496-790847F4DFC0}" srcOrd="1" destOrd="0" parTransId="{2C50E7F8-DD8D-4013-AB09-8816B5550CF6}" sibTransId="{C778D1CB-3458-4887-9D97-1C4FD325C9A5}"/>
    <dgm:cxn modelId="{09AAC994-7721-45A4-96FB-57B746771FEF}" type="presOf" srcId="{1FB9174D-5C96-4757-A084-53968DBAE373}" destId="{9D62C9CE-8B0D-4B43-A6EE-E45E86FAAA79}" srcOrd="0" destOrd="0" presId="urn:microsoft.com/office/officeart/2005/8/layout/hList7"/>
    <dgm:cxn modelId="{3D161776-D34E-4065-90CE-32D908E60177}" srcId="{DC4A37C0-8DA0-4C5A-B201-7178136C9A42}" destId="{49E34B4E-074D-4C82-BAAA-7F2A7BF11215}" srcOrd="0" destOrd="0" parTransId="{858D1076-C56D-4800-A93B-EBAE158F2070}" sibTransId="{37DE998D-49BA-4F14-9044-390C3C34FF4D}"/>
    <dgm:cxn modelId="{EB2B2A53-6233-4CC0-A114-0C593D655BB6}" srcId="{DC4A37C0-8DA0-4C5A-B201-7178136C9A42}" destId="{166AA2A1-02C8-4C7C-BCBA-625C78DAA0CD}" srcOrd="5" destOrd="0" parTransId="{9C6A4774-DF4C-4FFB-A27A-1C8327FD7F18}" sibTransId="{F6B09D79-B353-44F7-AD6A-3048B6AA204B}"/>
    <dgm:cxn modelId="{6659B6DC-7A45-4EDB-8698-D27829704B1E}" type="presOf" srcId="{C778D1CB-3458-4887-9D97-1C4FD325C9A5}" destId="{6F988EB0-8F75-474B-AB93-1F53AD23B3D9}" srcOrd="0" destOrd="0" presId="urn:microsoft.com/office/officeart/2005/8/layout/hList7"/>
    <dgm:cxn modelId="{17DA3B32-1BBB-49AC-905F-5AC8548057EA}" srcId="{DC4A37C0-8DA0-4C5A-B201-7178136C9A42}" destId="{278A2D1F-1D6A-4E16-92A0-D780CE978094}" srcOrd="4" destOrd="0" parTransId="{42C21CE1-D4A4-42B4-A4CD-623D91161C46}" sibTransId="{86086258-2FE1-4131-8C6D-D32CBACA2380}"/>
    <dgm:cxn modelId="{50457A17-1D6E-462E-A62B-238F17FE9941}" type="presOf" srcId="{166AA2A1-02C8-4C7C-BCBA-625C78DAA0CD}" destId="{D232FA46-6995-44FD-9C9A-482FD6AFF5C8}" srcOrd="0" destOrd="0" presId="urn:microsoft.com/office/officeart/2005/8/layout/hList7"/>
    <dgm:cxn modelId="{C54A204A-26AE-4E4F-9828-9EEE4A835B1D}" type="presOf" srcId="{D2779D16-8DCD-47FA-8B0D-DBEB3EE7F6E3}" destId="{69398C42-E278-44E7-B908-D69E0ACAB251}" srcOrd="1" destOrd="0" presId="urn:microsoft.com/office/officeart/2005/8/layout/hList7"/>
    <dgm:cxn modelId="{FD0D8533-51BA-45B6-9C53-E0EBB0BA08A9}" srcId="{DC4A37C0-8DA0-4C5A-B201-7178136C9A42}" destId="{D2779D16-8DCD-47FA-8B0D-DBEB3EE7F6E3}" srcOrd="2" destOrd="0" parTransId="{5857078C-06F3-4F23-BA88-4CABE95CBA6F}" sibTransId="{CA27A0B3-C67D-473B-AA61-B4ED1BCA5F0F}"/>
    <dgm:cxn modelId="{68180523-ED63-4825-BFE2-EBEF6F551F35}" type="presOf" srcId="{278A2D1F-1D6A-4E16-92A0-D780CE978094}" destId="{A1C24E0E-90B7-4A8A-94A2-EBB5EA2FAD31}" srcOrd="1" destOrd="0" presId="urn:microsoft.com/office/officeart/2005/8/layout/hList7"/>
    <dgm:cxn modelId="{ED9428FC-8157-4430-BC21-89473F5FAE82}" type="presOf" srcId="{86086258-2FE1-4131-8C6D-D32CBACA2380}" destId="{2E8F0BF0-3ED3-4045-9E46-AE11C7B5689D}" srcOrd="0" destOrd="0" presId="urn:microsoft.com/office/officeart/2005/8/layout/hList7"/>
    <dgm:cxn modelId="{35833E13-89DC-4F6F-A908-C0B44AE839E8}" type="presOf" srcId="{DC4A37C0-8DA0-4C5A-B201-7178136C9A42}" destId="{446A51AA-54C6-48A6-882D-C15CD03BC9A3}" srcOrd="0" destOrd="0" presId="urn:microsoft.com/office/officeart/2005/8/layout/hList7"/>
    <dgm:cxn modelId="{A4A79186-63CC-41F3-9BA3-E56141345C82}" type="presOf" srcId="{D2779D16-8DCD-47FA-8B0D-DBEB3EE7F6E3}" destId="{241A0B8C-D501-4F74-8E12-CA7B658F1A80}" srcOrd="0" destOrd="0" presId="urn:microsoft.com/office/officeart/2005/8/layout/hList7"/>
    <dgm:cxn modelId="{BD0C8ECE-E4DB-4043-A4E6-3E4CE3707E5F}" type="presOf" srcId="{BF1051AA-CA69-4A3D-9496-790847F4DFC0}" destId="{C8B65D4D-267A-4296-B654-60EC07185692}" srcOrd="0" destOrd="0" presId="urn:microsoft.com/office/officeart/2005/8/layout/hList7"/>
    <dgm:cxn modelId="{6581C02D-5A80-4EC9-9E02-7FE88F1CFAB4}" type="presOf" srcId="{278A2D1F-1D6A-4E16-92A0-D780CE978094}" destId="{AE194199-92A7-46AE-A7E4-0EE6031FB968}" srcOrd="0" destOrd="0" presId="urn:microsoft.com/office/officeart/2005/8/layout/hList7"/>
    <dgm:cxn modelId="{71838A69-190F-450D-B343-70B403343B49}" type="presOf" srcId="{BF1051AA-CA69-4A3D-9496-790847F4DFC0}" destId="{A825557B-BB6D-4C95-950D-44FB279CF910}" srcOrd="1" destOrd="0" presId="urn:microsoft.com/office/officeart/2005/8/layout/hList7"/>
    <dgm:cxn modelId="{1080BFF5-6BCB-4492-BC9D-982AC3C97F6E}" type="presParOf" srcId="{446A51AA-54C6-48A6-882D-C15CD03BC9A3}" destId="{FD5600EA-01A5-4135-A955-AC84F019F527}" srcOrd="0" destOrd="0" presId="urn:microsoft.com/office/officeart/2005/8/layout/hList7"/>
    <dgm:cxn modelId="{30A30A2F-E374-4A5C-B3E5-F7F6A8C2EEC2}" type="presParOf" srcId="{446A51AA-54C6-48A6-882D-C15CD03BC9A3}" destId="{A511B61B-9AA9-4E15-B3A5-93582B74B5D2}" srcOrd="1" destOrd="0" presId="urn:microsoft.com/office/officeart/2005/8/layout/hList7"/>
    <dgm:cxn modelId="{0A2E2628-9DC7-46DE-A985-890914BA0445}" type="presParOf" srcId="{A511B61B-9AA9-4E15-B3A5-93582B74B5D2}" destId="{1D2F6850-C997-467C-B4B7-584F6A45FEF5}" srcOrd="0" destOrd="0" presId="urn:microsoft.com/office/officeart/2005/8/layout/hList7"/>
    <dgm:cxn modelId="{053176E4-D003-421A-9D1E-32A93CD2D6E9}" type="presParOf" srcId="{1D2F6850-C997-467C-B4B7-584F6A45FEF5}" destId="{0C8A6597-835E-4997-8137-B9490D4F82DE}" srcOrd="0" destOrd="0" presId="urn:microsoft.com/office/officeart/2005/8/layout/hList7"/>
    <dgm:cxn modelId="{3FB3F7E2-2EE8-4E4A-A589-3E7763C4C7D2}" type="presParOf" srcId="{1D2F6850-C997-467C-B4B7-584F6A45FEF5}" destId="{61127AD8-2270-486B-A6A8-326AC5D5334F}" srcOrd="1" destOrd="0" presId="urn:microsoft.com/office/officeart/2005/8/layout/hList7"/>
    <dgm:cxn modelId="{13DA9D6C-4C62-4585-9092-DAC276A8264C}" type="presParOf" srcId="{1D2F6850-C997-467C-B4B7-584F6A45FEF5}" destId="{F87A7161-9C70-455C-A136-A6BB66A34F90}" srcOrd="2" destOrd="0" presId="urn:microsoft.com/office/officeart/2005/8/layout/hList7"/>
    <dgm:cxn modelId="{5585F1C1-9EC6-4B00-B9BC-2715830CBA39}" type="presParOf" srcId="{1D2F6850-C997-467C-B4B7-584F6A45FEF5}" destId="{72B5B65C-E8CB-4F1F-BD05-91BE4E2FCED5}" srcOrd="3" destOrd="0" presId="urn:microsoft.com/office/officeart/2005/8/layout/hList7"/>
    <dgm:cxn modelId="{76023EB2-D2E2-45F7-97E1-71B0EA797122}" type="presParOf" srcId="{A511B61B-9AA9-4E15-B3A5-93582B74B5D2}" destId="{689008E6-B039-4CE5-B26B-B70570E0EE36}" srcOrd="1" destOrd="0" presId="urn:microsoft.com/office/officeart/2005/8/layout/hList7"/>
    <dgm:cxn modelId="{28AE7199-5FC0-422F-A4AC-7A0BF5B08B70}" type="presParOf" srcId="{A511B61B-9AA9-4E15-B3A5-93582B74B5D2}" destId="{832F3911-BC12-4B35-9A8E-3118456886CC}" srcOrd="2" destOrd="0" presId="urn:microsoft.com/office/officeart/2005/8/layout/hList7"/>
    <dgm:cxn modelId="{EFBA0168-8F35-40F1-A93F-0443E6D13933}" type="presParOf" srcId="{832F3911-BC12-4B35-9A8E-3118456886CC}" destId="{C8B65D4D-267A-4296-B654-60EC07185692}" srcOrd="0" destOrd="0" presId="urn:microsoft.com/office/officeart/2005/8/layout/hList7"/>
    <dgm:cxn modelId="{69E3820D-987B-493E-BCF7-436ECF3A550D}" type="presParOf" srcId="{832F3911-BC12-4B35-9A8E-3118456886CC}" destId="{A825557B-BB6D-4C95-950D-44FB279CF910}" srcOrd="1" destOrd="0" presId="urn:microsoft.com/office/officeart/2005/8/layout/hList7"/>
    <dgm:cxn modelId="{AFAED2FA-45E2-47FB-AF92-6EF545F25E3F}" type="presParOf" srcId="{832F3911-BC12-4B35-9A8E-3118456886CC}" destId="{31C8288E-63CD-4CF6-9CDE-344CA9817149}" srcOrd="2" destOrd="0" presId="urn:microsoft.com/office/officeart/2005/8/layout/hList7"/>
    <dgm:cxn modelId="{B25A265F-902F-438A-BB45-F72B4E6A7BB0}" type="presParOf" srcId="{832F3911-BC12-4B35-9A8E-3118456886CC}" destId="{F27F3835-3DC2-4F58-8818-7E505F04A009}" srcOrd="3" destOrd="0" presId="urn:microsoft.com/office/officeart/2005/8/layout/hList7"/>
    <dgm:cxn modelId="{C0075F3C-E5C2-4AF7-9F63-E00EC91976D1}" type="presParOf" srcId="{A511B61B-9AA9-4E15-B3A5-93582B74B5D2}" destId="{6F988EB0-8F75-474B-AB93-1F53AD23B3D9}" srcOrd="3" destOrd="0" presId="urn:microsoft.com/office/officeart/2005/8/layout/hList7"/>
    <dgm:cxn modelId="{FCE564D1-3450-4AFE-A09B-55DC7B73ACF3}" type="presParOf" srcId="{A511B61B-9AA9-4E15-B3A5-93582B74B5D2}" destId="{CAB8BAFA-BBD5-4824-A1C8-D3B111C1F396}" srcOrd="4" destOrd="0" presId="urn:microsoft.com/office/officeart/2005/8/layout/hList7"/>
    <dgm:cxn modelId="{93A20631-D7F8-4989-9B5F-AFAEC422561E}" type="presParOf" srcId="{CAB8BAFA-BBD5-4824-A1C8-D3B111C1F396}" destId="{241A0B8C-D501-4F74-8E12-CA7B658F1A80}" srcOrd="0" destOrd="0" presId="urn:microsoft.com/office/officeart/2005/8/layout/hList7"/>
    <dgm:cxn modelId="{525A0D32-81B4-4150-9483-C39FF8D70C85}" type="presParOf" srcId="{CAB8BAFA-BBD5-4824-A1C8-D3B111C1F396}" destId="{69398C42-E278-44E7-B908-D69E0ACAB251}" srcOrd="1" destOrd="0" presId="urn:microsoft.com/office/officeart/2005/8/layout/hList7"/>
    <dgm:cxn modelId="{80FF86AB-B243-437A-BDC0-B4A42C5FBFB6}" type="presParOf" srcId="{CAB8BAFA-BBD5-4824-A1C8-D3B111C1F396}" destId="{C7E3006F-60E6-4DF7-A786-D1D75CA43088}" srcOrd="2" destOrd="0" presId="urn:microsoft.com/office/officeart/2005/8/layout/hList7"/>
    <dgm:cxn modelId="{17B17814-82BB-4F59-BF49-4C4139B3DC29}" type="presParOf" srcId="{CAB8BAFA-BBD5-4824-A1C8-D3B111C1F396}" destId="{A1B12CC4-F477-4344-AF8C-F34F49DA1BEF}" srcOrd="3" destOrd="0" presId="urn:microsoft.com/office/officeart/2005/8/layout/hList7"/>
    <dgm:cxn modelId="{483F95C6-8D7E-41DC-8467-4ED3CC3E9500}" type="presParOf" srcId="{A511B61B-9AA9-4E15-B3A5-93582B74B5D2}" destId="{6F2AC028-BF75-43DC-8C9A-21CDD251C384}" srcOrd="5" destOrd="0" presId="urn:microsoft.com/office/officeart/2005/8/layout/hList7"/>
    <dgm:cxn modelId="{960FAC88-2393-4E54-85D8-FB99734A95C0}" type="presParOf" srcId="{A511B61B-9AA9-4E15-B3A5-93582B74B5D2}" destId="{2AF86ABD-FDF9-4494-B79C-30E26C4B020F}" srcOrd="6" destOrd="0" presId="urn:microsoft.com/office/officeart/2005/8/layout/hList7"/>
    <dgm:cxn modelId="{B7D52F49-CA36-4A1D-B324-446375188148}" type="presParOf" srcId="{2AF86ABD-FDF9-4494-B79C-30E26C4B020F}" destId="{8AD48035-175D-4C15-85F8-66549B9A8AB0}" srcOrd="0" destOrd="0" presId="urn:microsoft.com/office/officeart/2005/8/layout/hList7"/>
    <dgm:cxn modelId="{5789773C-B5BD-4932-9671-9D3CF5427014}" type="presParOf" srcId="{2AF86ABD-FDF9-4494-B79C-30E26C4B020F}" destId="{D635BCBA-040B-44E9-85A3-74875A7389D3}" srcOrd="1" destOrd="0" presId="urn:microsoft.com/office/officeart/2005/8/layout/hList7"/>
    <dgm:cxn modelId="{1671DD6D-C0FB-4103-ACA9-503EDFC36145}" type="presParOf" srcId="{2AF86ABD-FDF9-4494-B79C-30E26C4B020F}" destId="{877582F5-E1FA-47C3-81FF-08BD2C2AFE65}" srcOrd="2" destOrd="0" presId="urn:microsoft.com/office/officeart/2005/8/layout/hList7"/>
    <dgm:cxn modelId="{7B147474-347D-42F2-BCB3-CB2B1535971F}" type="presParOf" srcId="{2AF86ABD-FDF9-4494-B79C-30E26C4B020F}" destId="{A7EED62C-93E1-4D57-AE05-B75F9830A28B}" srcOrd="3" destOrd="0" presId="urn:microsoft.com/office/officeart/2005/8/layout/hList7"/>
    <dgm:cxn modelId="{CB7C6057-6149-487C-9C8E-1E13788A5B59}" type="presParOf" srcId="{A511B61B-9AA9-4E15-B3A5-93582B74B5D2}" destId="{9D62C9CE-8B0D-4B43-A6EE-E45E86FAAA79}" srcOrd="7" destOrd="0" presId="urn:microsoft.com/office/officeart/2005/8/layout/hList7"/>
    <dgm:cxn modelId="{69882DF7-C139-4D1C-A78B-C94C9C264BDB}" type="presParOf" srcId="{A511B61B-9AA9-4E15-B3A5-93582B74B5D2}" destId="{09CC136E-AEA8-45AB-B1D2-C3879C4CC872}" srcOrd="8" destOrd="0" presId="urn:microsoft.com/office/officeart/2005/8/layout/hList7"/>
    <dgm:cxn modelId="{142AD0B4-CD83-4B9E-A29D-D74E98EB5211}" type="presParOf" srcId="{09CC136E-AEA8-45AB-B1D2-C3879C4CC872}" destId="{AE194199-92A7-46AE-A7E4-0EE6031FB968}" srcOrd="0" destOrd="0" presId="urn:microsoft.com/office/officeart/2005/8/layout/hList7"/>
    <dgm:cxn modelId="{185467CC-F9FF-460B-80E6-27370D94F639}" type="presParOf" srcId="{09CC136E-AEA8-45AB-B1D2-C3879C4CC872}" destId="{A1C24E0E-90B7-4A8A-94A2-EBB5EA2FAD31}" srcOrd="1" destOrd="0" presId="urn:microsoft.com/office/officeart/2005/8/layout/hList7"/>
    <dgm:cxn modelId="{8D6182D8-A064-44FD-A10B-7A55C06A84B4}" type="presParOf" srcId="{09CC136E-AEA8-45AB-B1D2-C3879C4CC872}" destId="{61C46053-60A5-48F7-82B1-869ED2596CDA}" srcOrd="2" destOrd="0" presId="urn:microsoft.com/office/officeart/2005/8/layout/hList7"/>
    <dgm:cxn modelId="{7005508C-0EEC-4043-9C2F-F8232BD14057}" type="presParOf" srcId="{09CC136E-AEA8-45AB-B1D2-C3879C4CC872}" destId="{53388F25-9B9C-4F7D-BFCA-D2B32B6F6BF9}" srcOrd="3" destOrd="0" presId="urn:microsoft.com/office/officeart/2005/8/layout/hList7"/>
    <dgm:cxn modelId="{04D8FE2E-D2AC-42CB-8BB2-49798FA1A0A3}" type="presParOf" srcId="{A511B61B-9AA9-4E15-B3A5-93582B74B5D2}" destId="{2E8F0BF0-3ED3-4045-9E46-AE11C7B5689D}" srcOrd="9" destOrd="0" presId="urn:microsoft.com/office/officeart/2005/8/layout/hList7"/>
    <dgm:cxn modelId="{52C8D325-38C1-4C98-ACD5-992A5408A909}" type="presParOf" srcId="{A511B61B-9AA9-4E15-B3A5-93582B74B5D2}" destId="{B6680183-DAA9-4374-BE8D-F13B5B73656A}" srcOrd="10" destOrd="0" presId="urn:microsoft.com/office/officeart/2005/8/layout/hList7"/>
    <dgm:cxn modelId="{B9FF6464-A3AD-4D0F-9179-584711D51241}" type="presParOf" srcId="{B6680183-DAA9-4374-BE8D-F13B5B73656A}" destId="{D232FA46-6995-44FD-9C9A-482FD6AFF5C8}" srcOrd="0" destOrd="0" presId="urn:microsoft.com/office/officeart/2005/8/layout/hList7"/>
    <dgm:cxn modelId="{D2339185-F87C-40E7-B718-672A434A65FB}" type="presParOf" srcId="{B6680183-DAA9-4374-BE8D-F13B5B73656A}" destId="{51A2C477-7BBD-4D96-991E-7BB6D31BF50A}" srcOrd="1" destOrd="0" presId="urn:microsoft.com/office/officeart/2005/8/layout/hList7"/>
    <dgm:cxn modelId="{2979C997-6FBF-40BA-9807-77AF1FB362D5}" type="presParOf" srcId="{B6680183-DAA9-4374-BE8D-F13B5B73656A}" destId="{33A03B42-D4EF-4149-9068-B366DCEAF946}" srcOrd="2" destOrd="0" presId="urn:microsoft.com/office/officeart/2005/8/layout/hList7"/>
    <dgm:cxn modelId="{1BBC85B4-F7F0-4885-AE33-EA924462EEC4}" type="presParOf" srcId="{B6680183-DAA9-4374-BE8D-F13B5B73656A}" destId="{46BE01E5-DE6B-4C3F-9643-923815EE068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89FD0-6B23-4E8B-9643-4CC32A1EB23A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7288E-2DE4-4D04-80C9-A9AF92B28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44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7288E-2DE4-4D04-80C9-A9AF92B28D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3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0CE7-7D16-49C5-9F26-AEC70BF3914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2238-7679-4CFE-8B6C-CD00EFE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9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0CE7-7D16-49C5-9F26-AEC70BF3914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2238-7679-4CFE-8B6C-CD00EFE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0CE7-7D16-49C5-9F26-AEC70BF3914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2238-7679-4CFE-8B6C-CD00EFE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6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0CE7-7D16-49C5-9F26-AEC70BF3914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2238-7679-4CFE-8B6C-CD00EFE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0CE7-7D16-49C5-9F26-AEC70BF3914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2238-7679-4CFE-8B6C-CD00EFE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6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0CE7-7D16-49C5-9F26-AEC70BF3914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2238-7679-4CFE-8B6C-CD00EFE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0CE7-7D16-49C5-9F26-AEC70BF3914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2238-7679-4CFE-8B6C-CD00EFE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1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0CE7-7D16-49C5-9F26-AEC70BF3914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2238-7679-4CFE-8B6C-CD00EFE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4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0CE7-7D16-49C5-9F26-AEC70BF3914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2238-7679-4CFE-8B6C-CD00EFE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0CE7-7D16-49C5-9F26-AEC70BF3914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2238-7679-4CFE-8B6C-CD00EFE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3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B0CE7-7D16-49C5-9F26-AEC70BF3914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12238-7679-4CFE-8B6C-CD00EFE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B0CE7-7D16-49C5-9F26-AEC70BF3914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12238-7679-4CFE-8B6C-CD00EFE1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34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406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FFFF"/>
                </a:solidFill>
              </a:rPr>
              <a:t>Ali Jiwani Digital library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55876"/>
            <a:ext cx="9144000" cy="1655762"/>
          </a:xfrm>
        </p:spPr>
        <p:txBody>
          <a:bodyPr/>
          <a:lstStyle/>
          <a:p>
            <a:r>
              <a:rPr lang="en-US" dirty="0" smtClean="0"/>
              <a:t>  By Ali Muhammad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&amp;</a:t>
            </a:r>
          </a:p>
          <a:p>
            <a:r>
              <a:rPr lang="en-US" dirty="0" smtClean="0"/>
              <a:t>Mubina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978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104" y="-111608"/>
            <a:ext cx="2687331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2">
                    <a:lumMod val="50000"/>
                  </a:schemeClr>
                </a:solidFill>
              </a:rPr>
              <a:t>Features</a:t>
            </a:r>
            <a:endParaRPr lang="en-US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363770"/>
            <a:ext cx="5712737" cy="2136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393625"/>
            <a:ext cx="54298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1. Bookshelves &amp; Section Guide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1069" y="5160475"/>
            <a:ext cx="575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Our website provides a detailed guide to bookshelf numbers and sections, helping visitors quickly locate books. Users can explore categorized book listings, check availability, and navigate the library more efficiently.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4187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18" y="912089"/>
            <a:ext cx="4762500" cy="4762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Online Registration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5349"/>
          </a:xfrm>
        </p:spPr>
        <p:txBody>
          <a:bodyPr/>
          <a:lstStyle/>
          <a:p>
            <a:r>
              <a:rPr lang="en-US" dirty="0"/>
              <a:t>New members can easily register through our online registration form. The form allows users to enter their details, choose a membership type, and gain access to the library's resources. This feature ensures a seamless sign-up process for all visitors.</a:t>
            </a:r>
          </a:p>
        </p:txBody>
      </p:sp>
    </p:spTree>
    <p:extLst>
      <p:ext uri="{BB962C8B-B14F-4D97-AF65-F5344CB8AC3E}">
        <p14:creationId xmlns:p14="http://schemas.microsoft.com/office/powerpoint/2010/main" val="38111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408" y="1825625"/>
            <a:ext cx="6195770" cy="4529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Fee Collection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website includes a secure fee collection system, allowing users to pay membership fees, late return charges, or other dues online. This feature provides convenience by eliminating the need for in-person payments and ensuring timely fee submissions.</a:t>
            </a:r>
          </a:p>
        </p:txBody>
      </p:sp>
    </p:spTree>
    <p:extLst>
      <p:ext uri="{BB962C8B-B14F-4D97-AF65-F5344CB8AC3E}">
        <p14:creationId xmlns:p14="http://schemas.microsoft.com/office/powerpoint/2010/main" val="26009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7440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2878839" y="740182"/>
            <a:ext cx="6669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2"/>
                </a:solidFill>
                <a:effectLst/>
              </a:rPr>
              <a:t>Meet </a:t>
            </a:r>
            <a:r>
              <a:rPr lang="en-US" sz="5400" b="0" cap="none" spc="0" dirty="0">
                <a:ln w="0"/>
                <a:solidFill>
                  <a:schemeClr val="accent2"/>
                </a:solidFill>
                <a:effectLst/>
              </a:rPr>
              <a:t>Our Library Team</a:t>
            </a:r>
          </a:p>
        </p:txBody>
      </p:sp>
    </p:spTree>
    <p:extLst>
      <p:ext uri="{BB962C8B-B14F-4D97-AF65-F5344CB8AC3E}">
        <p14:creationId xmlns:p14="http://schemas.microsoft.com/office/powerpoint/2010/main" val="31235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185957"/>
              </p:ext>
            </p:extLst>
          </p:nvPr>
        </p:nvGraphicFramePr>
        <p:xfrm>
          <a:off x="0" y="1825625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97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</TotalTime>
  <Words>162</Words>
  <Application>Microsoft Office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Ali Jiwani Digital library</vt:lpstr>
      <vt:lpstr>Features</vt:lpstr>
      <vt:lpstr>2. Online Registration Form</vt:lpstr>
      <vt:lpstr>3. Fee Collection System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 Jiwani Digital library</dc:title>
  <dc:creator>Microsoft account</dc:creator>
  <cp:lastModifiedBy>Microsoft account</cp:lastModifiedBy>
  <cp:revision>8</cp:revision>
  <dcterms:created xsi:type="dcterms:W3CDTF">2025-03-24T09:19:53Z</dcterms:created>
  <dcterms:modified xsi:type="dcterms:W3CDTF">2025-03-24T18:11:56Z</dcterms:modified>
</cp:coreProperties>
</file>